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drawings/drawing25.xml" ContentType="application/vnd.openxmlformats-officedocument.drawingml.chartshapes+xml"/>
  <Override PartName="/ppt/charts/chart26.xml" ContentType="application/vnd.openxmlformats-officedocument.drawingml.chart+xml"/>
  <Override PartName="/ppt/drawings/drawing26.xml" ContentType="application/vnd.openxmlformats-officedocument.drawingml.chartshapes+xml"/>
  <Override PartName="/ppt/charts/chart27.xml" ContentType="application/vnd.openxmlformats-officedocument.drawingml.chart+xml"/>
  <Override PartName="/ppt/drawings/drawing27.xml" ContentType="application/vnd.openxmlformats-officedocument.drawingml.chartshapes+xml"/>
  <Override PartName="/ppt/charts/chart28.xml" ContentType="application/vnd.openxmlformats-officedocument.drawingml.chart+xml"/>
  <Override PartName="/ppt/drawings/drawing28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9.xml" ContentType="application/vnd.openxmlformats-officedocument.drawingml.chart+xml"/>
  <Override PartName="/ppt/drawings/drawing29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44"/>
  </p:notesMasterIdLst>
  <p:sldIdLst>
    <p:sldId id="285" r:id="rId3"/>
    <p:sldId id="390" r:id="rId4"/>
    <p:sldId id="392" r:id="rId5"/>
    <p:sldId id="394" r:id="rId6"/>
    <p:sldId id="424" r:id="rId7"/>
    <p:sldId id="425" r:id="rId8"/>
    <p:sldId id="426" r:id="rId9"/>
    <p:sldId id="430" r:id="rId10"/>
    <p:sldId id="431" r:id="rId11"/>
    <p:sldId id="432" r:id="rId12"/>
    <p:sldId id="395" r:id="rId13"/>
    <p:sldId id="396" r:id="rId14"/>
    <p:sldId id="429" r:id="rId15"/>
    <p:sldId id="398" r:id="rId16"/>
    <p:sldId id="399" r:id="rId17"/>
    <p:sldId id="391" r:id="rId18"/>
    <p:sldId id="400" r:id="rId19"/>
    <p:sldId id="401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416" r:id="rId35"/>
    <p:sldId id="418" r:id="rId36"/>
    <p:sldId id="419" r:id="rId37"/>
    <p:sldId id="417" r:id="rId38"/>
    <p:sldId id="434" r:id="rId39"/>
    <p:sldId id="420" r:id="rId40"/>
    <p:sldId id="421" r:id="rId41"/>
    <p:sldId id="422" r:id="rId42"/>
    <p:sldId id="433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746"/>
    <a:srgbClr val="CC66FF"/>
    <a:srgbClr val="800040"/>
    <a:srgbClr val="66CCFF"/>
    <a:srgbClr val="FFFC9C"/>
    <a:srgbClr val="FFA7D5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73" autoAdjust="0"/>
    <p:restoredTop sz="86439" autoAdjust="0"/>
  </p:normalViewPr>
  <p:slideViewPr>
    <p:cSldViewPr snapToGrid="0" snapToObjects="1">
      <p:cViewPr>
        <p:scale>
          <a:sx n="75" d="100"/>
          <a:sy n="75" d="100"/>
        </p:scale>
        <p:origin x="-1122" y="-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Macintosh%20HD:Users:julie:Dropbox:Langer%20Research%20Files%20(2):CCI:CCI%20Working%20Files:Bloomberg%20CCI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28682624438903E-2"/>
          <c:y val="3.9151712887438801E-2"/>
          <c:w val="0.91865090115677805"/>
          <c:h val="0.88907014681892305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rgbClr val="A6A6A6">
                <a:alpha val="36078"/>
              </a:srgbClr>
            </a:solidFill>
            <a:ln w="25400">
              <a:noFill/>
            </a:ln>
          </c:spPr>
          <c:invertIfNegative val="0"/>
          <c:cat>
            <c:numRef>
              <c:f>'CCI Data'!$A$20:$A$1324</c:f>
              <c:numCache>
                <c:formatCode>mm/dd/yy;@</c:formatCode>
                <c:ptCount val="1305"/>
                <c:pt idx="0">
                  <c:v>40538</c:v>
                </c:pt>
                <c:pt idx="1">
                  <c:v>40531</c:v>
                </c:pt>
                <c:pt idx="2">
                  <c:v>40524</c:v>
                </c:pt>
                <c:pt idx="3">
                  <c:v>40517</c:v>
                </c:pt>
                <c:pt idx="4">
                  <c:v>40510</c:v>
                </c:pt>
                <c:pt idx="5">
                  <c:v>40503</c:v>
                </c:pt>
                <c:pt idx="6">
                  <c:v>40496</c:v>
                </c:pt>
                <c:pt idx="7">
                  <c:v>40489</c:v>
                </c:pt>
                <c:pt idx="8">
                  <c:v>40482</c:v>
                </c:pt>
                <c:pt idx="9">
                  <c:v>40476</c:v>
                </c:pt>
                <c:pt idx="10">
                  <c:v>40469</c:v>
                </c:pt>
                <c:pt idx="11">
                  <c:v>40462</c:v>
                </c:pt>
                <c:pt idx="12">
                  <c:v>40454</c:v>
                </c:pt>
                <c:pt idx="13">
                  <c:v>40447</c:v>
                </c:pt>
                <c:pt idx="14">
                  <c:v>40440</c:v>
                </c:pt>
                <c:pt idx="15">
                  <c:v>40433</c:v>
                </c:pt>
                <c:pt idx="16">
                  <c:v>40426</c:v>
                </c:pt>
                <c:pt idx="17">
                  <c:v>40419</c:v>
                </c:pt>
                <c:pt idx="18">
                  <c:v>40412</c:v>
                </c:pt>
                <c:pt idx="19">
                  <c:v>40405</c:v>
                </c:pt>
                <c:pt idx="20">
                  <c:v>40398</c:v>
                </c:pt>
                <c:pt idx="21">
                  <c:v>40391</c:v>
                </c:pt>
                <c:pt idx="22">
                  <c:v>40384</c:v>
                </c:pt>
                <c:pt idx="23">
                  <c:v>40377</c:v>
                </c:pt>
                <c:pt idx="24">
                  <c:v>40370</c:v>
                </c:pt>
                <c:pt idx="25">
                  <c:v>40362</c:v>
                </c:pt>
                <c:pt idx="26">
                  <c:v>40356</c:v>
                </c:pt>
                <c:pt idx="27">
                  <c:v>40349</c:v>
                </c:pt>
                <c:pt idx="28">
                  <c:v>40342</c:v>
                </c:pt>
                <c:pt idx="29">
                  <c:v>40335</c:v>
                </c:pt>
                <c:pt idx="30">
                  <c:v>40328</c:v>
                </c:pt>
                <c:pt idx="31">
                  <c:v>40321</c:v>
                </c:pt>
                <c:pt idx="32">
                  <c:v>40314</c:v>
                </c:pt>
                <c:pt idx="33">
                  <c:v>40307</c:v>
                </c:pt>
                <c:pt idx="34">
                  <c:v>40300</c:v>
                </c:pt>
                <c:pt idx="35">
                  <c:v>40293</c:v>
                </c:pt>
                <c:pt idx="36">
                  <c:v>40287</c:v>
                </c:pt>
                <c:pt idx="37">
                  <c:v>40279</c:v>
                </c:pt>
                <c:pt idx="38">
                  <c:v>40270</c:v>
                </c:pt>
                <c:pt idx="39">
                  <c:v>40265</c:v>
                </c:pt>
                <c:pt idx="40">
                  <c:v>40258</c:v>
                </c:pt>
                <c:pt idx="41">
                  <c:v>40251</c:v>
                </c:pt>
                <c:pt idx="42">
                  <c:v>40244</c:v>
                </c:pt>
                <c:pt idx="43">
                  <c:v>40237</c:v>
                </c:pt>
                <c:pt idx="44">
                  <c:v>40230</c:v>
                </c:pt>
                <c:pt idx="45">
                  <c:v>40223</c:v>
                </c:pt>
                <c:pt idx="46">
                  <c:v>40217</c:v>
                </c:pt>
                <c:pt idx="47">
                  <c:v>40209</c:v>
                </c:pt>
                <c:pt idx="48">
                  <c:v>40202</c:v>
                </c:pt>
                <c:pt idx="49">
                  <c:v>40195</c:v>
                </c:pt>
                <c:pt idx="50">
                  <c:v>40188</c:v>
                </c:pt>
                <c:pt idx="51">
                  <c:v>40181</c:v>
                </c:pt>
                <c:pt idx="52">
                  <c:v>40174</c:v>
                </c:pt>
                <c:pt idx="53">
                  <c:v>40167</c:v>
                </c:pt>
                <c:pt idx="54">
                  <c:v>40160</c:v>
                </c:pt>
                <c:pt idx="55">
                  <c:v>40153</c:v>
                </c:pt>
                <c:pt idx="56">
                  <c:v>40146</c:v>
                </c:pt>
                <c:pt idx="57">
                  <c:v>40139</c:v>
                </c:pt>
                <c:pt idx="58">
                  <c:v>40133</c:v>
                </c:pt>
                <c:pt idx="59">
                  <c:v>40125</c:v>
                </c:pt>
                <c:pt idx="60">
                  <c:v>40118</c:v>
                </c:pt>
                <c:pt idx="61">
                  <c:v>40111</c:v>
                </c:pt>
                <c:pt idx="62">
                  <c:v>40104</c:v>
                </c:pt>
                <c:pt idx="63">
                  <c:v>40097</c:v>
                </c:pt>
                <c:pt idx="64">
                  <c:v>40090</c:v>
                </c:pt>
                <c:pt idx="65">
                  <c:v>40083</c:v>
                </c:pt>
                <c:pt idx="66">
                  <c:v>40076</c:v>
                </c:pt>
                <c:pt idx="67">
                  <c:v>40069</c:v>
                </c:pt>
                <c:pt idx="68">
                  <c:v>40062</c:v>
                </c:pt>
                <c:pt idx="69">
                  <c:v>40055</c:v>
                </c:pt>
                <c:pt idx="70">
                  <c:v>40048</c:v>
                </c:pt>
                <c:pt idx="71">
                  <c:v>40041</c:v>
                </c:pt>
                <c:pt idx="72">
                  <c:v>40034</c:v>
                </c:pt>
                <c:pt idx="73">
                  <c:v>40027</c:v>
                </c:pt>
                <c:pt idx="74">
                  <c:v>40020</c:v>
                </c:pt>
                <c:pt idx="75">
                  <c:v>40013</c:v>
                </c:pt>
                <c:pt idx="76">
                  <c:v>40006</c:v>
                </c:pt>
                <c:pt idx="77">
                  <c:v>39999</c:v>
                </c:pt>
                <c:pt idx="78">
                  <c:v>39992</c:v>
                </c:pt>
                <c:pt idx="79">
                  <c:v>39985</c:v>
                </c:pt>
                <c:pt idx="80">
                  <c:v>39978</c:v>
                </c:pt>
                <c:pt idx="81">
                  <c:v>39971</c:v>
                </c:pt>
                <c:pt idx="82">
                  <c:v>39964</c:v>
                </c:pt>
                <c:pt idx="83">
                  <c:v>39957</c:v>
                </c:pt>
                <c:pt idx="84">
                  <c:v>39950</c:v>
                </c:pt>
                <c:pt idx="85">
                  <c:v>39943</c:v>
                </c:pt>
                <c:pt idx="86">
                  <c:v>39936</c:v>
                </c:pt>
                <c:pt idx="87">
                  <c:v>39929</c:v>
                </c:pt>
                <c:pt idx="88">
                  <c:v>39922</c:v>
                </c:pt>
                <c:pt idx="89">
                  <c:v>39914</c:v>
                </c:pt>
                <c:pt idx="90">
                  <c:v>39908</c:v>
                </c:pt>
                <c:pt idx="91">
                  <c:v>39901</c:v>
                </c:pt>
                <c:pt idx="92">
                  <c:v>39894</c:v>
                </c:pt>
                <c:pt idx="93">
                  <c:v>39887</c:v>
                </c:pt>
                <c:pt idx="94">
                  <c:v>39880</c:v>
                </c:pt>
                <c:pt idx="95">
                  <c:v>39873</c:v>
                </c:pt>
                <c:pt idx="96">
                  <c:v>39866</c:v>
                </c:pt>
                <c:pt idx="97">
                  <c:v>39859</c:v>
                </c:pt>
                <c:pt idx="98">
                  <c:v>39852</c:v>
                </c:pt>
                <c:pt idx="99">
                  <c:v>39846</c:v>
                </c:pt>
                <c:pt idx="100">
                  <c:v>39838</c:v>
                </c:pt>
                <c:pt idx="101">
                  <c:v>39832</c:v>
                </c:pt>
                <c:pt idx="102">
                  <c:v>39824</c:v>
                </c:pt>
                <c:pt idx="103">
                  <c:v>39817</c:v>
                </c:pt>
                <c:pt idx="104">
                  <c:v>39810</c:v>
                </c:pt>
                <c:pt idx="105">
                  <c:v>39803</c:v>
                </c:pt>
                <c:pt idx="106">
                  <c:v>39797</c:v>
                </c:pt>
                <c:pt idx="107">
                  <c:v>39790</c:v>
                </c:pt>
                <c:pt idx="108">
                  <c:v>39783</c:v>
                </c:pt>
                <c:pt idx="109">
                  <c:v>39775</c:v>
                </c:pt>
                <c:pt idx="110">
                  <c:v>39768</c:v>
                </c:pt>
                <c:pt idx="111">
                  <c:v>39761</c:v>
                </c:pt>
                <c:pt idx="112">
                  <c:v>39754</c:v>
                </c:pt>
                <c:pt idx="113">
                  <c:v>39747</c:v>
                </c:pt>
                <c:pt idx="114">
                  <c:v>39740</c:v>
                </c:pt>
                <c:pt idx="115" formatCode="m/d/yy;@">
                  <c:v>39734</c:v>
                </c:pt>
                <c:pt idx="116">
                  <c:v>39726</c:v>
                </c:pt>
                <c:pt idx="117">
                  <c:v>39719</c:v>
                </c:pt>
                <c:pt idx="118">
                  <c:v>39712</c:v>
                </c:pt>
                <c:pt idx="119">
                  <c:v>39706</c:v>
                </c:pt>
                <c:pt idx="120">
                  <c:v>39698</c:v>
                </c:pt>
                <c:pt idx="121">
                  <c:v>39691</c:v>
                </c:pt>
                <c:pt idx="122">
                  <c:v>39684</c:v>
                </c:pt>
                <c:pt idx="123">
                  <c:v>39677</c:v>
                </c:pt>
                <c:pt idx="124">
                  <c:v>39670</c:v>
                </c:pt>
                <c:pt idx="125">
                  <c:v>39663</c:v>
                </c:pt>
                <c:pt idx="126">
                  <c:v>39656</c:v>
                </c:pt>
                <c:pt idx="127">
                  <c:v>39649</c:v>
                </c:pt>
                <c:pt idx="128">
                  <c:v>39642</c:v>
                </c:pt>
                <c:pt idx="129">
                  <c:v>39635</c:v>
                </c:pt>
                <c:pt idx="130">
                  <c:v>39629</c:v>
                </c:pt>
                <c:pt idx="131">
                  <c:v>39622</c:v>
                </c:pt>
                <c:pt idx="132">
                  <c:v>39614</c:v>
                </c:pt>
                <c:pt idx="133">
                  <c:v>39607</c:v>
                </c:pt>
                <c:pt idx="134">
                  <c:v>39600</c:v>
                </c:pt>
                <c:pt idx="135">
                  <c:v>39593</c:v>
                </c:pt>
                <c:pt idx="136">
                  <c:v>39586</c:v>
                </c:pt>
                <c:pt idx="137">
                  <c:v>39579</c:v>
                </c:pt>
                <c:pt idx="138">
                  <c:v>39572</c:v>
                </c:pt>
                <c:pt idx="139">
                  <c:v>39565</c:v>
                </c:pt>
                <c:pt idx="140">
                  <c:v>39558</c:v>
                </c:pt>
                <c:pt idx="141">
                  <c:v>39551</c:v>
                </c:pt>
                <c:pt idx="142">
                  <c:v>39544</c:v>
                </c:pt>
                <c:pt idx="143">
                  <c:v>39537</c:v>
                </c:pt>
                <c:pt idx="144">
                  <c:v>39529</c:v>
                </c:pt>
                <c:pt idx="145">
                  <c:v>39523</c:v>
                </c:pt>
                <c:pt idx="146">
                  <c:v>39516</c:v>
                </c:pt>
                <c:pt idx="147">
                  <c:v>39509</c:v>
                </c:pt>
                <c:pt idx="148">
                  <c:v>39502</c:v>
                </c:pt>
                <c:pt idx="149">
                  <c:v>39495</c:v>
                </c:pt>
                <c:pt idx="150">
                  <c:v>39489</c:v>
                </c:pt>
                <c:pt idx="151">
                  <c:v>39481</c:v>
                </c:pt>
                <c:pt idx="152">
                  <c:v>39474</c:v>
                </c:pt>
                <c:pt idx="153">
                  <c:v>39467</c:v>
                </c:pt>
                <c:pt idx="154">
                  <c:v>39460</c:v>
                </c:pt>
                <c:pt idx="155">
                  <c:v>39453</c:v>
                </c:pt>
                <c:pt idx="156">
                  <c:v>39446</c:v>
                </c:pt>
                <c:pt idx="157">
                  <c:v>39439</c:v>
                </c:pt>
                <c:pt idx="158">
                  <c:v>39432</c:v>
                </c:pt>
                <c:pt idx="159">
                  <c:v>39425</c:v>
                </c:pt>
                <c:pt idx="160">
                  <c:v>39418</c:v>
                </c:pt>
                <c:pt idx="161">
                  <c:v>39411</c:v>
                </c:pt>
                <c:pt idx="162">
                  <c:v>39404</c:v>
                </c:pt>
                <c:pt idx="163">
                  <c:v>39397</c:v>
                </c:pt>
                <c:pt idx="164">
                  <c:v>39390</c:v>
                </c:pt>
                <c:pt idx="165">
                  <c:v>39383</c:v>
                </c:pt>
                <c:pt idx="166">
                  <c:v>39376</c:v>
                </c:pt>
                <c:pt idx="167">
                  <c:v>39369</c:v>
                </c:pt>
                <c:pt idx="168">
                  <c:v>39362</c:v>
                </c:pt>
                <c:pt idx="169">
                  <c:v>39355</c:v>
                </c:pt>
                <c:pt idx="170">
                  <c:v>39348</c:v>
                </c:pt>
                <c:pt idx="171">
                  <c:v>39341</c:v>
                </c:pt>
                <c:pt idx="172">
                  <c:v>39334</c:v>
                </c:pt>
                <c:pt idx="173">
                  <c:v>39327</c:v>
                </c:pt>
                <c:pt idx="174">
                  <c:v>39320</c:v>
                </c:pt>
                <c:pt idx="175">
                  <c:v>39313</c:v>
                </c:pt>
                <c:pt idx="176">
                  <c:v>39306</c:v>
                </c:pt>
                <c:pt idx="177">
                  <c:v>39299</c:v>
                </c:pt>
                <c:pt idx="178">
                  <c:v>39292</c:v>
                </c:pt>
                <c:pt idx="179">
                  <c:v>39285</c:v>
                </c:pt>
                <c:pt idx="180">
                  <c:v>39278</c:v>
                </c:pt>
                <c:pt idx="181">
                  <c:v>39271</c:v>
                </c:pt>
                <c:pt idx="182">
                  <c:v>39264</c:v>
                </c:pt>
                <c:pt idx="183">
                  <c:v>39257</c:v>
                </c:pt>
                <c:pt idx="184">
                  <c:v>39250</c:v>
                </c:pt>
                <c:pt idx="185">
                  <c:v>39243</c:v>
                </c:pt>
                <c:pt idx="186">
                  <c:v>39236</c:v>
                </c:pt>
                <c:pt idx="187">
                  <c:v>39229</c:v>
                </c:pt>
                <c:pt idx="188">
                  <c:v>39223</c:v>
                </c:pt>
                <c:pt idx="189">
                  <c:v>39215</c:v>
                </c:pt>
                <c:pt idx="190">
                  <c:v>39208</c:v>
                </c:pt>
                <c:pt idx="191">
                  <c:v>39201</c:v>
                </c:pt>
                <c:pt idx="192">
                  <c:v>39194</c:v>
                </c:pt>
                <c:pt idx="193">
                  <c:v>39187</c:v>
                </c:pt>
                <c:pt idx="194">
                  <c:v>39179</c:v>
                </c:pt>
                <c:pt idx="195">
                  <c:v>39173</c:v>
                </c:pt>
                <c:pt idx="196">
                  <c:v>39166</c:v>
                </c:pt>
                <c:pt idx="197">
                  <c:v>39159</c:v>
                </c:pt>
                <c:pt idx="198">
                  <c:v>39152</c:v>
                </c:pt>
                <c:pt idx="199">
                  <c:v>39145</c:v>
                </c:pt>
                <c:pt idx="200">
                  <c:v>39138</c:v>
                </c:pt>
                <c:pt idx="201">
                  <c:v>39132</c:v>
                </c:pt>
                <c:pt idx="202">
                  <c:v>39125</c:v>
                </c:pt>
                <c:pt idx="203">
                  <c:v>39117</c:v>
                </c:pt>
                <c:pt idx="204">
                  <c:v>39110</c:v>
                </c:pt>
                <c:pt idx="205">
                  <c:v>39104</c:v>
                </c:pt>
                <c:pt idx="206">
                  <c:v>39096</c:v>
                </c:pt>
                <c:pt idx="207">
                  <c:v>39089</c:v>
                </c:pt>
                <c:pt idx="208">
                  <c:v>39081</c:v>
                </c:pt>
                <c:pt idx="209">
                  <c:v>39074</c:v>
                </c:pt>
                <c:pt idx="210">
                  <c:v>39068</c:v>
                </c:pt>
                <c:pt idx="211">
                  <c:v>39061</c:v>
                </c:pt>
                <c:pt idx="212">
                  <c:v>39054</c:v>
                </c:pt>
                <c:pt idx="213">
                  <c:v>39047</c:v>
                </c:pt>
                <c:pt idx="214">
                  <c:v>39040</c:v>
                </c:pt>
                <c:pt idx="215">
                  <c:v>39033</c:v>
                </c:pt>
                <c:pt idx="216">
                  <c:v>39026</c:v>
                </c:pt>
                <c:pt idx="217">
                  <c:v>39019</c:v>
                </c:pt>
                <c:pt idx="218">
                  <c:v>39012</c:v>
                </c:pt>
                <c:pt idx="219">
                  <c:v>39005</c:v>
                </c:pt>
                <c:pt idx="220">
                  <c:v>38998</c:v>
                </c:pt>
                <c:pt idx="221">
                  <c:v>38991</c:v>
                </c:pt>
                <c:pt idx="222">
                  <c:v>38984</c:v>
                </c:pt>
                <c:pt idx="223">
                  <c:v>38977</c:v>
                </c:pt>
                <c:pt idx="224">
                  <c:v>38970</c:v>
                </c:pt>
                <c:pt idx="225">
                  <c:v>38963</c:v>
                </c:pt>
                <c:pt idx="226">
                  <c:v>38956</c:v>
                </c:pt>
                <c:pt idx="227">
                  <c:v>38949</c:v>
                </c:pt>
                <c:pt idx="228">
                  <c:v>38942</c:v>
                </c:pt>
                <c:pt idx="229">
                  <c:v>38935</c:v>
                </c:pt>
                <c:pt idx="230">
                  <c:v>38928</c:v>
                </c:pt>
                <c:pt idx="231">
                  <c:v>38921</c:v>
                </c:pt>
                <c:pt idx="232">
                  <c:v>38914</c:v>
                </c:pt>
                <c:pt idx="233">
                  <c:v>38907</c:v>
                </c:pt>
                <c:pt idx="234">
                  <c:v>38900</c:v>
                </c:pt>
                <c:pt idx="235">
                  <c:v>38893</c:v>
                </c:pt>
                <c:pt idx="236">
                  <c:v>38886</c:v>
                </c:pt>
                <c:pt idx="237">
                  <c:v>38879</c:v>
                </c:pt>
                <c:pt idx="238">
                  <c:v>38872</c:v>
                </c:pt>
                <c:pt idx="239">
                  <c:v>38865</c:v>
                </c:pt>
                <c:pt idx="240">
                  <c:v>38858</c:v>
                </c:pt>
                <c:pt idx="241">
                  <c:v>38851</c:v>
                </c:pt>
                <c:pt idx="242">
                  <c:v>38844</c:v>
                </c:pt>
                <c:pt idx="243">
                  <c:v>38837</c:v>
                </c:pt>
                <c:pt idx="244">
                  <c:v>38830</c:v>
                </c:pt>
                <c:pt idx="245">
                  <c:v>38823</c:v>
                </c:pt>
                <c:pt idx="246">
                  <c:v>38816</c:v>
                </c:pt>
                <c:pt idx="247">
                  <c:v>38809</c:v>
                </c:pt>
                <c:pt idx="248">
                  <c:v>38802</c:v>
                </c:pt>
                <c:pt idx="249">
                  <c:v>38795</c:v>
                </c:pt>
                <c:pt idx="250">
                  <c:v>38788</c:v>
                </c:pt>
                <c:pt idx="251">
                  <c:v>38781</c:v>
                </c:pt>
                <c:pt idx="252">
                  <c:v>38774</c:v>
                </c:pt>
                <c:pt idx="253">
                  <c:v>38767</c:v>
                </c:pt>
                <c:pt idx="254">
                  <c:v>38760</c:v>
                </c:pt>
                <c:pt idx="255">
                  <c:v>38753</c:v>
                </c:pt>
                <c:pt idx="256">
                  <c:v>38746</c:v>
                </c:pt>
                <c:pt idx="257">
                  <c:v>38739</c:v>
                </c:pt>
                <c:pt idx="258">
                  <c:v>38732</c:v>
                </c:pt>
                <c:pt idx="259">
                  <c:v>38725</c:v>
                </c:pt>
                <c:pt idx="260">
                  <c:v>38715</c:v>
                </c:pt>
                <c:pt idx="261">
                  <c:v>38711</c:v>
                </c:pt>
                <c:pt idx="262">
                  <c:v>38704</c:v>
                </c:pt>
                <c:pt idx="263">
                  <c:v>38697</c:v>
                </c:pt>
                <c:pt idx="264">
                  <c:v>38690</c:v>
                </c:pt>
                <c:pt idx="265">
                  <c:v>38683</c:v>
                </c:pt>
                <c:pt idx="266">
                  <c:v>38676</c:v>
                </c:pt>
                <c:pt idx="267">
                  <c:v>38669</c:v>
                </c:pt>
                <c:pt idx="268">
                  <c:v>38662</c:v>
                </c:pt>
                <c:pt idx="269">
                  <c:v>38655</c:v>
                </c:pt>
                <c:pt idx="270">
                  <c:v>38648</c:v>
                </c:pt>
                <c:pt idx="271">
                  <c:v>38641</c:v>
                </c:pt>
                <c:pt idx="272">
                  <c:v>38634</c:v>
                </c:pt>
                <c:pt idx="273">
                  <c:v>38627</c:v>
                </c:pt>
                <c:pt idx="274">
                  <c:v>38620</c:v>
                </c:pt>
                <c:pt idx="275">
                  <c:v>38613</c:v>
                </c:pt>
                <c:pt idx="276">
                  <c:v>38606</c:v>
                </c:pt>
                <c:pt idx="277">
                  <c:v>38599</c:v>
                </c:pt>
                <c:pt idx="278">
                  <c:v>38592</c:v>
                </c:pt>
                <c:pt idx="279">
                  <c:v>38585</c:v>
                </c:pt>
                <c:pt idx="280">
                  <c:v>38578</c:v>
                </c:pt>
                <c:pt idx="281">
                  <c:v>38571</c:v>
                </c:pt>
                <c:pt idx="282">
                  <c:v>38564</c:v>
                </c:pt>
                <c:pt idx="283">
                  <c:v>38557</c:v>
                </c:pt>
                <c:pt idx="284">
                  <c:v>38550</c:v>
                </c:pt>
                <c:pt idx="285">
                  <c:v>38543</c:v>
                </c:pt>
                <c:pt idx="286">
                  <c:v>38536</c:v>
                </c:pt>
                <c:pt idx="287">
                  <c:v>38529</c:v>
                </c:pt>
                <c:pt idx="288">
                  <c:v>38522</c:v>
                </c:pt>
                <c:pt idx="289">
                  <c:v>38515</c:v>
                </c:pt>
                <c:pt idx="290">
                  <c:v>38508</c:v>
                </c:pt>
                <c:pt idx="291">
                  <c:v>38501</c:v>
                </c:pt>
                <c:pt idx="292">
                  <c:v>38494</c:v>
                </c:pt>
                <c:pt idx="293">
                  <c:v>38487</c:v>
                </c:pt>
                <c:pt idx="294">
                  <c:v>38480</c:v>
                </c:pt>
                <c:pt idx="295">
                  <c:v>38473</c:v>
                </c:pt>
                <c:pt idx="296">
                  <c:v>38466</c:v>
                </c:pt>
                <c:pt idx="297">
                  <c:v>38459</c:v>
                </c:pt>
                <c:pt idx="298">
                  <c:v>38452</c:v>
                </c:pt>
                <c:pt idx="299">
                  <c:v>38445</c:v>
                </c:pt>
                <c:pt idx="300">
                  <c:v>38438</c:v>
                </c:pt>
                <c:pt idx="301">
                  <c:v>38431</c:v>
                </c:pt>
                <c:pt idx="302">
                  <c:v>38424</c:v>
                </c:pt>
                <c:pt idx="303">
                  <c:v>38417</c:v>
                </c:pt>
                <c:pt idx="304">
                  <c:v>38410</c:v>
                </c:pt>
                <c:pt idx="305">
                  <c:v>38403</c:v>
                </c:pt>
                <c:pt idx="306">
                  <c:v>38396</c:v>
                </c:pt>
                <c:pt idx="307">
                  <c:v>38389</c:v>
                </c:pt>
                <c:pt idx="308">
                  <c:v>38382</c:v>
                </c:pt>
                <c:pt idx="309">
                  <c:v>38375</c:v>
                </c:pt>
                <c:pt idx="310">
                  <c:v>38368</c:v>
                </c:pt>
                <c:pt idx="311">
                  <c:v>38361</c:v>
                </c:pt>
                <c:pt idx="312">
                  <c:v>38354</c:v>
                </c:pt>
                <c:pt idx="313">
                  <c:v>38347</c:v>
                </c:pt>
                <c:pt idx="314">
                  <c:v>38340</c:v>
                </c:pt>
                <c:pt idx="315">
                  <c:v>38333</c:v>
                </c:pt>
                <c:pt idx="316">
                  <c:v>38326</c:v>
                </c:pt>
                <c:pt idx="317">
                  <c:v>38319</c:v>
                </c:pt>
                <c:pt idx="318">
                  <c:v>38312</c:v>
                </c:pt>
                <c:pt idx="319">
                  <c:v>38305</c:v>
                </c:pt>
                <c:pt idx="320">
                  <c:v>38298</c:v>
                </c:pt>
                <c:pt idx="321">
                  <c:v>38291</c:v>
                </c:pt>
                <c:pt idx="322">
                  <c:v>38284</c:v>
                </c:pt>
                <c:pt idx="323">
                  <c:v>38277</c:v>
                </c:pt>
                <c:pt idx="324">
                  <c:v>38270</c:v>
                </c:pt>
                <c:pt idx="325">
                  <c:v>38263</c:v>
                </c:pt>
                <c:pt idx="326">
                  <c:v>38256</c:v>
                </c:pt>
                <c:pt idx="327">
                  <c:v>38249</c:v>
                </c:pt>
                <c:pt idx="328">
                  <c:v>38242</c:v>
                </c:pt>
                <c:pt idx="329">
                  <c:v>38235</c:v>
                </c:pt>
                <c:pt idx="330">
                  <c:v>38228</c:v>
                </c:pt>
                <c:pt idx="331">
                  <c:v>38221</c:v>
                </c:pt>
                <c:pt idx="332">
                  <c:v>38214</c:v>
                </c:pt>
                <c:pt idx="333">
                  <c:v>38207</c:v>
                </c:pt>
                <c:pt idx="334">
                  <c:v>38200</c:v>
                </c:pt>
                <c:pt idx="335">
                  <c:v>38193</c:v>
                </c:pt>
                <c:pt idx="336">
                  <c:v>38186</c:v>
                </c:pt>
                <c:pt idx="337">
                  <c:v>38179</c:v>
                </c:pt>
                <c:pt idx="338">
                  <c:v>38172</c:v>
                </c:pt>
                <c:pt idx="339">
                  <c:v>38165</c:v>
                </c:pt>
                <c:pt idx="340">
                  <c:v>38158</c:v>
                </c:pt>
                <c:pt idx="341">
                  <c:v>38151</c:v>
                </c:pt>
                <c:pt idx="342">
                  <c:v>38144</c:v>
                </c:pt>
                <c:pt idx="343">
                  <c:v>38137</c:v>
                </c:pt>
                <c:pt idx="344">
                  <c:v>38130</c:v>
                </c:pt>
                <c:pt idx="345">
                  <c:v>38123</c:v>
                </c:pt>
                <c:pt idx="346">
                  <c:v>38116</c:v>
                </c:pt>
                <c:pt idx="347">
                  <c:v>38109</c:v>
                </c:pt>
                <c:pt idx="348">
                  <c:v>38102</c:v>
                </c:pt>
                <c:pt idx="349">
                  <c:v>38095</c:v>
                </c:pt>
                <c:pt idx="350">
                  <c:v>38088</c:v>
                </c:pt>
                <c:pt idx="351">
                  <c:v>38081</c:v>
                </c:pt>
                <c:pt idx="352">
                  <c:v>38074</c:v>
                </c:pt>
                <c:pt idx="353">
                  <c:v>38067</c:v>
                </c:pt>
                <c:pt idx="354">
                  <c:v>38060</c:v>
                </c:pt>
                <c:pt idx="355">
                  <c:v>38053</c:v>
                </c:pt>
                <c:pt idx="356">
                  <c:v>38046</c:v>
                </c:pt>
                <c:pt idx="357">
                  <c:v>38039</c:v>
                </c:pt>
                <c:pt idx="358">
                  <c:v>38032</c:v>
                </c:pt>
                <c:pt idx="359">
                  <c:v>38025</c:v>
                </c:pt>
                <c:pt idx="360">
                  <c:v>38018</c:v>
                </c:pt>
                <c:pt idx="361">
                  <c:v>38011</c:v>
                </c:pt>
                <c:pt idx="362">
                  <c:v>38004</c:v>
                </c:pt>
                <c:pt idx="363">
                  <c:v>37997</c:v>
                </c:pt>
                <c:pt idx="364">
                  <c:v>37990</c:v>
                </c:pt>
                <c:pt idx="365">
                  <c:v>37983</c:v>
                </c:pt>
                <c:pt idx="366">
                  <c:v>37976</c:v>
                </c:pt>
                <c:pt idx="367">
                  <c:v>37969</c:v>
                </c:pt>
                <c:pt idx="368">
                  <c:v>37962</c:v>
                </c:pt>
                <c:pt idx="369">
                  <c:v>37955</c:v>
                </c:pt>
                <c:pt idx="370">
                  <c:v>37948</c:v>
                </c:pt>
                <c:pt idx="371">
                  <c:v>37941</c:v>
                </c:pt>
                <c:pt idx="372">
                  <c:v>37934</c:v>
                </c:pt>
                <c:pt idx="373">
                  <c:v>37927</c:v>
                </c:pt>
                <c:pt idx="374">
                  <c:v>37920</c:v>
                </c:pt>
                <c:pt idx="375">
                  <c:v>37913</c:v>
                </c:pt>
                <c:pt idx="376">
                  <c:v>37906</c:v>
                </c:pt>
                <c:pt idx="377">
                  <c:v>37899</c:v>
                </c:pt>
                <c:pt idx="378">
                  <c:v>37892</c:v>
                </c:pt>
                <c:pt idx="379">
                  <c:v>37885</c:v>
                </c:pt>
                <c:pt idx="380">
                  <c:v>37878</c:v>
                </c:pt>
                <c:pt idx="381">
                  <c:v>37871</c:v>
                </c:pt>
                <c:pt idx="382">
                  <c:v>37864</c:v>
                </c:pt>
                <c:pt idx="383">
                  <c:v>37857</c:v>
                </c:pt>
                <c:pt idx="384">
                  <c:v>37850</c:v>
                </c:pt>
                <c:pt idx="385">
                  <c:v>37843</c:v>
                </c:pt>
                <c:pt idx="386">
                  <c:v>37836</c:v>
                </c:pt>
                <c:pt idx="387">
                  <c:v>37829</c:v>
                </c:pt>
                <c:pt idx="388">
                  <c:v>37822</c:v>
                </c:pt>
                <c:pt idx="389">
                  <c:v>37815</c:v>
                </c:pt>
                <c:pt idx="390">
                  <c:v>37808</c:v>
                </c:pt>
                <c:pt idx="391">
                  <c:v>37801</c:v>
                </c:pt>
                <c:pt idx="392">
                  <c:v>37794</c:v>
                </c:pt>
                <c:pt idx="393">
                  <c:v>37787</c:v>
                </c:pt>
                <c:pt idx="394">
                  <c:v>37780</c:v>
                </c:pt>
                <c:pt idx="395">
                  <c:v>37773</c:v>
                </c:pt>
                <c:pt idx="396">
                  <c:v>37766</c:v>
                </c:pt>
                <c:pt idx="397">
                  <c:v>37759</c:v>
                </c:pt>
                <c:pt idx="398">
                  <c:v>37752</c:v>
                </c:pt>
                <c:pt idx="399">
                  <c:v>37745</c:v>
                </c:pt>
                <c:pt idx="400">
                  <c:v>37738</c:v>
                </c:pt>
                <c:pt idx="401">
                  <c:v>37731</c:v>
                </c:pt>
                <c:pt idx="402">
                  <c:v>37724</c:v>
                </c:pt>
                <c:pt idx="403">
                  <c:v>37717</c:v>
                </c:pt>
                <c:pt idx="404">
                  <c:v>37710</c:v>
                </c:pt>
                <c:pt idx="405">
                  <c:v>37703</c:v>
                </c:pt>
                <c:pt idx="406">
                  <c:v>37696</c:v>
                </c:pt>
                <c:pt idx="407">
                  <c:v>37689</c:v>
                </c:pt>
                <c:pt idx="408">
                  <c:v>37682</c:v>
                </c:pt>
                <c:pt idx="409">
                  <c:v>37675</c:v>
                </c:pt>
                <c:pt idx="410">
                  <c:v>37668</c:v>
                </c:pt>
                <c:pt idx="411">
                  <c:v>37661</c:v>
                </c:pt>
                <c:pt idx="412">
                  <c:v>37654</c:v>
                </c:pt>
                <c:pt idx="413">
                  <c:v>37647</c:v>
                </c:pt>
                <c:pt idx="414">
                  <c:v>37640</c:v>
                </c:pt>
                <c:pt idx="415">
                  <c:v>37633</c:v>
                </c:pt>
                <c:pt idx="416">
                  <c:v>37626</c:v>
                </c:pt>
                <c:pt idx="417">
                  <c:v>37619</c:v>
                </c:pt>
                <c:pt idx="418">
                  <c:v>37612</c:v>
                </c:pt>
                <c:pt idx="419">
                  <c:v>37605</c:v>
                </c:pt>
                <c:pt idx="420">
                  <c:v>37598</c:v>
                </c:pt>
                <c:pt idx="421">
                  <c:v>37591</c:v>
                </c:pt>
                <c:pt idx="422">
                  <c:v>37584</c:v>
                </c:pt>
                <c:pt idx="423">
                  <c:v>37577</c:v>
                </c:pt>
                <c:pt idx="424">
                  <c:v>37570</c:v>
                </c:pt>
                <c:pt idx="425">
                  <c:v>37563</c:v>
                </c:pt>
                <c:pt idx="426">
                  <c:v>37556</c:v>
                </c:pt>
                <c:pt idx="427">
                  <c:v>37549</c:v>
                </c:pt>
                <c:pt idx="428">
                  <c:v>37542</c:v>
                </c:pt>
                <c:pt idx="429">
                  <c:v>37535</c:v>
                </c:pt>
                <c:pt idx="430">
                  <c:v>37528</c:v>
                </c:pt>
                <c:pt idx="431">
                  <c:v>37521</c:v>
                </c:pt>
                <c:pt idx="432">
                  <c:v>37514</c:v>
                </c:pt>
                <c:pt idx="433">
                  <c:v>37507</c:v>
                </c:pt>
                <c:pt idx="434">
                  <c:v>37500</c:v>
                </c:pt>
                <c:pt idx="435">
                  <c:v>37493</c:v>
                </c:pt>
                <c:pt idx="436">
                  <c:v>37486</c:v>
                </c:pt>
                <c:pt idx="437">
                  <c:v>37479</c:v>
                </c:pt>
                <c:pt idx="438">
                  <c:v>37472</c:v>
                </c:pt>
                <c:pt idx="439">
                  <c:v>37465</c:v>
                </c:pt>
                <c:pt idx="440">
                  <c:v>37458</c:v>
                </c:pt>
                <c:pt idx="441">
                  <c:v>37451</c:v>
                </c:pt>
                <c:pt idx="442">
                  <c:v>37444</c:v>
                </c:pt>
                <c:pt idx="443">
                  <c:v>37437</c:v>
                </c:pt>
                <c:pt idx="444">
                  <c:v>37430</c:v>
                </c:pt>
                <c:pt idx="445">
                  <c:v>37423</c:v>
                </c:pt>
                <c:pt idx="446">
                  <c:v>37416</c:v>
                </c:pt>
                <c:pt idx="447">
                  <c:v>37409</c:v>
                </c:pt>
                <c:pt idx="448">
                  <c:v>37402</c:v>
                </c:pt>
                <c:pt idx="449">
                  <c:v>37395</c:v>
                </c:pt>
                <c:pt idx="450">
                  <c:v>37388</c:v>
                </c:pt>
                <c:pt idx="451">
                  <c:v>37381</c:v>
                </c:pt>
                <c:pt idx="452">
                  <c:v>37374</c:v>
                </c:pt>
                <c:pt idx="453">
                  <c:v>37367</c:v>
                </c:pt>
                <c:pt idx="454">
                  <c:v>37360</c:v>
                </c:pt>
                <c:pt idx="455">
                  <c:v>37353</c:v>
                </c:pt>
                <c:pt idx="456">
                  <c:v>37346</c:v>
                </c:pt>
                <c:pt idx="457">
                  <c:v>37339</c:v>
                </c:pt>
                <c:pt idx="458">
                  <c:v>37332</c:v>
                </c:pt>
                <c:pt idx="459">
                  <c:v>37325</c:v>
                </c:pt>
                <c:pt idx="460">
                  <c:v>37318</c:v>
                </c:pt>
                <c:pt idx="461">
                  <c:v>37311</c:v>
                </c:pt>
                <c:pt idx="462">
                  <c:v>37304</c:v>
                </c:pt>
                <c:pt idx="463">
                  <c:v>37297</c:v>
                </c:pt>
                <c:pt idx="464">
                  <c:v>37290</c:v>
                </c:pt>
                <c:pt idx="465">
                  <c:v>37283</c:v>
                </c:pt>
                <c:pt idx="466">
                  <c:v>37276</c:v>
                </c:pt>
                <c:pt idx="467">
                  <c:v>37269</c:v>
                </c:pt>
                <c:pt idx="468">
                  <c:v>37262</c:v>
                </c:pt>
                <c:pt idx="469">
                  <c:v>37255</c:v>
                </c:pt>
                <c:pt idx="470">
                  <c:v>37248</c:v>
                </c:pt>
                <c:pt idx="471">
                  <c:v>37241</c:v>
                </c:pt>
                <c:pt idx="472">
                  <c:v>37234</c:v>
                </c:pt>
                <c:pt idx="473">
                  <c:v>37227</c:v>
                </c:pt>
                <c:pt idx="474">
                  <c:v>37220</c:v>
                </c:pt>
                <c:pt idx="475">
                  <c:v>37213</c:v>
                </c:pt>
                <c:pt idx="476">
                  <c:v>37206</c:v>
                </c:pt>
                <c:pt idx="477">
                  <c:v>37199</c:v>
                </c:pt>
                <c:pt idx="478">
                  <c:v>37192</c:v>
                </c:pt>
                <c:pt idx="479">
                  <c:v>37185</c:v>
                </c:pt>
                <c:pt idx="480">
                  <c:v>37178</c:v>
                </c:pt>
                <c:pt idx="481">
                  <c:v>37171</c:v>
                </c:pt>
                <c:pt idx="482">
                  <c:v>37164</c:v>
                </c:pt>
                <c:pt idx="483">
                  <c:v>37157</c:v>
                </c:pt>
                <c:pt idx="484">
                  <c:v>37150</c:v>
                </c:pt>
                <c:pt idx="485">
                  <c:v>37143</c:v>
                </c:pt>
                <c:pt idx="486">
                  <c:v>37136</c:v>
                </c:pt>
                <c:pt idx="487">
                  <c:v>37129</c:v>
                </c:pt>
                <c:pt idx="488">
                  <c:v>37122</c:v>
                </c:pt>
                <c:pt idx="489">
                  <c:v>37115</c:v>
                </c:pt>
                <c:pt idx="490">
                  <c:v>37108</c:v>
                </c:pt>
                <c:pt idx="491">
                  <c:v>37101</c:v>
                </c:pt>
                <c:pt idx="492">
                  <c:v>37094</c:v>
                </c:pt>
                <c:pt idx="493">
                  <c:v>37087</c:v>
                </c:pt>
                <c:pt idx="494">
                  <c:v>37080</c:v>
                </c:pt>
                <c:pt idx="495">
                  <c:v>37073</c:v>
                </c:pt>
                <c:pt idx="496">
                  <c:v>37066</c:v>
                </c:pt>
                <c:pt idx="497">
                  <c:v>37059</c:v>
                </c:pt>
                <c:pt idx="498">
                  <c:v>37052</c:v>
                </c:pt>
                <c:pt idx="499">
                  <c:v>37045</c:v>
                </c:pt>
                <c:pt idx="500">
                  <c:v>37038</c:v>
                </c:pt>
                <c:pt idx="501">
                  <c:v>37031</c:v>
                </c:pt>
                <c:pt idx="502">
                  <c:v>37024</c:v>
                </c:pt>
                <c:pt idx="503">
                  <c:v>37017</c:v>
                </c:pt>
                <c:pt idx="504">
                  <c:v>37010</c:v>
                </c:pt>
                <c:pt idx="505">
                  <c:v>37003</c:v>
                </c:pt>
                <c:pt idx="506">
                  <c:v>36996</c:v>
                </c:pt>
                <c:pt idx="507">
                  <c:v>36989</c:v>
                </c:pt>
                <c:pt idx="508">
                  <c:v>36982</c:v>
                </c:pt>
                <c:pt idx="509">
                  <c:v>36975</c:v>
                </c:pt>
                <c:pt idx="510">
                  <c:v>36968</c:v>
                </c:pt>
                <c:pt idx="511">
                  <c:v>36961</c:v>
                </c:pt>
                <c:pt idx="512">
                  <c:v>36954</c:v>
                </c:pt>
                <c:pt idx="513">
                  <c:v>36947</c:v>
                </c:pt>
                <c:pt idx="514">
                  <c:v>36940</c:v>
                </c:pt>
                <c:pt idx="515">
                  <c:v>36933</c:v>
                </c:pt>
                <c:pt idx="516">
                  <c:v>36926</c:v>
                </c:pt>
                <c:pt idx="517">
                  <c:v>36919</c:v>
                </c:pt>
                <c:pt idx="518">
                  <c:v>36912</c:v>
                </c:pt>
                <c:pt idx="519">
                  <c:v>36905</c:v>
                </c:pt>
                <c:pt idx="520">
                  <c:v>36898</c:v>
                </c:pt>
                <c:pt idx="521">
                  <c:v>36891</c:v>
                </c:pt>
                <c:pt idx="522">
                  <c:v>36884</c:v>
                </c:pt>
                <c:pt idx="523">
                  <c:v>36877</c:v>
                </c:pt>
                <c:pt idx="524">
                  <c:v>36870</c:v>
                </c:pt>
                <c:pt idx="525">
                  <c:v>36863</c:v>
                </c:pt>
                <c:pt idx="526">
                  <c:v>36856</c:v>
                </c:pt>
                <c:pt idx="527">
                  <c:v>36849</c:v>
                </c:pt>
                <c:pt idx="528">
                  <c:v>36842</c:v>
                </c:pt>
                <c:pt idx="529">
                  <c:v>36835</c:v>
                </c:pt>
                <c:pt idx="530">
                  <c:v>36828</c:v>
                </c:pt>
                <c:pt idx="531">
                  <c:v>36821</c:v>
                </c:pt>
                <c:pt idx="532">
                  <c:v>36814</c:v>
                </c:pt>
                <c:pt idx="533">
                  <c:v>36807</c:v>
                </c:pt>
                <c:pt idx="534">
                  <c:v>36800</c:v>
                </c:pt>
                <c:pt idx="535">
                  <c:v>36793</c:v>
                </c:pt>
                <c:pt idx="536">
                  <c:v>36786</c:v>
                </c:pt>
                <c:pt idx="537">
                  <c:v>36779</c:v>
                </c:pt>
                <c:pt idx="538">
                  <c:v>36772</c:v>
                </c:pt>
                <c:pt idx="539">
                  <c:v>36765</c:v>
                </c:pt>
                <c:pt idx="540">
                  <c:v>36758</c:v>
                </c:pt>
                <c:pt idx="541">
                  <c:v>36751</c:v>
                </c:pt>
                <c:pt idx="542">
                  <c:v>36744</c:v>
                </c:pt>
                <c:pt idx="543">
                  <c:v>36737</c:v>
                </c:pt>
                <c:pt idx="544">
                  <c:v>36730</c:v>
                </c:pt>
                <c:pt idx="545">
                  <c:v>36723</c:v>
                </c:pt>
                <c:pt idx="546">
                  <c:v>36716</c:v>
                </c:pt>
                <c:pt idx="547">
                  <c:v>36709</c:v>
                </c:pt>
                <c:pt idx="548">
                  <c:v>36702</c:v>
                </c:pt>
                <c:pt idx="549">
                  <c:v>36695</c:v>
                </c:pt>
                <c:pt idx="550">
                  <c:v>36688</c:v>
                </c:pt>
                <c:pt idx="551">
                  <c:v>36681</c:v>
                </c:pt>
                <c:pt idx="552">
                  <c:v>36674</c:v>
                </c:pt>
                <c:pt idx="553">
                  <c:v>36667</c:v>
                </c:pt>
                <c:pt idx="554">
                  <c:v>36660</c:v>
                </c:pt>
                <c:pt idx="555">
                  <c:v>36653</c:v>
                </c:pt>
                <c:pt idx="556">
                  <c:v>36646</c:v>
                </c:pt>
                <c:pt idx="557">
                  <c:v>36639</c:v>
                </c:pt>
                <c:pt idx="558">
                  <c:v>36632</c:v>
                </c:pt>
                <c:pt idx="559">
                  <c:v>36625</c:v>
                </c:pt>
                <c:pt idx="560">
                  <c:v>36618</c:v>
                </c:pt>
                <c:pt idx="561">
                  <c:v>36611</c:v>
                </c:pt>
                <c:pt idx="562">
                  <c:v>36604</c:v>
                </c:pt>
                <c:pt idx="563">
                  <c:v>36597</c:v>
                </c:pt>
                <c:pt idx="564">
                  <c:v>36590</c:v>
                </c:pt>
                <c:pt idx="565">
                  <c:v>36583</c:v>
                </c:pt>
                <c:pt idx="566">
                  <c:v>36576</c:v>
                </c:pt>
                <c:pt idx="567">
                  <c:v>36569</c:v>
                </c:pt>
                <c:pt idx="568">
                  <c:v>36562</c:v>
                </c:pt>
                <c:pt idx="569">
                  <c:v>36555</c:v>
                </c:pt>
                <c:pt idx="570">
                  <c:v>36548</c:v>
                </c:pt>
                <c:pt idx="571">
                  <c:v>36541</c:v>
                </c:pt>
                <c:pt idx="572">
                  <c:v>36534</c:v>
                </c:pt>
                <c:pt idx="573">
                  <c:v>36527</c:v>
                </c:pt>
                <c:pt idx="574">
                  <c:v>36520</c:v>
                </c:pt>
                <c:pt idx="575">
                  <c:v>36513</c:v>
                </c:pt>
                <c:pt idx="576">
                  <c:v>36506</c:v>
                </c:pt>
                <c:pt idx="577">
                  <c:v>36499</c:v>
                </c:pt>
                <c:pt idx="578">
                  <c:v>36492</c:v>
                </c:pt>
                <c:pt idx="579">
                  <c:v>36485</c:v>
                </c:pt>
                <c:pt idx="580">
                  <c:v>36478</c:v>
                </c:pt>
                <c:pt idx="581">
                  <c:v>36471</c:v>
                </c:pt>
                <c:pt idx="582">
                  <c:v>36464</c:v>
                </c:pt>
                <c:pt idx="583">
                  <c:v>36457</c:v>
                </c:pt>
                <c:pt idx="584">
                  <c:v>36450</c:v>
                </c:pt>
                <c:pt idx="585">
                  <c:v>36443</c:v>
                </c:pt>
                <c:pt idx="586">
                  <c:v>36436</c:v>
                </c:pt>
                <c:pt idx="587">
                  <c:v>36429</c:v>
                </c:pt>
                <c:pt idx="588">
                  <c:v>36422</c:v>
                </c:pt>
                <c:pt idx="589">
                  <c:v>36415</c:v>
                </c:pt>
                <c:pt idx="590">
                  <c:v>36408</c:v>
                </c:pt>
                <c:pt idx="591">
                  <c:v>36401</c:v>
                </c:pt>
                <c:pt idx="592">
                  <c:v>36394</c:v>
                </c:pt>
                <c:pt idx="593">
                  <c:v>36387</c:v>
                </c:pt>
                <c:pt idx="594">
                  <c:v>36380</c:v>
                </c:pt>
                <c:pt idx="595">
                  <c:v>36373</c:v>
                </c:pt>
                <c:pt idx="596">
                  <c:v>36366</c:v>
                </c:pt>
                <c:pt idx="597">
                  <c:v>36359</c:v>
                </c:pt>
                <c:pt idx="598">
                  <c:v>36352</c:v>
                </c:pt>
                <c:pt idx="599">
                  <c:v>36345</c:v>
                </c:pt>
                <c:pt idx="600">
                  <c:v>36338</c:v>
                </c:pt>
                <c:pt idx="601">
                  <c:v>36331</c:v>
                </c:pt>
                <c:pt idx="602">
                  <c:v>36324</c:v>
                </c:pt>
                <c:pt idx="603">
                  <c:v>36317</c:v>
                </c:pt>
                <c:pt idx="604">
                  <c:v>36310</c:v>
                </c:pt>
                <c:pt idx="605">
                  <c:v>36303</c:v>
                </c:pt>
                <c:pt idx="606">
                  <c:v>36296</c:v>
                </c:pt>
                <c:pt idx="607">
                  <c:v>36289</c:v>
                </c:pt>
                <c:pt idx="608">
                  <c:v>36282</c:v>
                </c:pt>
                <c:pt idx="609">
                  <c:v>36275</c:v>
                </c:pt>
                <c:pt idx="610">
                  <c:v>36268</c:v>
                </c:pt>
                <c:pt idx="611">
                  <c:v>36261</c:v>
                </c:pt>
                <c:pt idx="612">
                  <c:v>36254</c:v>
                </c:pt>
                <c:pt idx="613">
                  <c:v>36247</c:v>
                </c:pt>
                <c:pt idx="614">
                  <c:v>36240</c:v>
                </c:pt>
                <c:pt idx="615">
                  <c:v>36233</c:v>
                </c:pt>
                <c:pt idx="616">
                  <c:v>36226</c:v>
                </c:pt>
                <c:pt idx="617">
                  <c:v>36219</c:v>
                </c:pt>
                <c:pt idx="618">
                  <c:v>36212</c:v>
                </c:pt>
                <c:pt idx="619">
                  <c:v>36205</c:v>
                </c:pt>
                <c:pt idx="620">
                  <c:v>36198</c:v>
                </c:pt>
                <c:pt idx="621">
                  <c:v>36191</c:v>
                </c:pt>
                <c:pt idx="622">
                  <c:v>36184</c:v>
                </c:pt>
                <c:pt idx="623">
                  <c:v>36177</c:v>
                </c:pt>
                <c:pt idx="624">
                  <c:v>36170</c:v>
                </c:pt>
                <c:pt idx="625">
                  <c:v>36163</c:v>
                </c:pt>
                <c:pt idx="626">
                  <c:v>36156</c:v>
                </c:pt>
                <c:pt idx="627">
                  <c:v>36149</c:v>
                </c:pt>
                <c:pt idx="628">
                  <c:v>36142</c:v>
                </c:pt>
                <c:pt idx="629">
                  <c:v>36134</c:v>
                </c:pt>
                <c:pt idx="630">
                  <c:v>36128</c:v>
                </c:pt>
                <c:pt idx="631">
                  <c:v>36121</c:v>
                </c:pt>
                <c:pt idx="632">
                  <c:v>36114</c:v>
                </c:pt>
                <c:pt idx="633">
                  <c:v>36107</c:v>
                </c:pt>
                <c:pt idx="634">
                  <c:v>36100</c:v>
                </c:pt>
                <c:pt idx="635">
                  <c:v>36093</c:v>
                </c:pt>
                <c:pt idx="636">
                  <c:v>36086</c:v>
                </c:pt>
                <c:pt idx="637">
                  <c:v>36079</c:v>
                </c:pt>
                <c:pt idx="638">
                  <c:v>36072</c:v>
                </c:pt>
                <c:pt idx="639">
                  <c:v>36065</c:v>
                </c:pt>
                <c:pt idx="640">
                  <c:v>36058</c:v>
                </c:pt>
                <c:pt idx="641">
                  <c:v>36051</c:v>
                </c:pt>
                <c:pt idx="642">
                  <c:v>36044</c:v>
                </c:pt>
                <c:pt idx="643">
                  <c:v>36037</c:v>
                </c:pt>
                <c:pt idx="644">
                  <c:v>36030</c:v>
                </c:pt>
                <c:pt idx="645">
                  <c:v>36023</c:v>
                </c:pt>
                <c:pt idx="646">
                  <c:v>36016</c:v>
                </c:pt>
                <c:pt idx="647">
                  <c:v>36009</c:v>
                </c:pt>
                <c:pt idx="648">
                  <c:v>36002</c:v>
                </c:pt>
                <c:pt idx="649">
                  <c:v>35995</c:v>
                </c:pt>
                <c:pt idx="650">
                  <c:v>35988</c:v>
                </c:pt>
                <c:pt idx="651">
                  <c:v>35981</c:v>
                </c:pt>
                <c:pt idx="652">
                  <c:v>35974</c:v>
                </c:pt>
                <c:pt idx="653">
                  <c:v>35967</c:v>
                </c:pt>
                <c:pt idx="654">
                  <c:v>35960</c:v>
                </c:pt>
                <c:pt idx="655">
                  <c:v>35953</c:v>
                </c:pt>
                <c:pt idx="656">
                  <c:v>35946</c:v>
                </c:pt>
                <c:pt idx="657">
                  <c:v>35939</c:v>
                </c:pt>
                <c:pt idx="658">
                  <c:v>35932</c:v>
                </c:pt>
                <c:pt idx="659">
                  <c:v>35925</c:v>
                </c:pt>
                <c:pt idx="660">
                  <c:v>35918</c:v>
                </c:pt>
                <c:pt idx="661">
                  <c:v>35911</c:v>
                </c:pt>
                <c:pt idx="662">
                  <c:v>35904</c:v>
                </c:pt>
                <c:pt idx="663">
                  <c:v>35897</c:v>
                </c:pt>
                <c:pt idx="664">
                  <c:v>35890</c:v>
                </c:pt>
                <c:pt idx="665">
                  <c:v>35883</c:v>
                </c:pt>
                <c:pt idx="666">
                  <c:v>35876</c:v>
                </c:pt>
                <c:pt idx="667">
                  <c:v>35869</c:v>
                </c:pt>
                <c:pt idx="668">
                  <c:v>35862</c:v>
                </c:pt>
                <c:pt idx="669">
                  <c:v>35855</c:v>
                </c:pt>
                <c:pt idx="670">
                  <c:v>35848</c:v>
                </c:pt>
                <c:pt idx="671">
                  <c:v>35841</c:v>
                </c:pt>
                <c:pt idx="672">
                  <c:v>35834</c:v>
                </c:pt>
                <c:pt idx="673">
                  <c:v>35827</c:v>
                </c:pt>
                <c:pt idx="674">
                  <c:v>35820</c:v>
                </c:pt>
                <c:pt idx="675">
                  <c:v>35813</c:v>
                </c:pt>
                <c:pt idx="676">
                  <c:v>35806</c:v>
                </c:pt>
                <c:pt idx="677">
                  <c:v>35799</c:v>
                </c:pt>
                <c:pt idx="678">
                  <c:v>35792</c:v>
                </c:pt>
                <c:pt idx="679">
                  <c:v>35785</c:v>
                </c:pt>
                <c:pt idx="680">
                  <c:v>35778</c:v>
                </c:pt>
                <c:pt idx="681">
                  <c:v>35771</c:v>
                </c:pt>
                <c:pt idx="682">
                  <c:v>35764</c:v>
                </c:pt>
                <c:pt idx="683">
                  <c:v>35757</c:v>
                </c:pt>
                <c:pt idx="684">
                  <c:v>35750</c:v>
                </c:pt>
                <c:pt idx="685">
                  <c:v>35743</c:v>
                </c:pt>
                <c:pt idx="686">
                  <c:v>35736</c:v>
                </c:pt>
                <c:pt idx="687">
                  <c:v>35729</c:v>
                </c:pt>
                <c:pt idx="688">
                  <c:v>35722</c:v>
                </c:pt>
                <c:pt idx="689">
                  <c:v>35715</c:v>
                </c:pt>
                <c:pt idx="690">
                  <c:v>35708</c:v>
                </c:pt>
                <c:pt idx="691">
                  <c:v>35701</c:v>
                </c:pt>
                <c:pt idx="692">
                  <c:v>35694</c:v>
                </c:pt>
                <c:pt idx="693">
                  <c:v>35687</c:v>
                </c:pt>
                <c:pt idx="694">
                  <c:v>35680</c:v>
                </c:pt>
                <c:pt idx="695">
                  <c:v>35673</c:v>
                </c:pt>
                <c:pt idx="696">
                  <c:v>35666</c:v>
                </c:pt>
                <c:pt idx="697">
                  <c:v>35659</c:v>
                </c:pt>
                <c:pt idx="698">
                  <c:v>35652</c:v>
                </c:pt>
                <c:pt idx="699">
                  <c:v>35645</c:v>
                </c:pt>
                <c:pt idx="700">
                  <c:v>35638</c:v>
                </c:pt>
                <c:pt idx="701">
                  <c:v>35631</c:v>
                </c:pt>
                <c:pt idx="702">
                  <c:v>35624</c:v>
                </c:pt>
                <c:pt idx="703">
                  <c:v>35617</c:v>
                </c:pt>
                <c:pt idx="704">
                  <c:v>35610</c:v>
                </c:pt>
                <c:pt idx="705">
                  <c:v>35603</c:v>
                </c:pt>
                <c:pt idx="706">
                  <c:v>35596</c:v>
                </c:pt>
                <c:pt idx="707">
                  <c:v>35589</c:v>
                </c:pt>
                <c:pt idx="708">
                  <c:v>35582</c:v>
                </c:pt>
                <c:pt idx="709">
                  <c:v>35575</c:v>
                </c:pt>
                <c:pt idx="710">
                  <c:v>35568</c:v>
                </c:pt>
                <c:pt idx="711">
                  <c:v>35561</c:v>
                </c:pt>
                <c:pt idx="712">
                  <c:v>35554</c:v>
                </c:pt>
                <c:pt idx="713">
                  <c:v>35547</c:v>
                </c:pt>
                <c:pt idx="714">
                  <c:v>35540</c:v>
                </c:pt>
                <c:pt idx="715">
                  <c:v>35533</c:v>
                </c:pt>
                <c:pt idx="716">
                  <c:v>35526</c:v>
                </c:pt>
                <c:pt idx="717">
                  <c:v>35519</c:v>
                </c:pt>
                <c:pt idx="718">
                  <c:v>35512</c:v>
                </c:pt>
                <c:pt idx="719">
                  <c:v>35505</c:v>
                </c:pt>
                <c:pt idx="720">
                  <c:v>35498</c:v>
                </c:pt>
                <c:pt idx="721">
                  <c:v>35491</c:v>
                </c:pt>
                <c:pt idx="722">
                  <c:v>35484</c:v>
                </c:pt>
                <c:pt idx="723">
                  <c:v>35477</c:v>
                </c:pt>
                <c:pt idx="724">
                  <c:v>35470</c:v>
                </c:pt>
                <c:pt idx="725">
                  <c:v>35463</c:v>
                </c:pt>
                <c:pt idx="726">
                  <c:v>35456</c:v>
                </c:pt>
                <c:pt idx="727">
                  <c:v>35449</c:v>
                </c:pt>
                <c:pt idx="728">
                  <c:v>35442</c:v>
                </c:pt>
                <c:pt idx="729">
                  <c:v>35435</c:v>
                </c:pt>
                <c:pt idx="730">
                  <c:v>35428</c:v>
                </c:pt>
                <c:pt idx="731">
                  <c:v>35421</c:v>
                </c:pt>
                <c:pt idx="732">
                  <c:v>35414</c:v>
                </c:pt>
                <c:pt idx="733">
                  <c:v>35407</c:v>
                </c:pt>
                <c:pt idx="734">
                  <c:v>35400</c:v>
                </c:pt>
                <c:pt idx="735">
                  <c:v>35393</c:v>
                </c:pt>
                <c:pt idx="736">
                  <c:v>35386</c:v>
                </c:pt>
                <c:pt idx="737">
                  <c:v>35379</c:v>
                </c:pt>
                <c:pt idx="738">
                  <c:v>35372</c:v>
                </c:pt>
                <c:pt idx="739">
                  <c:v>35365</c:v>
                </c:pt>
                <c:pt idx="740">
                  <c:v>35358</c:v>
                </c:pt>
                <c:pt idx="741">
                  <c:v>35351</c:v>
                </c:pt>
                <c:pt idx="742">
                  <c:v>35344</c:v>
                </c:pt>
                <c:pt idx="743">
                  <c:v>35337</c:v>
                </c:pt>
                <c:pt idx="744">
                  <c:v>35330</c:v>
                </c:pt>
                <c:pt idx="745">
                  <c:v>35323</c:v>
                </c:pt>
                <c:pt idx="746">
                  <c:v>35316</c:v>
                </c:pt>
                <c:pt idx="747">
                  <c:v>35309</c:v>
                </c:pt>
                <c:pt idx="748">
                  <c:v>35302</c:v>
                </c:pt>
                <c:pt idx="749">
                  <c:v>35295</c:v>
                </c:pt>
                <c:pt idx="750">
                  <c:v>35288</c:v>
                </c:pt>
                <c:pt idx="751">
                  <c:v>35281</c:v>
                </c:pt>
                <c:pt idx="752">
                  <c:v>35274</c:v>
                </c:pt>
                <c:pt idx="753">
                  <c:v>35267</c:v>
                </c:pt>
                <c:pt idx="754">
                  <c:v>35260</c:v>
                </c:pt>
                <c:pt idx="755">
                  <c:v>35253</c:v>
                </c:pt>
                <c:pt idx="756">
                  <c:v>35246</c:v>
                </c:pt>
                <c:pt idx="757">
                  <c:v>35239</c:v>
                </c:pt>
                <c:pt idx="758">
                  <c:v>35232</c:v>
                </c:pt>
                <c:pt idx="759">
                  <c:v>35225</c:v>
                </c:pt>
                <c:pt idx="760">
                  <c:v>35218</c:v>
                </c:pt>
                <c:pt idx="761">
                  <c:v>35211</c:v>
                </c:pt>
                <c:pt idx="762">
                  <c:v>35204</c:v>
                </c:pt>
                <c:pt idx="763">
                  <c:v>35197</c:v>
                </c:pt>
                <c:pt idx="764">
                  <c:v>35190</c:v>
                </c:pt>
                <c:pt idx="765">
                  <c:v>35183</c:v>
                </c:pt>
                <c:pt idx="766">
                  <c:v>35176</c:v>
                </c:pt>
                <c:pt idx="767">
                  <c:v>35169</c:v>
                </c:pt>
                <c:pt idx="768">
                  <c:v>35162</c:v>
                </c:pt>
                <c:pt idx="769">
                  <c:v>35155</c:v>
                </c:pt>
                <c:pt idx="770">
                  <c:v>35148</c:v>
                </c:pt>
                <c:pt idx="771">
                  <c:v>35141</c:v>
                </c:pt>
                <c:pt idx="772">
                  <c:v>35134</c:v>
                </c:pt>
                <c:pt idx="773">
                  <c:v>35127</c:v>
                </c:pt>
                <c:pt idx="774">
                  <c:v>35120</c:v>
                </c:pt>
                <c:pt idx="775">
                  <c:v>35113</c:v>
                </c:pt>
                <c:pt idx="776">
                  <c:v>35106</c:v>
                </c:pt>
                <c:pt idx="777">
                  <c:v>35099</c:v>
                </c:pt>
                <c:pt idx="778">
                  <c:v>35092</c:v>
                </c:pt>
                <c:pt idx="779">
                  <c:v>35085</c:v>
                </c:pt>
                <c:pt idx="780">
                  <c:v>35078</c:v>
                </c:pt>
                <c:pt idx="781">
                  <c:v>35071</c:v>
                </c:pt>
                <c:pt idx="782">
                  <c:v>35064</c:v>
                </c:pt>
                <c:pt idx="783">
                  <c:v>35057</c:v>
                </c:pt>
                <c:pt idx="784">
                  <c:v>35050</c:v>
                </c:pt>
                <c:pt idx="785">
                  <c:v>35043</c:v>
                </c:pt>
                <c:pt idx="786">
                  <c:v>35036</c:v>
                </c:pt>
                <c:pt idx="787">
                  <c:v>35029</c:v>
                </c:pt>
                <c:pt idx="788">
                  <c:v>35022</c:v>
                </c:pt>
                <c:pt idx="789">
                  <c:v>35015</c:v>
                </c:pt>
                <c:pt idx="790">
                  <c:v>35008</c:v>
                </c:pt>
                <c:pt idx="791">
                  <c:v>35001</c:v>
                </c:pt>
                <c:pt idx="792">
                  <c:v>34994</c:v>
                </c:pt>
                <c:pt idx="793">
                  <c:v>34987</c:v>
                </c:pt>
                <c:pt idx="794">
                  <c:v>34980</c:v>
                </c:pt>
                <c:pt idx="795">
                  <c:v>34973</c:v>
                </c:pt>
                <c:pt idx="796">
                  <c:v>34966</c:v>
                </c:pt>
                <c:pt idx="797">
                  <c:v>34959</c:v>
                </c:pt>
                <c:pt idx="798">
                  <c:v>34952</c:v>
                </c:pt>
                <c:pt idx="799">
                  <c:v>34945</c:v>
                </c:pt>
                <c:pt idx="800">
                  <c:v>34938</c:v>
                </c:pt>
                <c:pt idx="801">
                  <c:v>34931</c:v>
                </c:pt>
                <c:pt idx="802">
                  <c:v>34924</c:v>
                </c:pt>
                <c:pt idx="803">
                  <c:v>34917</c:v>
                </c:pt>
                <c:pt idx="804">
                  <c:v>34910</c:v>
                </c:pt>
                <c:pt idx="805">
                  <c:v>34903</c:v>
                </c:pt>
                <c:pt idx="806">
                  <c:v>34896</c:v>
                </c:pt>
                <c:pt idx="807">
                  <c:v>34889</c:v>
                </c:pt>
                <c:pt idx="808">
                  <c:v>34882</c:v>
                </c:pt>
                <c:pt idx="809">
                  <c:v>34875</c:v>
                </c:pt>
                <c:pt idx="810">
                  <c:v>34868</c:v>
                </c:pt>
                <c:pt idx="811">
                  <c:v>34861</c:v>
                </c:pt>
                <c:pt idx="812">
                  <c:v>34854</c:v>
                </c:pt>
                <c:pt idx="813">
                  <c:v>34847</c:v>
                </c:pt>
                <c:pt idx="814">
                  <c:v>34840</c:v>
                </c:pt>
                <c:pt idx="815">
                  <c:v>34833</c:v>
                </c:pt>
                <c:pt idx="816">
                  <c:v>34826</c:v>
                </c:pt>
                <c:pt idx="817">
                  <c:v>34819</c:v>
                </c:pt>
                <c:pt idx="818">
                  <c:v>34812</c:v>
                </c:pt>
                <c:pt idx="819">
                  <c:v>34805</c:v>
                </c:pt>
                <c:pt idx="820">
                  <c:v>34798</c:v>
                </c:pt>
                <c:pt idx="821">
                  <c:v>34791</c:v>
                </c:pt>
                <c:pt idx="822">
                  <c:v>34784</c:v>
                </c:pt>
                <c:pt idx="823">
                  <c:v>34777</c:v>
                </c:pt>
                <c:pt idx="824">
                  <c:v>34770</c:v>
                </c:pt>
                <c:pt idx="825">
                  <c:v>34763</c:v>
                </c:pt>
                <c:pt idx="826">
                  <c:v>34756</c:v>
                </c:pt>
                <c:pt idx="827">
                  <c:v>34749</c:v>
                </c:pt>
                <c:pt idx="828">
                  <c:v>34742</c:v>
                </c:pt>
                <c:pt idx="829">
                  <c:v>34735</c:v>
                </c:pt>
                <c:pt idx="830">
                  <c:v>34728</c:v>
                </c:pt>
                <c:pt idx="831">
                  <c:v>34721</c:v>
                </c:pt>
                <c:pt idx="832">
                  <c:v>34714</c:v>
                </c:pt>
                <c:pt idx="833">
                  <c:v>34707</c:v>
                </c:pt>
                <c:pt idx="834">
                  <c:v>34700</c:v>
                </c:pt>
                <c:pt idx="835">
                  <c:v>34693</c:v>
                </c:pt>
                <c:pt idx="836">
                  <c:v>34686</c:v>
                </c:pt>
                <c:pt idx="837">
                  <c:v>34679</c:v>
                </c:pt>
                <c:pt idx="838">
                  <c:v>34672</c:v>
                </c:pt>
                <c:pt idx="839">
                  <c:v>34665</c:v>
                </c:pt>
                <c:pt idx="840">
                  <c:v>34658</c:v>
                </c:pt>
                <c:pt idx="841">
                  <c:v>34651</c:v>
                </c:pt>
                <c:pt idx="842">
                  <c:v>34644</c:v>
                </c:pt>
                <c:pt idx="843">
                  <c:v>34637</c:v>
                </c:pt>
                <c:pt idx="844">
                  <c:v>34630</c:v>
                </c:pt>
                <c:pt idx="845">
                  <c:v>34623</c:v>
                </c:pt>
                <c:pt idx="846">
                  <c:v>34616</c:v>
                </c:pt>
                <c:pt idx="847">
                  <c:v>34609</c:v>
                </c:pt>
                <c:pt idx="848">
                  <c:v>34602</c:v>
                </c:pt>
                <c:pt idx="849">
                  <c:v>34595</c:v>
                </c:pt>
                <c:pt idx="850">
                  <c:v>34588</c:v>
                </c:pt>
                <c:pt idx="851">
                  <c:v>34581</c:v>
                </c:pt>
                <c:pt idx="852">
                  <c:v>34574</c:v>
                </c:pt>
                <c:pt idx="853">
                  <c:v>34567</c:v>
                </c:pt>
                <c:pt idx="854">
                  <c:v>34560</c:v>
                </c:pt>
                <c:pt idx="855">
                  <c:v>34553</c:v>
                </c:pt>
                <c:pt idx="856">
                  <c:v>34546</c:v>
                </c:pt>
                <c:pt idx="857">
                  <c:v>34539</c:v>
                </c:pt>
                <c:pt idx="858">
                  <c:v>34532</c:v>
                </c:pt>
                <c:pt idx="859">
                  <c:v>34525</c:v>
                </c:pt>
                <c:pt idx="860">
                  <c:v>34518</c:v>
                </c:pt>
                <c:pt idx="861">
                  <c:v>34511</c:v>
                </c:pt>
                <c:pt idx="862">
                  <c:v>34504</c:v>
                </c:pt>
                <c:pt idx="863">
                  <c:v>34497</c:v>
                </c:pt>
                <c:pt idx="864">
                  <c:v>34490</c:v>
                </c:pt>
                <c:pt idx="865">
                  <c:v>34483</c:v>
                </c:pt>
                <c:pt idx="866">
                  <c:v>34476</c:v>
                </c:pt>
                <c:pt idx="867">
                  <c:v>34469</c:v>
                </c:pt>
                <c:pt idx="868">
                  <c:v>34462</c:v>
                </c:pt>
                <c:pt idx="869">
                  <c:v>34455</c:v>
                </c:pt>
                <c:pt idx="870">
                  <c:v>34448</c:v>
                </c:pt>
                <c:pt idx="871">
                  <c:v>34441</c:v>
                </c:pt>
                <c:pt idx="872">
                  <c:v>34434</c:v>
                </c:pt>
                <c:pt idx="873">
                  <c:v>34427</c:v>
                </c:pt>
                <c:pt idx="874">
                  <c:v>34420</c:v>
                </c:pt>
                <c:pt idx="875">
                  <c:v>34413</c:v>
                </c:pt>
                <c:pt idx="876">
                  <c:v>34406</c:v>
                </c:pt>
                <c:pt idx="877">
                  <c:v>34399</c:v>
                </c:pt>
                <c:pt idx="878">
                  <c:v>34392</c:v>
                </c:pt>
                <c:pt idx="879">
                  <c:v>34385</c:v>
                </c:pt>
                <c:pt idx="880">
                  <c:v>34378</c:v>
                </c:pt>
                <c:pt idx="881">
                  <c:v>34371</c:v>
                </c:pt>
                <c:pt idx="882">
                  <c:v>34364</c:v>
                </c:pt>
                <c:pt idx="883">
                  <c:v>34357</c:v>
                </c:pt>
                <c:pt idx="884">
                  <c:v>34350</c:v>
                </c:pt>
                <c:pt idx="885">
                  <c:v>34343</c:v>
                </c:pt>
                <c:pt idx="886">
                  <c:v>34336</c:v>
                </c:pt>
                <c:pt idx="887">
                  <c:v>34329</c:v>
                </c:pt>
                <c:pt idx="888">
                  <c:v>34322</c:v>
                </c:pt>
                <c:pt idx="889">
                  <c:v>34315</c:v>
                </c:pt>
                <c:pt idx="890">
                  <c:v>34308</c:v>
                </c:pt>
                <c:pt idx="891">
                  <c:v>34301</c:v>
                </c:pt>
                <c:pt idx="892">
                  <c:v>34294</c:v>
                </c:pt>
                <c:pt idx="893">
                  <c:v>34287</c:v>
                </c:pt>
                <c:pt idx="894">
                  <c:v>34280</c:v>
                </c:pt>
                <c:pt idx="895">
                  <c:v>34273</c:v>
                </c:pt>
                <c:pt idx="896">
                  <c:v>34266</c:v>
                </c:pt>
                <c:pt idx="897">
                  <c:v>34259</c:v>
                </c:pt>
                <c:pt idx="898">
                  <c:v>34252</c:v>
                </c:pt>
                <c:pt idx="899">
                  <c:v>34245</c:v>
                </c:pt>
                <c:pt idx="900">
                  <c:v>34238</c:v>
                </c:pt>
                <c:pt idx="901">
                  <c:v>34231</c:v>
                </c:pt>
                <c:pt idx="902">
                  <c:v>34224</c:v>
                </c:pt>
                <c:pt idx="903">
                  <c:v>34217</c:v>
                </c:pt>
                <c:pt idx="904">
                  <c:v>34210</c:v>
                </c:pt>
                <c:pt idx="905">
                  <c:v>34203</c:v>
                </c:pt>
                <c:pt idx="906">
                  <c:v>34196</c:v>
                </c:pt>
                <c:pt idx="907">
                  <c:v>34189</c:v>
                </c:pt>
                <c:pt idx="908">
                  <c:v>34182</c:v>
                </c:pt>
                <c:pt idx="909">
                  <c:v>34175</c:v>
                </c:pt>
                <c:pt idx="910">
                  <c:v>34168</c:v>
                </c:pt>
                <c:pt idx="911">
                  <c:v>34161</c:v>
                </c:pt>
                <c:pt idx="912">
                  <c:v>34154</c:v>
                </c:pt>
                <c:pt idx="913">
                  <c:v>34147</c:v>
                </c:pt>
                <c:pt idx="914">
                  <c:v>34140</c:v>
                </c:pt>
                <c:pt idx="915">
                  <c:v>34133</c:v>
                </c:pt>
                <c:pt idx="916">
                  <c:v>34126</c:v>
                </c:pt>
                <c:pt idx="917">
                  <c:v>34119</c:v>
                </c:pt>
                <c:pt idx="918">
                  <c:v>34112</c:v>
                </c:pt>
                <c:pt idx="919">
                  <c:v>34105</c:v>
                </c:pt>
                <c:pt idx="920">
                  <c:v>34098</c:v>
                </c:pt>
                <c:pt idx="921">
                  <c:v>34091</c:v>
                </c:pt>
                <c:pt idx="922">
                  <c:v>34084</c:v>
                </c:pt>
                <c:pt idx="923">
                  <c:v>34077</c:v>
                </c:pt>
                <c:pt idx="924">
                  <c:v>34070</c:v>
                </c:pt>
                <c:pt idx="925">
                  <c:v>34063</c:v>
                </c:pt>
                <c:pt idx="926">
                  <c:v>34056</c:v>
                </c:pt>
                <c:pt idx="927">
                  <c:v>34049</c:v>
                </c:pt>
                <c:pt idx="928">
                  <c:v>34042</c:v>
                </c:pt>
                <c:pt idx="929">
                  <c:v>34035</c:v>
                </c:pt>
                <c:pt idx="930">
                  <c:v>34028</c:v>
                </c:pt>
                <c:pt idx="931">
                  <c:v>34021</c:v>
                </c:pt>
                <c:pt idx="932">
                  <c:v>34014</c:v>
                </c:pt>
                <c:pt idx="933">
                  <c:v>34007</c:v>
                </c:pt>
                <c:pt idx="934">
                  <c:v>34000</c:v>
                </c:pt>
                <c:pt idx="935">
                  <c:v>33993</c:v>
                </c:pt>
                <c:pt idx="936">
                  <c:v>33986</c:v>
                </c:pt>
                <c:pt idx="937">
                  <c:v>33979</c:v>
                </c:pt>
                <c:pt idx="938">
                  <c:v>33972</c:v>
                </c:pt>
                <c:pt idx="939">
                  <c:v>33965</c:v>
                </c:pt>
                <c:pt idx="940">
                  <c:v>33958</c:v>
                </c:pt>
                <c:pt idx="941">
                  <c:v>33951</c:v>
                </c:pt>
                <c:pt idx="942">
                  <c:v>33944</c:v>
                </c:pt>
                <c:pt idx="943">
                  <c:v>33937</c:v>
                </c:pt>
                <c:pt idx="944">
                  <c:v>33930</c:v>
                </c:pt>
                <c:pt idx="945">
                  <c:v>33923</c:v>
                </c:pt>
                <c:pt idx="946">
                  <c:v>33916</c:v>
                </c:pt>
                <c:pt idx="947">
                  <c:v>33909</c:v>
                </c:pt>
                <c:pt idx="948">
                  <c:v>33902</c:v>
                </c:pt>
                <c:pt idx="949">
                  <c:v>33895</c:v>
                </c:pt>
                <c:pt idx="950">
                  <c:v>33888</c:v>
                </c:pt>
                <c:pt idx="951">
                  <c:v>33881</c:v>
                </c:pt>
                <c:pt idx="952">
                  <c:v>33874</c:v>
                </c:pt>
                <c:pt idx="953">
                  <c:v>33867</c:v>
                </c:pt>
                <c:pt idx="954">
                  <c:v>33860</c:v>
                </c:pt>
                <c:pt idx="955">
                  <c:v>33853</c:v>
                </c:pt>
                <c:pt idx="956">
                  <c:v>33846</c:v>
                </c:pt>
                <c:pt idx="957">
                  <c:v>33839</c:v>
                </c:pt>
                <c:pt idx="958">
                  <c:v>33832</c:v>
                </c:pt>
                <c:pt idx="959">
                  <c:v>33825</c:v>
                </c:pt>
                <c:pt idx="960">
                  <c:v>33818</c:v>
                </c:pt>
                <c:pt idx="961">
                  <c:v>33811</c:v>
                </c:pt>
                <c:pt idx="962">
                  <c:v>33804</c:v>
                </c:pt>
                <c:pt idx="963">
                  <c:v>33797</c:v>
                </c:pt>
                <c:pt idx="964">
                  <c:v>33790</c:v>
                </c:pt>
                <c:pt idx="965">
                  <c:v>33783</c:v>
                </c:pt>
                <c:pt idx="966">
                  <c:v>33776</c:v>
                </c:pt>
                <c:pt idx="967">
                  <c:v>33769</c:v>
                </c:pt>
                <c:pt idx="968">
                  <c:v>33762</c:v>
                </c:pt>
                <c:pt idx="969">
                  <c:v>33755</c:v>
                </c:pt>
                <c:pt idx="970">
                  <c:v>33748</c:v>
                </c:pt>
                <c:pt idx="971">
                  <c:v>33741</c:v>
                </c:pt>
                <c:pt idx="972">
                  <c:v>33734</c:v>
                </c:pt>
                <c:pt idx="973">
                  <c:v>33727</c:v>
                </c:pt>
                <c:pt idx="974">
                  <c:v>33720</c:v>
                </c:pt>
                <c:pt idx="975">
                  <c:v>33713</c:v>
                </c:pt>
                <c:pt idx="976">
                  <c:v>33706</c:v>
                </c:pt>
                <c:pt idx="977">
                  <c:v>33699</c:v>
                </c:pt>
                <c:pt idx="978">
                  <c:v>33692</c:v>
                </c:pt>
                <c:pt idx="979">
                  <c:v>33685</c:v>
                </c:pt>
                <c:pt idx="980">
                  <c:v>33678</c:v>
                </c:pt>
                <c:pt idx="981">
                  <c:v>33672</c:v>
                </c:pt>
                <c:pt idx="982">
                  <c:v>33664</c:v>
                </c:pt>
                <c:pt idx="983">
                  <c:v>33657</c:v>
                </c:pt>
                <c:pt idx="984">
                  <c:v>33650</c:v>
                </c:pt>
                <c:pt idx="985">
                  <c:v>33643</c:v>
                </c:pt>
                <c:pt idx="986">
                  <c:v>33636</c:v>
                </c:pt>
                <c:pt idx="987">
                  <c:v>33629</c:v>
                </c:pt>
                <c:pt idx="988">
                  <c:v>33622</c:v>
                </c:pt>
                <c:pt idx="989">
                  <c:v>33615</c:v>
                </c:pt>
                <c:pt idx="990">
                  <c:v>33608</c:v>
                </c:pt>
                <c:pt idx="991">
                  <c:v>33601</c:v>
                </c:pt>
                <c:pt idx="992">
                  <c:v>33594</c:v>
                </c:pt>
                <c:pt idx="993">
                  <c:v>33587</c:v>
                </c:pt>
                <c:pt idx="994">
                  <c:v>33580</c:v>
                </c:pt>
                <c:pt idx="995">
                  <c:v>33573</c:v>
                </c:pt>
                <c:pt idx="996">
                  <c:v>33566</c:v>
                </c:pt>
                <c:pt idx="997">
                  <c:v>33559</c:v>
                </c:pt>
                <c:pt idx="998">
                  <c:v>33552</c:v>
                </c:pt>
                <c:pt idx="999">
                  <c:v>33545</c:v>
                </c:pt>
                <c:pt idx="1000">
                  <c:v>33538</c:v>
                </c:pt>
                <c:pt idx="1001">
                  <c:v>33531</c:v>
                </c:pt>
                <c:pt idx="1002">
                  <c:v>33524</c:v>
                </c:pt>
                <c:pt idx="1003">
                  <c:v>33517</c:v>
                </c:pt>
                <c:pt idx="1004">
                  <c:v>33510</c:v>
                </c:pt>
                <c:pt idx="1005">
                  <c:v>33503</c:v>
                </c:pt>
                <c:pt idx="1006">
                  <c:v>33496</c:v>
                </c:pt>
                <c:pt idx="1007">
                  <c:v>33489</c:v>
                </c:pt>
                <c:pt idx="1008">
                  <c:v>33482</c:v>
                </c:pt>
                <c:pt idx="1009">
                  <c:v>33475</c:v>
                </c:pt>
                <c:pt idx="1010">
                  <c:v>33468</c:v>
                </c:pt>
                <c:pt idx="1011">
                  <c:v>33461</c:v>
                </c:pt>
                <c:pt idx="1012">
                  <c:v>33454</c:v>
                </c:pt>
                <c:pt idx="1013">
                  <c:v>33447</c:v>
                </c:pt>
                <c:pt idx="1014">
                  <c:v>33440</c:v>
                </c:pt>
                <c:pt idx="1015">
                  <c:v>33433</c:v>
                </c:pt>
                <c:pt idx="1016">
                  <c:v>33426</c:v>
                </c:pt>
                <c:pt idx="1017">
                  <c:v>33419</c:v>
                </c:pt>
                <c:pt idx="1018">
                  <c:v>33412</c:v>
                </c:pt>
                <c:pt idx="1019">
                  <c:v>33405</c:v>
                </c:pt>
                <c:pt idx="1020">
                  <c:v>33398</c:v>
                </c:pt>
                <c:pt idx="1021">
                  <c:v>33391</c:v>
                </c:pt>
                <c:pt idx="1022">
                  <c:v>33384</c:v>
                </c:pt>
                <c:pt idx="1023">
                  <c:v>33377</c:v>
                </c:pt>
                <c:pt idx="1024">
                  <c:v>33370</c:v>
                </c:pt>
                <c:pt idx="1025">
                  <c:v>33363</c:v>
                </c:pt>
                <c:pt idx="1026">
                  <c:v>33356</c:v>
                </c:pt>
                <c:pt idx="1027">
                  <c:v>33349</c:v>
                </c:pt>
                <c:pt idx="1028">
                  <c:v>33342</c:v>
                </c:pt>
                <c:pt idx="1029">
                  <c:v>33335</c:v>
                </c:pt>
                <c:pt idx="1030">
                  <c:v>33328</c:v>
                </c:pt>
                <c:pt idx="1031">
                  <c:v>33321</c:v>
                </c:pt>
                <c:pt idx="1032">
                  <c:v>33314</c:v>
                </c:pt>
                <c:pt idx="1033">
                  <c:v>33307</c:v>
                </c:pt>
                <c:pt idx="1034">
                  <c:v>33300</c:v>
                </c:pt>
                <c:pt idx="1035">
                  <c:v>33293</c:v>
                </c:pt>
                <c:pt idx="1036">
                  <c:v>33286</c:v>
                </c:pt>
                <c:pt idx="1037">
                  <c:v>33279</c:v>
                </c:pt>
                <c:pt idx="1038">
                  <c:v>33272</c:v>
                </c:pt>
                <c:pt idx="1039">
                  <c:v>33265</c:v>
                </c:pt>
                <c:pt idx="1040">
                  <c:v>33258</c:v>
                </c:pt>
                <c:pt idx="1041">
                  <c:v>33251</c:v>
                </c:pt>
                <c:pt idx="1042">
                  <c:v>33244</c:v>
                </c:pt>
                <c:pt idx="1043">
                  <c:v>33237</c:v>
                </c:pt>
                <c:pt idx="1044">
                  <c:v>33230</c:v>
                </c:pt>
                <c:pt idx="1045">
                  <c:v>33223</c:v>
                </c:pt>
                <c:pt idx="1046">
                  <c:v>33216</c:v>
                </c:pt>
                <c:pt idx="1047">
                  <c:v>33209</c:v>
                </c:pt>
                <c:pt idx="1048">
                  <c:v>33202</c:v>
                </c:pt>
                <c:pt idx="1049">
                  <c:v>33195</c:v>
                </c:pt>
                <c:pt idx="1050">
                  <c:v>33188</c:v>
                </c:pt>
                <c:pt idx="1051">
                  <c:v>33181</c:v>
                </c:pt>
                <c:pt idx="1052">
                  <c:v>33174</c:v>
                </c:pt>
                <c:pt idx="1053">
                  <c:v>33167</c:v>
                </c:pt>
                <c:pt idx="1054">
                  <c:v>33160</c:v>
                </c:pt>
                <c:pt idx="1055">
                  <c:v>33153</c:v>
                </c:pt>
                <c:pt idx="1056">
                  <c:v>33146</c:v>
                </c:pt>
                <c:pt idx="1057">
                  <c:v>33139</c:v>
                </c:pt>
                <c:pt idx="1058">
                  <c:v>33132</c:v>
                </c:pt>
                <c:pt idx="1059">
                  <c:v>33125</c:v>
                </c:pt>
                <c:pt idx="1060">
                  <c:v>33118</c:v>
                </c:pt>
                <c:pt idx="1061">
                  <c:v>33111</c:v>
                </c:pt>
                <c:pt idx="1062">
                  <c:v>33104</c:v>
                </c:pt>
                <c:pt idx="1063">
                  <c:v>33097</c:v>
                </c:pt>
                <c:pt idx="1064">
                  <c:v>33090</c:v>
                </c:pt>
                <c:pt idx="1065">
                  <c:v>33083</c:v>
                </c:pt>
                <c:pt idx="1066">
                  <c:v>33076</c:v>
                </c:pt>
                <c:pt idx="1067">
                  <c:v>33069</c:v>
                </c:pt>
                <c:pt idx="1068">
                  <c:v>33062</c:v>
                </c:pt>
                <c:pt idx="1069">
                  <c:v>33055</c:v>
                </c:pt>
                <c:pt idx="1070">
                  <c:v>33048</c:v>
                </c:pt>
                <c:pt idx="1071">
                  <c:v>33041</c:v>
                </c:pt>
                <c:pt idx="1072">
                  <c:v>33034</c:v>
                </c:pt>
                <c:pt idx="1073">
                  <c:v>33027</c:v>
                </c:pt>
                <c:pt idx="1074">
                  <c:v>33020</c:v>
                </c:pt>
                <c:pt idx="1075">
                  <c:v>33013</c:v>
                </c:pt>
                <c:pt idx="1076">
                  <c:v>33006</c:v>
                </c:pt>
                <c:pt idx="1077">
                  <c:v>32999</c:v>
                </c:pt>
                <c:pt idx="1078">
                  <c:v>32992</c:v>
                </c:pt>
                <c:pt idx="1079">
                  <c:v>32985</c:v>
                </c:pt>
                <c:pt idx="1080">
                  <c:v>32978</c:v>
                </c:pt>
                <c:pt idx="1081">
                  <c:v>32971</c:v>
                </c:pt>
                <c:pt idx="1082">
                  <c:v>32964</c:v>
                </c:pt>
                <c:pt idx="1083">
                  <c:v>32957</c:v>
                </c:pt>
                <c:pt idx="1084">
                  <c:v>32950</c:v>
                </c:pt>
                <c:pt idx="1085">
                  <c:v>32943</c:v>
                </c:pt>
                <c:pt idx="1086">
                  <c:v>32936</c:v>
                </c:pt>
                <c:pt idx="1087">
                  <c:v>32929</c:v>
                </c:pt>
                <c:pt idx="1088">
                  <c:v>32922</c:v>
                </c:pt>
                <c:pt idx="1089">
                  <c:v>32915</c:v>
                </c:pt>
                <c:pt idx="1090">
                  <c:v>32908</c:v>
                </c:pt>
                <c:pt idx="1091">
                  <c:v>32901</c:v>
                </c:pt>
                <c:pt idx="1092">
                  <c:v>32894</c:v>
                </c:pt>
                <c:pt idx="1093">
                  <c:v>32887</c:v>
                </c:pt>
                <c:pt idx="1094">
                  <c:v>32880</c:v>
                </c:pt>
                <c:pt idx="1095">
                  <c:v>32873</c:v>
                </c:pt>
                <c:pt idx="1096">
                  <c:v>32866</c:v>
                </c:pt>
                <c:pt idx="1097">
                  <c:v>32859</c:v>
                </c:pt>
                <c:pt idx="1098">
                  <c:v>32852</c:v>
                </c:pt>
                <c:pt idx="1099">
                  <c:v>32845</c:v>
                </c:pt>
                <c:pt idx="1100">
                  <c:v>32838</c:v>
                </c:pt>
                <c:pt idx="1101">
                  <c:v>32831</c:v>
                </c:pt>
                <c:pt idx="1102">
                  <c:v>32824</c:v>
                </c:pt>
                <c:pt idx="1103">
                  <c:v>32817</c:v>
                </c:pt>
                <c:pt idx="1104">
                  <c:v>32810</c:v>
                </c:pt>
                <c:pt idx="1105">
                  <c:v>32803</c:v>
                </c:pt>
                <c:pt idx="1106">
                  <c:v>32796</c:v>
                </c:pt>
                <c:pt idx="1107">
                  <c:v>32789</c:v>
                </c:pt>
                <c:pt idx="1108">
                  <c:v>32782</c:v>
                </c:pt>
                <c:pt idx="1109">
                  <c:v>32775</c:v>
                </c:pt>
                <c:pt idx="1110">
                  <c:v>32768</c:v>
                </c:pt>
                <c:pt idx="1111">
                  <c:v>32761</c:v>
                </c:pt>
                <c:pt idx="1112">
                  <c:v>32754</c:v>
                </c:pt>
                <c:pt idx="1113">
                  <c:v>32747</c:v>
                </c:pt>
                <c:pt idx="1114">
                  <c:v>32740</c:v>
                </c:pt>
                <c:pt idx="1115">
                  <c:v>32733</c:v>
                </c:pt>
                <c:pt idx="1116">
                  <c:v>32726</c:v>
                </c:pt>
                <c:pt idx="1117">
                  <c:v>32719</c:v>
                </c:pt>
                <c:pt idx="1118">
                  <c:v>32712</c:v>
                </c:pt>
                <c:pt idx="1119">
                  <c:v>32705</c:v>
                </c:pt>
                <c:pt idx="1120">
                  <c:v>32698</c:v>
                </c:pt>
                <c:pt idx="1121">
                  <c:v>32691</c:v>
                </c:pt>
                <c:pt idx="1122">
                  <c:v>32684</c:v>
                </c:pt>
                <c:pt idx="1123">
                  <c:v>32677</c:v>
                </c:pt>
                <c:pt idx="1124">
                  <c:v>32670</c:v>
                </c:pt>
                <c:pt idx="1125">
                  <c:v>32663</c:v>
                </c:pt>
                <c:pt idx="1126">
                  <c:v>32656</c:v>
                </c:pt>
                <c:pt idx="1127">
                  <c:v>32649</c:v>
                </c:pt>
                <c:pt idx="1128">
                  <c:v>32642</c:v>
                </c:pt>
                <c:pt idx="1129">
                  <c:v>32635</c:v>
                </c:pt>
                <c:pt idx="1130">
                  <c:v>32628</c:v>
                </c:pt>
                <c:pt idx="1131">
                  <c:v>32621</c:v>
                </c:pt>
                <c:pt idx="1132">
                  <c:v>32614</c:v>
                </c:pt>
                <c:pt idx="1133">
                  <c:v>32607</c:v>
                </c:pt>
                <c:pt idx="1134">
                  <c:v>32600</c:v>
                </c:pt>
                <c:pt idx="1135">
                  <c:v>32593</c:v>
                </c:pt>
                <c:pt idx="1136">
                  <c:v>32586</c:v>
                </c:pt>
                <c:pt idx="1137">
                  <c:v>32579</c:v>
                </c:pt>
                <c:pt idx="1138">
                  <c:v>32572</c:v>
                </c:pt>
                <c:pt idx="1139">
                  <c:v>32565</c:v>
                </c:pt>
                <c:pt idx="1140">
                  <c:v>32558</c:v>
                </c:pt>
                <c:pt idx="1141">
                  <c:v>32551</c:v>
                </c:pt>
                <c:pt idx="1142">
                  <c:v>32544</c:v>
                </c:pt>
                <c:pt idx="1143">
                  <c:v>32537</c:v>
                </c:pt>
                <c:pt idx="1144">
                  <c:v>32530</c:v>
                </c:pt>
                <c:pt idx="1145">
                  <c:v>32523</c:v>
                </c:pt>
                <c:pt idx="1146">
                  <c:v>32516</c:v>
                </c:pt>
                <c:pt idx="1147">
                  <c:v>32509</c:v>
                </c:pt>
                <c:pt idx="1148">
                  <c:v>32495</c:v>
                </c:pt>
                <c:pt idx="1149">
                  <c:v>32488</c:v>
                </c:pt>
                <c:pt idx="1150">
                  <c:v>32481</c:v>
                </c:pt>
                <c:pt idx="1151">
                  <c:v>32474</c:v>
                </c:pt>
                <c:pt idx="1152">
                  <c:v>32467</c:v>
                </c:pt>
                <c:pt idx="1153">
                  <c:v>32460</c:v>
                </c:pt>
                <c:pt idx="1154">
                  <c:v>32453</c:v>
                </c:pt>
                <c:pt idx="1155">
                  <c:v>32446</c:v>
                </c:pt>
                <c:pt idx="1156">
                  <c:v>32439</c:v>
                </c:pt>
                <c:pt idx="1157">
                  <c:v>32432</c:v>
                </c:pt>
                <c:pt idx="1158">
                  <c:v>32425</c:v>
                </c:pt>
                <c:pt idx="1159">
                  <c:v>32418</c:v>
                </c:pt>
                <c:pt idx="1160">
                  <c:v>32411</c:v>
                </c:pt>
                <c:pt idx="1161">
                  <c:v>32404</c:v>
                </c:pt>
                <c:pt idx="1162">
                  <c:v>32397</c:v>
                </c:pt>
                <c:pt idx="1163">
                  <c:v>32390</c:v>
                </c:pt>
                <c:pt idx="1164">
                  <c:v>32383</c:v>
                </c:pt>
                <c:pt idx="1165">
                  <c:v>32376</c:v>
                </c:pt>
                <c:pt idx="1166">
                  <c:v>32369</c:v>
                </c:pt>
                <c:pt idx="1167">
                  <c:v>32362</c:v>
                </c:pt>
                <c:pt idx="1168">
                  <c:v>32355</c:v>
                </c:pt>
                <c:pt idx="1169">
                  <c:v>32348</c:v>
                </c:pt>
                <c:pt idx="1170">
                  <c:v>32341</c:v>
                </c:pt>
                <c:pt idx="1171">
                  <c:v>32334</c:v>
                </c:pt>
                <c:pt idx="1172">
                  <c:v>32327</c:v>
                </c:pt>
                <c:pt idx="1173">
                  <c:v>32320</c:v>
                </c:pt>
                <c:pt idx="1174">
                  <c:v>32313</c:v>
                </c:pt>
                <c:pt idx="1175">
                  <c:v>32306</c:v>
                </c:pt>
                <c:pt idx="1176">
                  <c:v>32299</c:v>
                </c:pt>
                <c:pt idx="1177">
                  <c:v>32292</c:v>
                </c:pt>
                <c:pt idx="1178">
                  <c:v>32285</c:v>
                </c:pt>
                <c:pt idx="1179">
                  <c:v>32278</c:v>
                </c:pt>
                <c:pt idx="1180">
                  <c:v>32271</c:v>
                </c:pt>
                <c:pt idx="1181">
                  <c:v>32264</c:v>
                </c:pt>
                <c:pt idx="1182">
                  <c:v>32257</c:v>
                </c:pt>
                <c:pt idx="1183">
                  <c:v>32250</c:v>
                </c:pt>
                <c:pt idx="1184">
                  <c:v>32243</c:v>
                </c:pt>
                <c:pt idx="1185">
                  <c:v>32236</c:v>
                </c:pt>
                <c:pt idx="1186">
                  <c:v>32229</c:v>
                </c:pt>
                <c:pt idx="1187">
                  <c:v>32222</c:v>
                </c:pt>
                <c:pt idx="1188">
                  <c:v>32215</c:v>
                </c:pt>
                <c:pt idx="1189">
                  <c:v>32208</c:v>
                </c:pt>
                <c:pt idx="1190">
                  <c:v>32201</c:v>
                </c:pt>
                <c:pt idx="1191">
                  <c:v>32194</c:v>
                </c:pt>
                <c:pt idx="1192">
                  <c:v>32187</c:v>
                </c:pt>
                <c:pt idx="1193">
                  <c:v>32180</c:v>
                </c:pt>
                <c:pt idx="1194">
                  <c:v>32173</c:v>
                </c:pt>
                <c:pt idx="1195">
                  <c:v>32166</c:v>
                </c:pt>
                <c:pt idx="1196">
                  <c:v>32159</c:v>
                </c:pt>
                <c:pt idx="1197">
                  <c:v>32152</c:v>
                </c:pt>
                <c:pt idx="1198">
                  <c:v>32145</c:v>
                </c:pt>
                <c:pt idx="1199">
                  <c:v>32138</c:v>
                </c:pt>
                <c:pt idx="1200">
                  <c:v>32131</c:v>
                </c:pt>
                <c:pt idx="1201">
                  <c:v>32124</c:v>
                </c:pt>
                <c:pt idx="1202">
                  <c:v>32117</c:v>
                </c:pt>
                <c:pt idx="1203">
                  <c:v>32110</c:v>
                </c:pt>
                <c:pt idx="1204">
                  <c:v>32103</c:v>
                </c:pt>
                <c:pt idx="1205">
                  <c:v>32096</c:v>
                </c:pt>
                <c:pt idx="1206">
                  <c:v>32089</c:v>
                </c:pt>
                <c:pt idx="1207">
                  <c:v>32082</c:v>
                </c:pt>
                <c:pt idx="1208">
                  <c:v>32075</c:v>
                </c:pt>
                <c:pt idx="1209">
                  <c:v>32068</c:v>
                </c:pt>
                <c:pt idx="1210">
                  <c:v>32061</c:v>
                </c:pt>
                <c:pt idx="1211">
                  <c:v>32054</c:v>
                </c:pt>
                <c:pt idx="1212">
                  <c:v>32047</c:v>
                </c:pt>
                <c:pt idx="1213">
                  <c:v>32040</c:v>
                </c:pt>
                <c:pt idx="1214">
                  <c:v>32033</c:v>
                </c:pt>
                <c:pt idx="1215">
                  <c:v>32026</c:v>
                </c:pt>
                <c:pt idx="1216">
                  <c:v>32019</c:v>
                </c:pt>
                <c:pt idx="1217">
                  <c:v>32012</c:v>
                </c:pt>
                <c:pt idx="1218">
                  <c:v>32005</c:v>
                </c:pt>
                <c:pt idx="1219">
                  <c:v>31998</c:v>
                </c:pt>
                <c:pt idx="1220">
                  <c:v>31991</c:v>
                </c:pt>
                <c:pt idx="1221">
                  <c:v>31984</c:v>
                </c:pt>
                <c:pt idx="1222">
                  <c:v>31977</c:v>
                </c:pt>
                <c:pt idx="1223">
                  <c:v>31970</c:v>
                </c:pt>
                <c:pt idx="1224">
                  <c:v>31963</c:v>
                </c:pt>
                <c:pt idx="1225">
                  <c:v>31956</c:v>
                </c:pt>
                <c:pt idx="1226">
                  <c:v>31949</c:v>
                </c:pt>
                <c:pt idx="1227">
                  <c:v>31942</c:v>
                </c:pt>
                <c:pt idx="1228">
                  <c:v>31935</c:v>
                </c:pt>
                <c:pt idx="1229">
                  <c:v>31928</c:v>
                </c:pt>
                <c:pt idx="1230">
                  <c:v>31921</c:v>
                </c:pt>
                <c:pt idx="1231">
                  <c:v>31914</c:v>
                </c:pt>
                <c:pt idx="1232">
                  <c:v>31907</c:v>
                </c:pt>
                <c:pt idx="1233">
                  <c:v>31900</c:v>
                </c:pt>
                <c:pt idx="1234">
                  <c:v>31893</c:v>
                </c:pt>
                <c:pt idx="1235">
                  <c:v>31886</c:v>
                </c:pt>
                <c:pt idx="1236">
                  <c:v>31879</c:v>
                </c:pt>
                <c:pt idx="1237">
                  <c:v>31872</c:v>
                </c:pt>
                <c:pt idx="1238">
                  <c:v>31865</c:v>
                </c:pt>
                <c:pt idx="1239">
                  <c:v>31858</c:v>
                </c:pt>
                <c:pt idx="1240">
                  <c:v>31851</c:v>
                </c:pt>
                <c:pt idx="1241">
                  <c:v>31844</c:v>
                </c:pt>
                <c:pt idx="1242">
                  <c:v>31838</c:v>
                </c:pt>
                <c:pt idx="1243">
                  <c:v>31830</c:v>
                </c:pt>
                <c:pt idx="1244">
                  <c:v>31823</c:v>
                </c:pt>
                <c:pt idx="1245">
                  <c:v>31816</c:v>
                </c:pt>
                <c:pt idx="1246">
                  <c:v>31809</c:v>
                </c:pt>
                <c:pt idx="1247">
                  <c:v>31802</c:v>
                </c:pt>
                <c:pt idx="1248">
                  <c:v>31795</c:v>
                </c:pt>
                <c:pt idx="1249">
                  <c:v>31788</c:v>
                </c:pt>
                <c:pt idx="1250">
                  <c:v>31781</c:v>
                </c:pt>
                <c:pt idx="1251">
                  <c:v>31774</c:v>
                </c:pt>
                <c:pt idx="1252">
                  <c:v>31767</c:v>
                </c:pt>
                <c:pt idx="1253">
                  <c:v>31760</c:v>
                </c:pt>
                <c:pt idx="1254">
                  <c:v>31753</c:v>
                </c:pt>
                <c:pt idx="1255">
                  <c:v>31746</c:v>
                </c:pt>
                <c:pt idx="1256">
                  <c:v>31739</c:v>
                </c:pt>
                <c:pt idx="1257">
                  <c:v>31732</c:v>
                </c:pt>
                <c:pt idx="1258">
                  <c:v>31725</c:v>
                </c:pt>
                <c:pt idx="1259">
                  <c:v>31718</c:v>
                </c:pt>
                <c:pt idx="1260">
                  <c:v>31711</c:v>
                </c:pt>
                <c:pt idx="1261">
                  <c:v>31704</c:v>
                </c:pt>
                <c:pt idx="1262">
                  <c:v>31697</c:v>
                </c:pt>
                <c:pt idx="1263">
                  <c:v>31690</c:v>
                </c:pt>
                <c:pt idx="1264">
                  <c:v>31683</c:v>
                </c:pt>
                <c:pt idx="1265">
                  <c:v>31676</c:v>
                </c:pt>
                <c:pt idx="1266">
                  <c:v>31669</c:v>
                </c:pt>
                <c:pt idx="1267">
                  <c:v>31662</c:v>
                </c:pt>
                <c:pt idx="1268">
                  <c:v>31655</c:v>
                </c:pt>
                <c:pt idx="1269">
                  <c:v>31648</c:v>
                </c:pt>
                <c:pt idx="1270">
                  <c:v>31641</c:v>
                </c:pt>
                <c:pt idx="1271">
                  <c:v>31634</c:v>
                </c:pt>
                <c:pt idx="1272">
                  <c:v>31627</c:v>
                </c:pt>
                <c:pt idx="1273">
                  <c:v>31620</c:v>
                </c:pt>
                <c:pt idx="1274">
                  <c:v>31613</c:v>
                </c:pt>
                <c:pt idx="1275">
                  <c:v>31606</c:v>
                </c:pt>
                <c:pt idx="1276">
                  <c:v>31599</c:v>
                </c:pt>
                <c:pt idx="1277">
                  <c:v>31592</c:v>
                </c:pt>
                <c:pt idx="1278">
                  <c:v>31585</c:v>
                </c:pt>
                <c:pt idx="1279">
                  <c:v>31578</c:v>
                </c:pt>
                <c:pt idx="1280">
                  <c:v>31571</c:v>
                </c:pt>
                <c:pt idx="1281">
                  <c:v>31564</c:v>
                </c:pt>
                <c:pt idx="1282">
                  <c:v>31557</c:v>
                </c:pt>
                <c:pt idx="1283">
                  <c:v>31550</c:v>
                </c:pt>
                <c:pt idx="1284">
                  <c:v>31543</c:v>
                </c:pt>
                <c:pt idx="1285">
                  <c:v>31536</c:v>
                </c:pt>
                <c:pt idx="1286">
                  <c:v>31529</c:v>
                </c:pt>
                <c:pt idx="1287">
                  <c:v>31522</c:v>
                </c:pt>
                <c:pt idx="1288">
                  <c:v>31515</c:v>
                </c:pt>
                <c:pt idx="1289">
                  <c:v>31508</c:v>
                </c:pt>
                <c:pt idx="1290">
                  <c:v>31501</c:v>
                </c:pt>
                <c:pt idx="1291">
                  <c:v>31494</c:v>
                </c:pt>
                <c:pt idx="1292">
                  <c:v>31487</c:v>
                </c:pt>
                <c:pt idx="1293">
                  <c:v>31480</c:v>
                </c:pt>
                <c:pt idx="1294">
                  <c:v>31473</c:v>
                </c:pt>
                <c:pt idx="1295">
                  <c:v>31466</c:v>
                </c:pt>
                <c:pt idx="1296">
                  <c:v>31459</c:v>
                </c:pt>
                <c:pt idx="1297">
                  <c:v>31452</c:v>
                </c:pt>
                <c:pt idx="1298">
                  <c:v>31445</c:v>
                </c:pt>
                <c:pt idx="1299">
                  <c:v>31438</c:v>
                </c:pt>
                <c:pt idx="1300">
                  <c:v>31431</c:v>
                </c:pt>
                <c:pt idx="1301">
                  <c:v>31424</c:v>
                </c:pt>
                <c:pt idx="1302">
                  <c:v>31403</c:v>
                </c:pt>
                <c:pt idx="1303">
                  <c:v>31396</c:v>
                </c:pt>
                <c:pt idx="1304">
                  <c:v>31389</c:v>
                </c:pt>
              </c:numCache>
            </c:numRef>
          </c:cat>
          <c:val>
            <c:numRef>
              <c:f>'CCI Data'!$C$20:$C$1324</c:f>
              <c:numCache>
                <c:formatCode>General</c:formatCode>
                <c:ptCount val="1305"/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 formatCode="0">
                  <c:v>1</c:v>
                </c:pt>
                <c:pt idx="95" formatCode="0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1</c:v>
                </c:pt>
                <c:pt idx="481">
                  <c:v>1</c:v>
                </c:pt>
                <c:pt idx="482">
                  <c:v>1</c:v>
                </c:pt>
                <c:pt idx="483">
                  <c:v>1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1</c:v>
                </c:pt>
                <c:pt idx="494">
                  <c:v>1</c:v>
                </c:pt>
                <c:pt idx="495">
                  <c:v>1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1</c:v>
                </c:pt>
                <c:pt idx="500">
                  <c:v>1</c:v>
                </c:pt>
                <c:pt idx="501">
                  <c:v>1</c:v>
                </c:pt>
                <c:pt idx="502">
                  <c:v>1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1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1032">
                  <c:v>1</c:v>
                </c:pt>
                <c:pt idx="1033">
                  <c:v>1</c:v>
                </c:pt>
                <c:pt idx="1034">
                  <c:v>1</c:v>
                </c:pt>
                <c:pt idx="1035">
                  <c:v>1</c:v>
                </c:pt>
                <c:pt idx="1036">
                  <c:v>1</c:v>
                </c:pt>
                <c:pt idx="1037">
                  <c:v>1</c:v>
                </c:pt>
                <c:pt idx="1038">
                  <c:v>1</c:v>
                </c:pt>
                <c:pt idx="1039">
                  <c:v>1</c:v>
                </c:pt>
                <c:pt idx="1040">
                  <c:v>1</c:v>
                </c:pt>
                <c:pt idx="1041">
                  <c:v>1</c:v>
                </c:pt>
                <c:pt idx="1042">
                  <c:v>1</c:v>
                </c:pt>
                <c:pt idx="1043">
                  <c:v>1</c:v>
                </c:pt>
                <c:pt idx="1044">
                  <c:v>1</c:v>
                </c:pt>
                <c:pt idx="1045">
                  <c:v>1</c:v>
                </c:pt>
                <c:pt idx="1046">
                  <c:v>1</c:v>
                </c:pt>
                <c:pt idx="1047">
                  <c:v>1</c:v>
                </c:pt>
                <c:pt idx="1048">
                  <c:v>1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  <c:pt idx="1053">
                  <c:v>1</c:v>
                </c:pt>
                <c:pt idx="1054">
                  <c:v>1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1</c:v>
                </c:pt>
                <c:pt idx="1059">
                  <c:v>1</c:v>
                </c:pt>
                <c:pt idx="1060">
                  <c:v>1</c:v>
                </c:pt>
                <c:pt idx="1061">
                  <c:v>1</c:v>
                </c:pt>
                <c:pt idx="1062">
                  <c:v>1</c:v>
                </c:pt>
                <c:pt idx="1063">
                  <c:v>1</c:v>
                </c:pt>
                <c:pt idx="1064">
                  <c:v>1</c:v>
                </c:pt>
                <c:pt idx="1065">
                  <c:v>1</c:v>
                </c:pt>
                <c:pt idx="1066">
                  <c:v>1</c:v>
                </c:pt>
                <c:pt idx="106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675776"/>
        <c:axId val="105685760"/>
      </c:barChart>
      <c:lineChart>
        <c:grouping val="standard"/>
        <c:varyColors val="0"/>
        <c:ser>
          <c:idx val="0"/>
          <c:order val="0"/>
          <c:spPr>
            <a:ln w="254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Data'!$A$6:$A$1324</c:f>
              <c:numCache>
                <c:formatCode>mm/dd/yy;@</c:formatCode>
                <c:ptCount val="1319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40476</c:v>
                </c:pt>
                <c:pt idx="24">
                  <c:v>40469</c:v>
                </c:pt>
                <c:pt idx="25">
                  <c:v>40462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40362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40287</c:v>
                </c:pt>
                <c:pt idx="51">
                  <c:v>40279</c:v>
                </c:pt>
                <c:pt idx="52">
                  <c:v>40270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40217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>
                  <c:v>40174</c:v>
                </c:pt>
                <c:pt idx="67">
                  <c:v>40167</c:v>
                </c:pt>
                <c:pt idx="68">
                  <c:v>40160</c:v>
                </c:pt>
                <c:pt idx="69">
                  <c:v>40153</c:v>
                </c:pt>
                <c:pt idx="70">
                  <c:v>40146</c:v>
                </c:pt>
                <c:pt idx="71">
                  <c:v>40139</c:v>
                </c:pt>
                <c:pt idx="72">
                  <c:v>40133</c:v>
                </c:pt>
                <c:pt idx="73">
                  <c:v>40125</c:v>
                </c:pt>
                <c:pt idx="74">
                  <c:v>40118</c:v>
                </c:pt>
                <c:pt idx="75">
                  <c:v>40111</c:v>
                </c:pt>
                <c:pt idx="76">
                  <c:v>40104</c:v>
                </c:pt>
                <c:pt idx="77">
                  <c:v>40097</c:v>
                </c:pt>
                <c:pt idx="78">
                  <c:v>40090</c:v>
                </c:pt>
                <c:pt idx="79">
                  <c:v>40083</c:v>
                </c:pt>
                <c:pt idx="80">
                  <c:v>40076</c:v>
                </c:pt>
                <c:pt idx="81">
                  <c:v>40069</c:v>
                </c:pt>
                <c:pt idx="82">
                  <c:v>40062</c:v>
                </c:pt>
                <c:pt idx="83">
                  <c:v>40055</c:v>
                </c:pt>
                <c:pt idx="84">
                  <c:v>40048</c:v>
                </c:pt>
                <c:pt idx="85">
                  <c:v>40041</c:v>
                </c:pt>
                <c:pt idx="86">
                  <c:v>40034</c:v>
                </c:pt>
                <c:pt idx="87">
                  <c:v>40027</c:v>
                </c:pt>
                <c:pt idx="88">
                  <c:v>40020</c:v>
                </c:pt>
                <c:pt idx="89">
                  <c:v>40013</c:v>
                </c:pt>
                <c:pt idx="90">
                  <c:v>40006</c:v>
                </c:pt>
                <c:pt idx="91">
                  <c:v>39999</c:v>
                </c:pt>
                <c:pt idx="92">
                  <c:v>39992</c:v>
                </c:pt>
                <c:pt idx="93">
                  <c:v>39985</c:v>
                </c:pt>
                <c:pt idx="94">
                  <c:v>39978</c:v>
                </c:pt>
                <c:pt idx="95">
                  <c:v>39971</c:v>
                </c:pt>
                <c:pt idx="96">
                  <c:v>39964</c:v>
                </c:pt>
                <c:pt idx="97">
                  <c:v>39957</c:v>
                </c:pt>
                <c:pt idx="98">
                  <c:v>39950</c:v>
                </c:pt>
                <c:pt idx="99">
                  <c:v>39943</c:v>
                </c:pt>
                <c:pt idx="100">
                  <c:v>39936</c:v>
                </c:pt>
                <c:pt idx="101">
                  <c:v>39929</c:v>
                </c:pt>
                <c:pt idx="102">
                  <c:v>39922</c:v>
                </c:pt>
                <c:pt idx="103">
                  <c:v>39914</c:v>
                </c:pt>
                <c:pt idx="104">
                  <c:v>39908</c:v>
                </c:pt>
                <c:pt idx="105">
                  <c:v>39901</c:v>
                </c:pt>
                <c:pt idx="106">
                  <c:v>39894</c:v>
                </c:pt>
                <c:pt idx="107">
                  <c:v>39887</c:v>
                </c:pt>
                <c:pt idx="108">
                  <c:v>39880</c:v>
                </c:pt>
                <c:pt idx="109">
                  <c:v>39873</c:v>
                </c:pt>
                <c:pt idx="110">
                  <c:v>39866</c:v>
                </c:pt>
                <c:pt idx="111">
                  <c:v>39859</c:v>
                </c:pt>
                <c:pt idx="112">
                  <c:v>39852</c:v>
                </c:pt>
                <c:pt idx="113">
                  <c:v>39846</c:v>
                </c:pt>
                <c:pt idx="114">
                  <c:v>39838</c:v>
                </c:pt>
                <c:pt idx="115">
                  <c:v>39832</c:v>
                </c:pt>
                <c:pt idx="116">
                  <c:v>39824</c:v>
                </c:pt>
                <c:pt idx="117">
                  <c:v>39817</c:v>
                </c:pt>
                <c:pt idx="118">
                  <c:v>39810</c:v>
                </c:pt>
                <c:pt idx="119">
                  <c:v>39803</c:v>
                </c:pt>
                <c:pt idx="120">
                  <c:v>39797</c:v>
                </c:pt>
                <c:pt idx="121">
                  <c:v>39790</c:v>
                </c:pt>
                <c:pt idx="122">
                  <c:v>39783</c:v>
                </c:pt>
                <c:pt idx="123">
                  <c:v>39775</c:v>
                </c:pt>
                <c:pt idx="124">
                  <c:v>39768</c:v>
                </c:pt>
                <c:pt idx="125">
                  <c:v>39761</c:v>
                </c:pt>
                <c:pt idx="126">
                  <c:v>39754</c:v>
                </c:pt>
                <c:pt idx="127">
                  <c:v>39747</c:v>
                </c:pt>
                <c:pt idx="128">
                  <c:v>39740</c:v>
                </c:pt>
                <c:pt idx="129" formatCode="m/d/yy;@">
                  <c:v>39734</c:v>
                </c:pt>
                <c:pt idx="130">
                  <c:v>39726</c:v>
                </c:pt>
                <c:pt idx="131">
                  <c:v>39719</c:v>
                </c:pt>
                <c:pt idx="132">
                  <c:v>39712</c:v>
                </c:pt>
                <c:pt idx="133">
                  <c:v>39706</c:v>
                </c:pt>
                <c:pt idx="134">
                  <c:v>39698</c:v>
                </c:pt>
                <c:pt idx="135">
                  <c:v>39691</c:v>
                </c:pt>
                <c:pt idx="136">
                  <c:v>39684</c:v>
                </c:pt>
                <c:pt idx="137">
                  <c:v>39677</c:v>
                </c:pt>
                <c:pt idx="138">
                  <c:v>39670</c:v>
                </c:pt>
                <c:pt idx="139">
                  <c:v>39663</c:v>
                </c:pt>
                <c:pt idx="140">
                  <c:v>39656</c:v>
                </c:pt>
                <c:pt idx="141">
                  <c:v>39649</c:v>
                </c:pt>
                <c:pt idx="142">
                  <c:v>39642</c:v>
                </c:pt>
                <c:pt idx="143">
                  <c:v>39635</c:v>
                </c:pt>
                <c:pt idx="144">
                  <c:v>39629</c:v>
                </c:pt>
                <c:pt idx="145">
                  <c:v>39622</c:v>
                </c:pt>
                <c:pt idx="146">
                  <c:v>39614</c:v>
                </c:pt>
                <c:pt idx="147">
                  <c:v>39607</c:v>
                </c:pt>
                <c:pt idx="148">
                  <c:v>39600</c:v>
                </c:pt>
                <c:pt idx="149">
                  <c:v>39593</c:v>
                </c:pt>
                <c:pt idx="150">
                  <c:v>39586</c:v>
                </c:pt>
                <c:pt idx="151">
                  <c:v>39579</c:v>
                </c:pt>
                <c:pt idx="152">
                  <c:v>39572</c:v>
                </c:pt>
                <c:pt idx="153">
                  <c:v>39565</c:v>
                </c:pt>
                <c:pt idx="154">
                  <c:v>39558</c:v>
                </c:pt>
                <c:pt idx="155">
                  <c:v>39551</c:v>
                </c:pt>
                <c:pt idx="156">
                  <c:v>39544</c:v>
                </c:pt>
                <c:pt idx="157">
                  <c:v>39537</c:v>
                </c:pt>
                <c:pt idx="158">
                  <c:v>39529</c:v>
                </c:pt>
                <c:pt idx="159">
                  <c:v>39523</c:v>
                </c:pt>
                <c:pt idx="160">
                  <c:v>39516</c:v>
                </c:pt>
                <c:pt idx="161">
                  <c:v>39509</c:v>
                </c:pt>
                <c:pt idx="162">
                  <c:v>39502</c:v>
                </c:pt>
                <c:pt idx="163">
                  <c:v>39495</c:v>
                </c:pt>
                <c:pt idx="164">
                  <c:v>39489</c:v>
                </c:pt>
                <c:pt idx="165">
                  <c:v>39481</c:v>
                </c:pt>
                <c:pt idx="166">
                  <c:v>39474</c:v>
                </c:pt>
                <c:pt idx="167">
                  <c:v>39467</c:v>
                </c:pt>
                <c:pt idx="168">
                  <c:v>39460</c:v>
                </c:pt>
                <c:pt idx="169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39223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39179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39132</c:v>
                </c:pt>
                <c:pt idx="216">
                  <c:v>39125</c:v>
                </c:pt>
                <c:pt idx="217">
                  <c:v>39117</c:v>
                </c:pt>
                <c:pt idx="218">
                  <c:v>39110</c:v>
                </c:pt>
                <c:pt idx="219">
                  <c:v>39104</c:v>
                </c:pt>
                <c:pt idx="220">
                  <c:v>39096</c:v>
                </c:pt>
                <c:pt idx="221">
                  <c:v>39089</c:v>
                </c:pt>
                <c:pt idx="222">
                  <c:v>39081</c:v>
                </c:pt>
                <c:pt idx="223">
                  <c:v>39074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38715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36134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33672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  <c:pt idx="1087">
                  <c:v>33027</c:v>
                </c:pt>
                <c:pt idx="1088">
                  <c:v>33020</c:v>
                </c:pt>
                <c:pt idx="1089">
                  <c:v>33013</c:v>
                </c:pt>
                <c:pt idx="1090">
                  <c:v>33006</c:v>
                </c:pt>
                <c:pt idx="1091">
                  <c:v>32999</c:v>
                </c:pt>
                <c:pt idx="1092">
                  <c:v>32992</c:v>
                </c:pt>
                <c:pt idx="1093">
                  <c:v>32985</c:v>
                </c:pt>
                <c:pt idx="1094">
                  <c:v>32978</c:v>
                </c:pt>
                <c:pt idx="1095">
                  <c:v>32971</c:v>
                </c:pt>
                <c:pt idx="1096">
                  <c:v>32964</c:v>
                </c:pt>
                <c:pt idx="1097">
                  <c:v>32957</c:v>
                </c:pt>
                <c:pt idx="1098">
                  <c:v>32950</c:v>
                </c:pt>
                <c:pt idx="1099">
                  <c:v>32943</c:v>
                </c:pt>
                <c:pt idx="1100">
                  <c:v>32936</c:v>
                </c:pt>
                <c:pt idx="1101">
                  <c:v>32929</c:v>
                </c:pt>
                <c:pt idx="1102">
                  <c:v>32922</c:v>
                </c:pt>
                <c:pt idx="1103">
                  <c:v>32915</c:v>
                </c:pt>
                <c:pt idx="1104">
                  <c:v>32908</c:v>
                </c:pt>
                <c:pt idx="1105">
                  <c:v>32901</c:v>
                </c:pt>
                <c:pt idx="1106">
                  <c:v>32894</c:v>
                </c:pt>
                <c:pt idx="1107">
                  <c:v>32887</c:v>
                </c:pt>
                <c:pt idx="1108">
                  <c:v>32880</c:v>
                </c:pt>
                <c:pt idx="1109">
                  <c:v>32873</c:v>
                </c:pt>
                <c:pt idx="1110">
                  <c:v>32866</c:v>
                </c:pt>
                <c:pt idx="1111">
                  <c:v>32859</c:v>
                </c:pt>
                <c:pt idx="1112">
                  <c:v>32852</c:v>
                </c:pt>
                <c:pt idx="1113">
                  <c:v>32845</c:v>
                </c:pt>
                <c:pt idx="1114">
                  <c:v>32838</c:v>
                </c:pt>
                <c:pt idx="1115">
                  <c:v>32831</c:v>
                </c:pt>
                <c:pt idx="1116">
                  <c:v>32824</c:v>
                </c:pt>
                <c:pt idx="1117">
                  <c:v>32817</c:v>
                </c:pt>
                <c:pt idx="1118">
                  <c:v>32810</c:v>
                </c:pt>
                <c:pt idx="1119">
                  <c:v>32803</c:v>
                </c:pt>
                <c:pt idx="1120">
                  <c:v>32796</c:v>
                </c:pt>
                <c:pt idx="1121">
                  <c:v>32789</c:v>
                </c:pt>
                <c:pt idx="1122">
                  <c:v>32782</c:v>
                </c:pt>
                <c:pt idx="1123">
                  <c:v>32775</c:v>
                </c:pt>
                <c:pt idx="1124">
                  <c:v>32768</c:v>
                </c:pt>
                <c:pt idx="1125">
                  <c:v>32761</c:v>
                </c:pt>
                <c:pt idx="1126">
                  <c:v>32754</c:v>
                </c:pt>
                <c:pt idx="1127">
                  <c:v>32747</c:v>
                </c:pt>
                <c:pt idx="1128">
                  <c:v>32740</c:v>
                </c:pt>
                <c:pt idx="1129">
                  <c:v>32733</c:v>
                </c:pt>
                <c:pt idx="1130">
                  <c:v>32726</c:v>
                </c:pt>
                <c:pt idx="1131">
                  <c:v>32719</c:v>
                </c:pt>
                <c:pt idx="1132">
                  <c:v>32712</c:v>
                </c:pt>
                <c:pt idx="1133">
                  <c:v>32705</c:v>
                </c:pt>
                <c:pt idx="1134">
                  <c:v>32698</c:v>
                </c:pt>
                <c:pt idx="1135">
                  <c:v>32691</c:v>
                </c:pt>
                <c:pt idx="1136">
                  <c:v>32684</c:v>
                </c:pt>
                <c:pt idx="1137">
                  <c:v>32677</c:v>
                </c:pt>
                <c:pt idx="1138">
                  <c:v>32670</c:v>
                </c:pt>
                <c:pt idx="1139">
                  <c:v>32663</c:v>
                </c:pt>
                <c:pt idx="1140">
                  <c:v>32656</c:v>
                </c:pt>
                <c:pt idx="1141">
                  <c:v>32649</c:v>
                </c:pt>
                <c:pt idx="1142">
                  <c:v>32642</c:v>
                </c:pt>
                <c:pt idx="1143">
                  <c:v>32635</c:v>
                </c:pt>
                <c:pt idx="1144">
                  <c:v>32628</c:v>
                </c:pt>
                <c:pt idx="1145">
                  <c:v>32621</c:v>
                </c:pt>
                <c:pt idx="1146">
                  <c:v>32614</c:v>
                </c:pt>
                <c:pt idx="1147">
                  <c:v>32607</c:v>
                </c:pt>
                <c:pt idx="1148">
                  <c:v>32600</c:v>
                </c:pt>
                <c:pt idx="1149">
                  <c:v>32593</c:v>
                </c:pt>
                <c:pt idx="1150">
                  <c:v>32586</c:v>
                </c:pt>
                <c:pt idx="1151">
                  <c:v>32579</c:v>
                </c:pt>
                <c:pt idx="1152">
                  <c:v>32572</c:v>
                </c:pt>
                <c:pt idx="1153">
                  <c:v>32565</c:v>
                </c:pt>
                <c:pt idx="1154">
                  <c:v>32558</c:v>
                </c:pt>
                <c:pt idx="1155">
                  <c:v>32551</c:v>
                </c:pt>
                <c:pt idx="1156">
                  <c:v>32544</c:v>
                </c:pt>
                <c:pt idx="1157">
                  <c:v>32537</c:v>
                </c:pt>
                <c:pt idx="1158">
                  <c:v>32530</c:v>
                </c:pt>
                <c:pt idx="1159">
                  <c:v>32523</c:v>
                </c:pt>
                <c:pt idx="1160">
                  <c:v>32516</c:v>
                </c:pt>
                <c:pt idx="1161">
                  <c:v>32509</c:v>
                </c:pt>
                <c:pt idx="1162">
                  <c:v>32495</c:v>
                </c:pt>
                <c:pt idx="1163">
                  <c:v>32488</c:v>
                </c:pt>
                <c:pt idx="1164">
                  <c:v>32481</c:v>
                </c:pt>
                <c:pt idx="1165">
                  <c:v>32474</c:v>
                </c:pt>
                <c:pt idx="1166">
                  <c:v>32467</c:v>
                </c:pt>
                <c:pt idx="1167">
                  <c:v>32460</c:v>
                </c:pt>
                <c:pt idx="1168">
                  <c:v>32453</c:v>
                </c:pt>
                <c:pt idx="1169">
                  <c:v>32446</c:v>
                </c:pt>
                <c:pt idx="1170">
                  <c:v>32439</c:v>
                </c:pt>
                <c:pt idx="1171">
                  <c:v>32432</c:v>
                </c:pt>
                <c:pt idx="1172">
                  <c:v>32425</c:v>
                </c:pt>
                <c:pt idx="1173">
                  <c:v>32418</c:v>
                </c:pt>
                <c:pt idx="1174">
                  <c:v>32411</c:v>
                </c:pt>
                <c:pt idx="1175">
                  <c:v>32404</c:v>
                </c:pt>
                <c:pt idx="1176">
                  <c:v>32397</c:v>
                </c:pt>
                <c:pt idx="1177">
                  <c:v>32390</c:v>
                </c:pt>
                <c:pt idx="1178">
                  <c:v>32383</c:v>
                </c:pt>
                <c:pt idx="1179">
                  <c:v>32376</c:v>
                </c:pt>
                <c:pt idx="1180">
                  <c:v>32369</c:v>
                </c:pt>
                <c:pt idx="1181">
                  <c:v>32362</c:v>
                </c:pt>
                <c:pt idx="1182">
                  <c:v>32355</c:v>
                </c:pt>
                <c:pt idx="1183">
                  <c:v>32348</c:v>
                </c:pt>
                <c:pt idx="1184">
                  <c:v>32341</c:v>
                </c:pt>
                <c:pt idx="1185">
                  <c:v>32334</c:v>
                </c:pt>
                <c:pt idx="1186">
                  <c:v>32327</c:v>
                </c:pt>
                <c:pt idx="1187">
                  <c:v>32320</c:v>
                </c:pt>
                <c:pt idx="1188">
                  <c:v>32313</c:v>
                </c:pt>
                <c:pt idx="1189">
                  <c:v>32306</c:v>
                </c:pt>
                <c:pt idx="1190">
                  <c:v>32299</c:v>
                </c:pt>
                <c:pt idx="1191">
                  <c:v>32292</c:v>
                </c:pt>
                <c:pt idx="1192">
                  <c:v>32285</c:v>
                </c:pt>
                <c:pt idx="1193">
                  <c:v>32278</c:v>
                </c:pt>
                <c:pt idx="1194">
                  <c:v>32271</c:v>
                </c:pt>
                <c:pt idx="1195">
                  <c:v>32264</c:v>
                </c:pt>
                <c:pt idx="1196">
                  <c:v>32257</c:v>
                </c:pt>
                <c:pt idx="1197">
                  <c:v>32250</c:v>
                </c:pt>
                <c:pt idx="1198">
                  <c:v>32243</c:v>
                </c:pt>
                <c:pt idx="1199">
                  <c:v>32236</c:v>
                </c:pt>
                <c:pt idx="1200">
                  <c:v>32229</c:v>
                </c:pt>
                <c:pt idx="1201">
                  <c:v>32222</c:v>
                </c:pt>
                <c:pt idx="1202">
                  <c:v>32215</c:v>
                </c:pt>
                <c:pt idx="1203">
                  <c:v>32208</c:v>
                </c:pt>
                <c:pt idx="1204">
                  <c:v>32201</c:v>
                </c:pt>
                <c:pt idx="1205">
                  <c:v>32194</c:v>
                </c:pt>
                <c:pt idx="1206">
                  <c:v>32187</c:v>
                </c:pt>
                <c:pt idx="1207">
                  <c:v>32180</c:v>
                </c:pt>
                <c:pt idx="1208">
                  <c:v>32173</c:v>
                </c:pt>
                <c:pt idx="1209">
                  <c:v>32166</c:v>
                </c:pt>
                <c:pt idx="1210">
                  <c:v>32159</c:v>
                </c:pt>
                <c:pt idx="1211">
                  <c:v>32152</c:v>
                </c:pt>
                <c:pt idx="1212">
                  <c:v>32145</c:v>
                </c:pt>
                <c:pt idx="1213">
                  <c:v>32138</c:v>
                </c:pt>
                <c:pt idx="1214">
                  <c:v>32131</c:v>
                </c:pt>
                <c:pt idx="1215">
                  <c:v>32124</c:v>
                </c:pt>
                <c:pt idx="1216">
                  <c:v>32117</c:v>
                </c:pt>
                <c:pt idx="1217">
                  <c:v>32110</c:v>
                </c:pt>
                <c:pt idx="1218">
                  <c:v>32103</c:v>
                </c:pt>
                <c:pt idx="1219">
                  <c:v>32096</c:v>
                </c:pt>
                <c:pt idx="1220">
                  <c:v>32089</c:v>
                </c:pt>
                <c:pt idx="1221">
                  <c:v>32082</c:v>
                </c:pt>
                <c:pt idx="1222">
                  <c:v>32075</c:v>
                </c:pt>
                <c:pt idx="1223">
                  <c:v>32068</c:v>
                </c:pt>
                <c:pt idx="1224">
                  <c:v>32061</c:v>
                </c:pt>
                <c:pt idx="1225">
                  <c:v>32054</c:v>
                </c:pt>
                <c:pt idx="1226">
                  <c:v>32047</c:v>
                </c:pt>
                <c:pt idx="1227">
                  <c:v>32040</c:v>
                </c:pt>
                <c:pt idx="1228">
                  <c:v>32033</c:v>
                </c:pt>
                <c:pt idx="1229">
                  <c:v>32026</c:v>
                </c:pt>
                <c:pt idx="1230">
                  <c:v>32019</c:v>
                </c:pt>
                <c:pt idx="1231">
                  <c:v>32012</c:v>
                </c:pt>
                <c:pt idx="1232">
                  <c:v>32005</c:v>
                </c:pt>
                <c:pt idx="1233">
                  <c:v>31998</c:v>
                </c:pt>
                <c:pt idx="1234">
                  <c:v>31991</c:v>
                </c:pt>
                <c:pt idx="1235">
                  <c:v>31984</c:v>
                </c:pt>
                <c:pt idx="1236">
                  <c:v>31977</c:v>
                </c:pt>
                <c:pt idx="1237">
                  <c:v>31970</c:v>
                </c:pt>
                <c:pt idx="1238">
                  <c:v>31963</c:v>
                </c:pt>
                <c:pt idx="1239">
                  <c:v>31956</c:v>
                </c:pt>
                <c:pt idx="1240">
                  <c:v>31949</c:v>
                </c:pt>
                <c:pt idx="1241">
                  <c:v>31942</c:v>
                </c:pt>
                <c:pt idx="1242">
                  <c:v>31935</c:v>
                </c:pt>
                <c:pt idx="1243">
                  <c:v>31928</c:v>
                </c:pt>
                <c:pt idx="1244">
                  <c:v>31921</c:v>
                </c:pt>
                <c:pt idx="1245">
                  <c:v>31914</c:v>
                </c:pt>
                <c:pt idx="1246">
                  <c:v>31907</c:v>
                </c:pt>
                <c:pt idx="1247">
                  <c:v>31900</c:v>
                </c:pt>
                <c:pt idx="1248">
                  <c:v>31893</c:v>
                </c:pt>
                <c:pt idx="1249">
                  <c:v>31886</c:v>
                </c:pt>
                <c:pt idx="1250">
                  <c:v>31879</c:v>
                </c:pt>
                <c:pt idx="1251">
                  <c:v>31872</c:v>
                </c:pt>
                <c:pt idx="1252">
                  <c:v>31865</c:v>
                </c:pt>
                <c:pt idx="1253">
                  <c:v>31858</c:v>
                </c:pt>
                <c:pt idx="1254">
                  <c:v>31851</c:v>
                </c:pt>
                <c:pt idx="1255">
                  <c:v>31844</c:v>
                </c:pt>
                <c:pt idx="1256">
                  <c:v>31838</c:v>
                </c:pt>
                <c:pt idx="1257">
                  <c:v>31830</c:v>
                </c:pt>
                <c:pt idx="1258">
                  <c:v>31823</c:v>
                </c:pt>
                <c:pt idx="1259">
                  <c:v>31816</c:v>
                </c:pt>
                <c:pt idx="1260">
                  <c:v>31809</c:v>
                </c:pt>
                <c:pt idx="1261">
                  <c:v>31802</c:v>
                </c:pt>
                <c:pt idx="1262">
                  <c:v>31795</c:v>
                </c:pt>
                <c:pt idx="1263">
                  <c:v>31788</c:v>
                </c:pt>
                <c:pt idx="1264">
                  <c:v>31781</c:v>
                </c:pt>
                <c:pt idx="1265">
                  <c:v>31774</c:v>
                </c:pt>
                <c:pt idx="1266">
                  <c:v>31767</c:v>
                </c:pt>
                <c:pt idx="1267">
                  <c:v>31760</c:v>
                </c:pt>
                <c:pt idx="1268">
                  <c:v>31753</c:v>
                </c:pt>
                <c:pt idx="1269">
                  <c:v>31746</c:v>
                </c:pt>
                <c:pt idx="1270">
                  <c:v>31739</c:v>
                </c:pt>
                <c:pt idx="1271">
                  <c:v>31732</c:v>
                </c:pt>
                <c:pt idx="1272">
                  <c:v>31725</c:v>
                </c:pt>
                <c:pt idx="1273">
                  <c:v>31718</c:v>
                </c:pt>
                <c:pt idx="1274">
                  <c:v>31711</c:v>
                </c:pt>
                <c:pt idx="1275">
                  <c:v>31704</c:v>
                </c:pt>
                <c:pt idx="1276">
                  <c:v>31697</c:v>
                </c:pt>
                <c:pt idx="1277">
                  <c:v>31690</c:v>
                </c:pt>
                <c:pt idx="1278">
                  <c:v>31683</c:v>
                </c:pt>
                <c:pt idx="1279">
                  <c:v>31676</c:v>
                </c:pt>
                <c:pt idx="1280">
                  <c:v>31669</c:v>
                </c:pt>
                <c:pt idx="1281">
                  <c:v>31662</c:v>
                </c:pt>
                <c:pt idx="1282">
                  <c:v>31655</c:v>
                </c:pt>
                <c:pt idx="1283">
                  <c:v>31648</c:v>
                </c:pt>
                <c:pt idx="1284">
                  <c:v>31641</c:v>
                </c:pt>
                <c:pt idx="1285">
                  <c:v>31634</c:v>
                </c:pt>
                <c:pt idx="1286">
                  <c:v>31627</c:v>
                </c:pt>
                <c:pt idx="1287">
                  <c:v>31620</c:v>
                </c:pt>
                <c:pt idx="1288">
                  <c:v>31613</c:v>
                </c:pt>
                <c:pt idx="1289">
                  <c:v>31606</c:v>
                </c:pt>
                <c:pt idx="1290">
                  <c:v>31599</c:v>
                </c:pt>
                <c:pt idx="1291">
                  <c:v>31592</c:v>
                </c:pt>
                <c:pt idx="1292">
                  <c:v>31585</c:v>
                </c:pt>
                <c:pt idx="1293">
                  <c:v>31578</c:v>
                </c:pt>
                <c:pt idx="1294">
                  <c:v>31571</c:v>
                </c:pt>
                <c:pt idx="1295">
                  <c:v>31564</c:v>
                </c:pt>
                <c:pt idx="1296">
                  <c:v>31557</c:v>
                </c:pt>
                <c:pt idx="1297">
                  <c:v>31550</c:v>
                </c:pt>
                <c:pt idx="1298">
                  <c:v>31543</c:v>
                </c:pt>
                <c:pt idx="1299">
                  <c:v>31536</c:v>
                </c:pt>
                <c:pt idx="1300">
                  <c:v>31529</c:v>
                </c:pt>
                <c:pt idx="1301">
                  <c:v>31522</c:v>
                </c:pt>
                <c:pt idx="1302">
                  <c:v>31515</c:v>
                </c:pt>
                <c:pt idx="1303">
                  <c:v>31508</c:v>
                </c:pt>
                <c:pt idx="1304">
                  <c:v>31501</c:v>
                </c:pt>
                <c:pt idx="1305">
                  <c:v>31494</c:v>
                </c:pt>
                <c:pt idx="1306">
                  <c:v>31487</c:v>
                </c:pt>
                <c:pt idx="1307">
                  <c:v>31480</c:v>
                </c:pt>
                <c:pt idx="1308">
                  <c:v>31473</c:v>
                </c:pt>
                <c:pt idx="1309">
                  <c:v>31466</c:v>
                </c:pt>
                <c:pt idx="1310">
                  <c:v>31459</c:v>
                </c:pt>
                <c:pt idx="1311">
                  <c:v>31452</c:v>
                </c:pt>
                <c:pt idx="1312">
                  <c:v>31445</c:v>
                </c:pt>
                <c:pt idx="1313">
                  <c:v>31438</c:v>
                </c:pt>
                <c:pt idx="1314">
                  <c:v>31431</c:v>
                </c:pt>
                <c:pt idx="1315">
                  <c:v>31424</c:v>
                </c:pt>
                <c:pt idx="1316">
                  <c:v>31403</c:v>
                </c:pt>
                <c:pt idx="1317">
                  <c:v>31396</c:v>
                </c:pt>
                <c:pt idx="1318">
                  <c:v>31389</c:v>
                </c:pt>
              </c:numCache>
            </c:numRef>
          </c:cat>
          <c:val>
            <c:numRef>
              <c:f>'CCI Data'!$B$6:$B$1324</c:f>
              <c:numCache>
                <c:formatCode>General</c:formatCode>
                <c:ptCount val="1319"/>
                <c:pt idx="0">
                  <c:v>-44.5</c:v>
                </c:pt>
                <c:pt idx="1">
                  <c:v>-46.9</c:v>
                </c:pt>
                <c:pt idx="2">
                  <c:v>-48.9</c:v>
                </c:pt>
                <c:pt idx="3">
                  <c:v>-48.5</c:v>
                </c:pt>
                <c:pt idx="4">
                  <c:v>-44.5</c:v>
                </c:pt>
                <c:pt idx="5">
                  <c:v>-39.700000000000003</c:v>
                </c:pt>
                <c:pt idx="6">
                  <c:v>-39.6</c:v>
                </c:pt>
                <c:pt idx="7">
                  <c:v>-43.4</c:v>
                </c:pt>
                <c:pt idx="8">
                  <c:v>-46</c:v>
                </c:pt>
                <c:pt idx="9">
                  <c:v>-41</c:v>
                </c:pt>
                <c:pt idx="10">
                  <c:v>-44</c:v>
                </c:pt>
                <c:pt idx="11">
                  <c:v>-43</c:v>
                </c:pt>
                <c:pt idx="12">
                  <c:v>-40</c:v>
                </c:pt>
                <c:pt idx="13">
                  <c:v>-45</c:v>
                </c:pt>
                <c:pt idx="14">
                  <c:v>-44</c:v>
                </c:pt>
                <c:pt idx="15">
                  <c:v>-41</c:v>
                </c:pt>
                <c:pt idx="16">
                  <c:v>-43</c:v>
                </c:pt>
                <c:pt idx="17">
                  <c:v>-45</c:v>
                </c:pt>
                <c:pt idx="18">
                  <c:v>-45</c:v>
                </c:pt>
                <c:pt idx="19">
                  <c:v>-47</c:v>
                </c:pt>
                <c:pt idx="20">
                  <c:v>-47</c:v>
                </c:pt>
                <c:pt idx="21">
                  <c:v>-46</c:v>
                </c:pt>
                <c:pt idx="22">
                  <c:v>-46</c:v>
                </c:pt>
                <c:pt idx="23">
                  <c:v>-47</c:v>
                </c:pt>
                <c:pt idx="24">
                  <c:v>-46</c:v>
                </c:pt>
                <c:pt idx="25">
                  <c:v>-45</c:v>
                </c:pt>
                <c:pt idx="26">
                  <c:v>-47</c:v>
                </c:pt>
                <c:pt idx="27">
                  <c:v>-45</c:v>
                </c:pt>
                <c:pt idx="28">
                  <c:v>-46</c:v>
                </c:pt>
                <c:pt idx="29">
                  <c:v>-43</c:v>
                </c:pt>
                <c:pt idx="30">
                  <c:v>-43</c:v>
                </c:pt>
                <c:pt idx="31">
                  <c:v>-45</c:v>
                </c:pt>
                <c:pt idx="32">
                  <c:v>-44</c:v>
                </c:pt>
                <c:pt idx="33">
                  <c:v>-45</c:v>
                </c:pt>
                <c:pt idx="34">
                  <c:v>-47</c:v>
                </c:pt>
                <c:pt idx="35">
                  <c:v>-50</c:v>
                </c:pt>
                <c:pt idx="36">
                  <c:v>-48</c:v>
                </c:pt>
                <c:pt idx="37">
                  <c:v>-45</c:v>
                </c:pt>
                <c:pt idx="38">
                  <c:v>-44</c:v>
                </c:pt>
                <c:pt idx="39">
                  <c:v>-42</c:v>
                </c:pt>
                <c:pt idx="40">
                  <c:v>-41</c:v>
                </c:pt>
                <c:pt idx="41">
                  <c:v>-43</c:v>
                </c:pt>
                <c:pt idx="42">
                  <c:v>-45</c:v>
                </c:pt>
                <c:pt idx="43">
                  <c:v>-43</c:v>
                </c:pt>
                <c:pt idx="44">
                  <c:v>-44</c:v>
                </c:pt>
                <c:pt idx="45">
                  <c:v>-45</c:v>
                </c:pt>
                <c:pt idx="46">
                  <c:v>-44</c:v>
                </c:pt>
                <c:pt idx="47">
                  <c:v>-47</c:v>
                </c:pt>
                <c:pt idx="48">
                  <c:v>-47</c:v>
                </c:pt>
                <c:pt idx="49">
                  <c:v>-49</c:v>
                </c:pt>
                <c:pt idx="50">
                  <c:v>-50</c:v>
                </c:pt>
                <c:pt idx="51">
                  <c:v>-47</c:v>
                </c:pt>
                <c:pt idx="52">
                  <c:v>-43</c:v>
                </c:pt>
                <c:pt idx="53">
                  <c:v>-45</c:v>
                </c:pt>
                <c:pt idx="54">
                  <c:v>-44</c:v>
                </c:pt>
                <c:pt idx="55">
                  <c:v>-43</c:v>
                </c:pt>
                <c:pt idx="56">
                  <c:v>-49</c:v>
                </c:pt>
                <c:pt idx="57">
                  <c:v>-49</c:v>
                </c:pt>
                <c:pt idx="58">
                  <c:v>-50</c:v>
                </c:pt>
                <c:pt idx="59">
                  <c:v>-49</c:v>
                </c:pt>
                <c:pt idx="60">
                  <c:v>-48</c:v>
                </c:pt>
                <c:pt idx="61">
                  <c:v>-49</c:v>
                </c:pt>
                <c:pt idx="62">
                  <c:v>-48</c:v>
                </c:pt>
                <c:pt idx="63">
                  <c:v>-49</c:v>
                </c:pt>
                <c:pt idx="64">
                  <c:v>-47</c:v>
                </c:pt>
                <c:pt idx="65">
                  <c:v>-41</c:v>
                </c:pt>
                <c:pt idx="66">
                  <c:v>-44</c:v>
                </c:pt>
                <c:pt idx="67">
                  <c:v>-42</c:v>
                </c:pt>
                <c:pt idx="68">
                  <c:v>-45</c:v>
                </c:pt>
                <c:pt idx="69">
                  <c:v>-47</c:v>
                </c:pt>
                <c:pt idx="70">
                  <c:v>-45</c:v>
                </c:pt>
                <c:pt idx="71">
                  <c:v>-47</c:v>
                </c:pt>
                <c:pt idx="72">
                  <c:v>-45</c:v>
                </c:pt>
                <c:pt idx="73">
                  <c:v>-46</c:v>
                </c:pt>
                <c:pt idx="74">
                  <c:v>-49</c:v>
                </c:pt>
                <c:pt idx="75">
                  <c:v>-51</c:v>
                </c:pt>
                <c:pt idx="76">
                  <c:v>-50</c:v>
                </c:pt>
                <c:pt idx="77">
                  <c:v>-48</c:v>
                </c:pt>
                <c:pt idx="78">
                  <c:v>-45</c:v>
                </c:pt>
                <c:pt idx="79">
                  <c:v>-46</c:v>
                </c:pt>
                <c:pt idx="80">
                  <c:v>-46</c:v>
                </c:pt>
                <c:pt idx="81">
                  <c:v>-49</c:v>
                </c:pt>
                <c:pt idx="82">
                  <c:v>-48</c:v>
                </c:pt>
                <c:pt idx="83">
                  <c:v>-45</c:v>
                </c:pt>
                <c:pt idx="84">
                  <c:v>-45</c:v>
                </c:pt>
                <c:pt idx="85">
                  <c:v>-46</c:v>
                </c:pt>
                <c:pt idx="86">
                  <c:v>-47</c:v>
                </c:pt>
                <c:pt idx="87">
                  <c:v>-49</c:v>
                </c:pt>
                <c:pt idx="88">
                  <c:v>-47</c:v>
                </c:pt>
                <c:pt idx="89">
                  <c:v>-50</c:v>
                </c:pt>
                <c:pt idx="90">
                  <c:v>-51</c:v>
                </c:pt>
                <c:pt idx="91">
                  <c:v>-52</c:v>
                </c:pt>
                <c:pt idx="92">
                  <c:v>-51</c:v>
                </c:pt>
                <c:pt idx="93">
                  <c:v>-53</c:v>
                </c:pt>
                <c:pt idx="94">
                  <c:v>-49</c:v>
                </c:pt>
                <c:pt idx="95">
                  <c:v>-47</c:v>
                </c:pt>
                <c:pt idx="96">
                  <c:v>-49</c:v>
                </c:pt>
                <c:pt idx="97">
                  <c:v>-47</c:v>
                </c:pt>
                <c:pt idx="98">
                  <c:v>-45</c:v>
                </c:pt>
                <c:pt idx="99">
                  <c:v>-42</c:v>
                </c:pt>
                <c:pt idx="100">
                  <c:v>-43</c:v>
                </c:pt>
                <c:pt idx="101">
                  <c:v>-45</c:v>
                </c:pt>
                <c:pt idx="102">
                  <c:v>-47</c:v>
                </c:pt>
                <c:pt idx="103">
                  <c:v>-51</c:v>
                </c:pt>
                <c:pt idx="104">
                  <c:v>-50</c:v>
                </c:pt>
                <c:pt idx="105">
                  <c:v>-49</c:v>
                </c:pt>
                <c:pt idx="106">
                  <c:v>-49</c:v>
                </c:pt>
                <c:pt idx="107">
                  <c:v>-47</c:v>
                </c:pt>
                <c:pt idx="108">
                  <c:v>-48</c:v>
                </c:pt>
                <c:pt idx="109">
                  <c:v>-49</c:v>
                </c:pt>
                <c:pt idx="110">
                  <c:v>-48</c:v>
                </c:pt>
                <c:pt idx="111">
                  <c:v>-49</c:v>
                </c:pt>
                <c:pt idx="112">
                  <c:v>-53</c:v>
                </c:pt>
                <c:pt idx="113">
                  <c:v>-52</c:v>
                </c:pt>
                <c:pt idx="114">
                  <c:v>-54</c:v>
                </c:pt>
                <c:pt idx="115">
                  <c:v>-53</c:v>
                </c:pt>
                <c:pt idx="116">
                  <c:v>-49</c:v>
                </c:pt>
                <c:pt idx="117">
                  <c:v>-49</c:v>
                </c:pt>
                <c:pt idx="118">
                  <c:v>-49</c:v>
                </c:pt>
                <c:pt idx="119">
                  <c:v>-48</c:v>
                </c:pt>
                <c:pt idx="120">
                  <c:v>-51</c:v>
                </c:pt>
                <c:pt idx="121">
                  <c:v>-52</c:v>
                </c:pt>
                <c:pt idx="122">
                  <c:v>-54</c:v>
                </c:pt>
                <c:pt idx="123">
                  <c:v>-52</c:v>
                </c:pt>
                <c:pt idx="124">
                  <c:v>-52</c:v>
                </c:pt>
                <c:pt idx="125">
                  <c:v>-50</c:v>
                </c:pt>
                <c:pt idx="126">
                  <c:v>-48</c:v>
                </c:pt>
                <c:pt idx="127">
                  <c:v>-49</c:v>
                </c:pt>
                <c:pt idx="128">
                  <c:v>-50</c:v>
                </c:pt>
                <c:pt idx="129">
                  <c:v>-48</c:v>
                </c:pt>
                <c:pt idx="130">
                  <c:v>-43</c:v>
                </c:pt>
                <c:pt idx="131">
                  <c:v>-41</c:v>
                </c:pt>
                <c:pt idx="132">
                  <c:v>-41</c:v>
                </c:pt>
                <c:pt idx="133">
                  <c:v>-41</c:v>
                </c:pt>
                <c:pt idx="134">
                  <c:v>-47</c:v>
                </c:pt>
                <c:pt idx="135">
                  <c:v>-47</c:v>
                </c:pt>
                <c:pt idx="136">
                  <c:v>-50</c:v>
                </c:pt>
                <c:pt idx="137">
                  <c:v>-49</c:v>
                </c:pt>
                <c:pt idx="138">
                  <c:v>-50</c:v>
                </c:pt>
                <c:pt idx="139">
                  <c:v>-49</c:v>
                </c:pt>
                <c:pt idx="140">
                  <c:v>-47</c:v>
                </c:pt>
                <c:pt idx="141">
                  <c:v>-41</c:v>
                </c:pt>
                <c:pt idx="142">
                  <c:v>-41</c:v>
                </c:pt>
                <c:pt idx="143">
                  <c:v>-41</c:v>
                </c:pt>
                <c:pt idx="144">
                  <c:v>-43</c:v>
                </c:pt>
                <c:pt idx="145">
                  <c:v>-43</c:v>
                </c:pt>
                <c:pt idx="146">
                  <c:v>-44</c:v>
                </c:pt>
                <c:pt idx="147">
                  <c:v>-45</c:v>
                </c:pt>
                <c:pt idx="148">
                  <c:v>-45</c:v>
                </c:pt>
                <c:pt idx="149">
                  <c:v>-51</c:v>
                </c:pt>
                <c:pt idx="150">
                  <c:v>-49</c:v>
                </c:pt>
                <c:pt idx="151">
                  <c:v>-47</c:v>
                </c:pt>
                <c:pt idx="152" formatCode="0">
                  <c:v>-46</c:v>
                </c:pt>
                <c:pt idx="153" formatCode="0">
                  <c:v>-41</c:v>
                </c:pt>
                <c:pt idx="154" formatCode="0">
                  <c:v>-40</c:v>
                </c:pt>
                <c:pt idx="155">
                  <c:v>-39</c:v>
                </c:pt>
                <c:pt idx="156" formatCode="0">
                  <c:v>-34</c:v>
                </c:pt>
                <c:pt idx="157" formatCode="0">
                  <c:v>-33</c:v>
                </c:pt>
                <c:pt idx="158" formatCode="0">
                  <c:v>-31</c:v>
                </c:pt>
                <c:pt idx="159">
                  <c:v>-31</c:v>
                </c:pt>
                <c:pt idx="160">
                  <c:v>-30</c:v>
                </c:pt>
                <c:pt idx="161" formatCode="0">
                  <c:v>-34</c:v>
                </c:pt>
                <c:pt idx="162">
                  <c:v>-37</c:v>
                </c:pt>
                <c:pt idx="163">
                  <c:v>-37</c:v>
                </c:pt>
                <c:pt idx="164" formatCode="0">
                  <c:v>-37</c:v>
                </c:pt>
                <c:pt idx="165" formatCode="0">
                  <c:v>-33</c:v>
                </c:pt>
                <c:pt idx="166" formatCode="0">
                  <c:v>-27</c:v>
                </c:pt>
                <c:pt idx="167" formatCode="0">
                  <c:v>-23</c:v>
                </c:pt>
                <c:pt idx="168">
                  <c:v>-24</c:v>
                </c:pt>
                <c:pt idx="169">
                  <c:v>-20</c:v>
                </c:pt>
                <c:pt idx="170">
                  <c:v>-20</c:v>
                </c:pt>
                <c:pt idx="171" formatCode="0">
                  <c:v>-23</c:v>
                </c:pt>
                <c:pt idx="172" formatCode="0">
                  <c:v>-17</c:v>
                </c:pt>
                <c:pt idx="173">
                  <c:v>-23</c:v>
                </c:pt>
                <c:pt idx="174" formatCode="0">
                  <c:v>-24</c:v>
                </c:pt>
                <c:pt idx="175" formatCode="0">
                  <c:v>-21</c:v>
                </c:pt>
                <c:pt idx="176" formatCode="0">
                  <c:v>-19</c:v>
                </c:pt>
                <c:pt idx="177">
                  <c:v>-17</c:v>
                </c:pt>
                <c:pt idx="178">
                  <c:v>-15</c:v>
                </c:pt>
                <c:pt idx="179" formatCode="0">
                  <c:v>-15</c:v>
                </c:pt>
                <c:pt idx="180" formatCode="0">
                  <c:v>-17</c:v>
                </c:pt>
                <c:pt idx="181" formatCode="0">
                  <c:v>-13</c:v>
                </c:pt>
                <c:pt idx="182" formatCode="0">
                  <c:v>-13</c:v>
                </c:pt>
                <c:pt idx="183">
                  <c:v>-12</c:v>
                </c:pt>
                <c:pt idx="184">
                  <c:v>-11</c:v>
                </c:pt>
                <c:pt idx="185">
                  <c:v>-15</c:v>
                </c:pt>
                <c:pt idx="186">
                  <c:v>-17</c:v>
                </c:pt>
                <c:pt idx="187">
                  <c:v>-17</c:v>
                </c:pt>
                <c:pt idx="188">
                  <c:v>-19</c:v>
                </c:pt>
                <c:pt idx="189">
                  <c:v>-20</c:v>
                </c:pt>
                <c:pt idx="190">
                  <c:v>-11</c:v>
                </c:pt>
                <c:pt idx="191">
                  <c:v>-9</c:v>
                </c:pt>
                <c:pt idx="192">
                  <c:v>-8</c:v>
                </c:pt>
                <c:pt idx="193">
                  <c:v>-5</c:v>
                </c:pt>
                <c:pt idx="194">
                  <c:v>-11</c:v>
                </c:pt>
                <c:pt idx="195">
                  <c:v>-9</c:v>
                </c:pt>
                <c:pt idx="196">
                  <c:v>-7</c:v>
                </c:pt>
                <c:pt idx="197">
                  <c:v>-12</c:v>
                </c:pt>
                <c:pt idx="198">
                  <c:v>-14</c:v>
                </c:pt>
                <c:pt idx="199">
                  <c:v>-13</c:v>
                </c:pt>
                <c:pt idx="200">
                  <c:v>-15</c:v>
                </c:pt>
                <c:pt idx="201">
                  <c:v>-13</c:v>
                </c:pt>
                <c:pt idx="202">
                  <c:v>-9</c:v>
                </c:pt>
                <c:pt idx="203">
                  <c:v>-7</c:v>
                </c:pt>
                <c:pt idx="204">
                  <c:v>-3</c:v>
                </c:pt>
                <c:pt idx="205">
                  <c:v>-5</c:v>
                </c:pt>
                <c:pt idx="206">
                  <c:v>-7</c:v>
                </c:pt>
                <c:pt idx="207">
                  <c:v>-5</c:v>
                </c:pt>
                <c:pt idx="208">
                  <c:v>-7</c:v>
                </c:pt>
                <c:pt idx="209">
                  <c:v>-5</c:v>
                </c:pt>
                <c:pt idx="210">
                  <c:v>-2</c:v>
                </c:pt>
                <c:pt idx="211">
                  <c:v>-5</c:v>
                </c:pt>
                <c:pt idx="212">
                  <c:v>2</c:v>
                </c:pt>
                <c:pt idx="213">
                  <c:v>-1</c:v>
                </c:pt>
                <c:pt idx="214">
                  <c:v>-1</c:v>
                </c:pt>
                <c:pt idx="215">
                  <c:v>1</c:v>
                </c:pt>
                <c:pt idx="216">
                  <c:v>-3</c:v>
                </c:pt>
                <c:pt idx="217">
                  <c:v>-1</c:v>
                </c:pt>
                <c:pt idx="218" formatCode="#,##0">
                  <c:v>-3</c:v>
                </c:pt>
                <c:pt idx="219">
                  <c:v>-3</c:v>
                </c:pt>
                <c:pt idx="220">
                  <c:v>-2</c:v>
                </c:pt>
                <c:pt idx="221">
                  <c:v>-5</c:v>
                </c:pt>
                <c:pt idx="222">
                  <c:v>-3</c:v>
                </c:pt>
                <c:pt idx="223">
                  <c:v>-2</c:v>
                </c:pt>
                <c:pt idx="224">
                  <c:v>1</c:v>
                </c:pt>
                <c:pt idx="225">
                  <c:v>1</c:v>
                </c:pt>
                <c:pt idx="226">
                  <c:v>-1</c:v>
                </c:pt>
                <c:pt idx="227">
                  <c:v>1</c:v>
                </c:pt>
                <c:pt idx="228">
                  <c:v>0</c:v>
                </c:pt>
                <c:pt idx="229">
                  <c:v>1</c:v>
                </c:pt>
                <c:pt idx="230">
                  <c:v>-3</c:v>
                </c:pt>
                <c:pt idx="231">
                  <c:v>-3</c:v>
                </c:pt>
                <c:pt idx="232">
                  <c:v>-7</c:v>
                </c:pt>
                <c:pt idx="233">
                  <c:v>-7</c:v>
                </c:pt>
                <c:pt idx="234">
                  <c:v>-8</c:v>
                </c:pt>
                <c:pt idx="235">
                  <c:v>-13</c:v>
                </c:pt>
                <c:pt idx="236">
                  <c:v>-12</c:v>
                </c:pt>
                <c:pt idx="237">
                  <c:v>-15</c:v>
                </c:pt>
                <c:pt idx="238">
                  <c:v>-13</c:v>
                </c:pt>
                <c:pt idx="239">
                  <c:v>-15</c:v>
                </c:pt>
                <c:pt idx="240">
                  <c:v>-19</c:v>
                </c:pt>
                <c:pt idx="241">
                  <c:v>-14</c:v>
                </c:pt>
                <c:pt idx="242">
                  <c:v>-15</c:v>
                </c:pt>
                <c:pt idx="243">
                  <c:v>-12</c:v>
                </c:pt>
                <c:pt idx="244">
                  <c:v>-10</c:v>
                </c:pt>
                <c:pt idx="245">
                  <c:v>-11</c:v>
                </c:pt>
                <c:pt idx="246">
                  <c:v>-9</c:v>
                </c:pt>
                <c:pt idx="247">
                  <c:v>-10</c:v>
                </c:pt>
                <c:pt idx="248">
                  <c:v>-9</c:v>
                </c:pt>
                <c:pt idx="249">
                  <c:v>-10</c:v>
                </c:pt>
                <c:pt idx="250">
                  <c:v>-12</c:v>
                </c:pt>
                <c:pt idx="251">
                  <c:v>-15</c:v>
                </c:pt>
                <c:pt idx="252">
                  <c:v>-17</c:v>
                </c:pt>
                <c:pt idx="253">
                  <c:v>-17</c:v>
                </c:pt>
                <c:pt idx="254">
                  <c:v>-19</c:v>
                </c:pt>
                <c:pt idx="255">
                  <c:v>-17</c:v>
                </c:pt>
                <c:pt idx="256">
                  <c:v>-16</c:v>
                </c:pt>
                <c:pt idx="257">
                  <c:v>-13</c:v>
                </c:pt>
                <c:pt idx="258">
                  <c:v>-11</c:v>
                </c:pt>
                <c:pt idx="259">
                  <c:v>-7</c:v>
                </c:pt>
                <c:pt idx="260">
                  <c:v>-9</c:v>
                </c:pt>
                <c:pt idx="261">
                  <c:v>-9</c:v>
                </c:pt>
                <c:pt idx="262">
                  <c:v>-7</c:v>
                </c:pt>
                <c:pt idx="263">
                  <c:v>-8</c:v>
                </c:pt>
                <c:pt idx="264">
                  <c:v>-8</c:v>
                </c:pt>
                <c:pt idx="265">
                  <c:v>-9</c:v>
                </c:pt>
                <c:pt idx="266">
                  <c:v>-12</c:v>
                </c:pt>
                <c:pt idx="267">
                  <c:v>-13</c:v>
                </c:pt>
                <c:pt idx="268">
                  <c:v>-11</c:v>
                </c:pt>
                <c:pt idx="269">
                  <c:v>-13</c:v>
                </c:pt>
                <c:pt idx="270">
                  <c:v>-9</c:v>
                </c:pt>
                <c:pt idx="271">
                  <c:v>-9</c:v>
                </c:pt>
                <c:pt idx="272">
                  <c:v>-13</c:v>
                </c:pt>
                <c:pt idx="273">
                  <c:v>-8</c:v>
                </c:pt>
                <c:pt idx="274">
                  <c:v>-9</c:v>
                </c:pt>
                <c:pt idx="275">
                  <c:v>-10</c:v>
                </c:pt>
                <c:pt idx="276">
                  <c:v>-11</c:v>
                </c:pt>
                <c:pt idx="277">
                  <c:v>-13</c:v>
                </c:pt>
                <c:pt idx="278">
                  <c:v>-14</c:v>
                </c:pt>
                <c:pt idx="279">
                  <c:v>-15</c:v>
                </c:pt>
                <c:pt idx="280">
                  <c:v>-17</c:v>
                </c:pt>
                <c:pt idx="281">
                  <c:v>-18</c:v>
                </c:pt>
                <c:pt idx="282">
                  <c:v>-19</c:v>
                </c:pt>
                <c:pt idx="283">
                  <c:v>-21</c:v>
                </c:pt>
                <c:pt idx="284">
                  <c:v>-19</c:v>
                </c:pt>
                <c:pt idx="285">
                  <c:v>-17</c:v>
                </c:pt>
                <c:pt idx="286">
                  <c:v>-19</c:v>
                </c:pt>
                <c:pt idx="287">
                  <c:v>-20</c:v>
                </c:pt>
                <c:pt idx="288">
                  <c:v>-22</c:v>
                </c:pt>
                <c:pt idx="289">
                  <c:v>-23</c:v>
                </c:pt>
                <c:pt idx="290">
                  <c:v>-20</c:v>
                </c:pt>
                <c:pt idx="291">
                  <c:v>-15</c:v>
                </c:pt>
                <c:pt idx="292">
                  <c:v>-12</c:v>
                </c:pt>
                <c:pt idx="293">
                  <c:v>-9</c:v>
                </c:pt>
                <c:pt idx="294">
                  <c:v>-7</c:v>
                </c:pt>
                <c:pt idx="295">
                  <c:v>-8</c:v>
                </c:pt>
                <c:pt idx="296">
                  <c:v>-11</c:v>
                </c:pt>
                <c:pt idx="297">
                  <c:v>-7</c:v>
                </c:pt>
                <c:pt idx="298">
                  <c:v>-9</c:v>
                </c:pt>
                <c:pt idx="299">
                  <c:v>-11</c:v>
                </c:pt>
                <c:pt idx="300">
                  <c:v>-9</c:v>
                </c:pt>
                <c:pt idx="301">
                  <c:v>-11</c:v>
                </c:pt>
                <c:pt idx="302">
                  <c:v>-10</c:v>
                </c:pt>
                <c:pt idx="303">
                  <c:v>-9</c:v>
                </c:pt>
                <c:pt idx="304">
                  <c:v>-12</c:v>
                </c:pt>
                <c:pt idx="305">
                  <c:v>-13</c:v>
                </c:pt>
                <c:pt idx="306">
                  <c:v>-15</c:v>
                </c:pt>
                <c:pt idx="307">
                  <c:v>-18</c:v>
                </c:pt>
                <c:pt idx="308">
                  <c:v>-16</c:v>
                </c:pt>
                <c:pt idx="309">
                  <c:v>-19</c:v>
                </c:pt>
                <c:pt idx="310">
                  <c:v>-17</c:v>
                </c:pt>
                <c:pt idx="311">
                  <c:v>-16</c:v>
                </c:pt>
                <c:pt idx="312">
                  <c:v>-18</c:v>
                </c:pt>
                <c:pt idx="313">
                  <c:v>-17</c:v>
                </c:pt>
                <c:pt idx="314">
                  <c:v>-13</c:v>
                </c:pt>
                <c:pt idx="315">
                  <c:v>-9</c:v>
                </c:pt>
                <c:pt idx="316">
                  <c:v>-8</c:v>
                </c:pt>
                <c:pt idx="317">
                  <c:v>-7</c:v>
                </c:pt>
                <c:pt idx="318">
                  <c:v>-9</c:v>
                </c:pt>
                <c:pt idx="319">
                  <c:v>-11</c:v>
                </c:pt>
                <c:pt idx="320">
                  <c:v>-10</c:v>
                </c:pt>
                <c:pt idx="321">
                  <c:v>-10</c:v>
                </c:pt>
                <c:pt idx="322">
                  <c:v>-11</c:v>
                </c:pt>
                <c:pt idx="323">
                  <c:v>-8</c:v>
                </c:pt>
                <c:pt idx="324">
                  <c:v>-11</c:v>
                </c:pt>
                <c:pt idx="325">
                  <c:v>-9</c:v>
                </c:pt>
                <c:pt idx="326">
                  <c:v>-9</c:v>
                </c:pt>
                <c:pt idx="327">
                  <c:v>-7</c:v>
                </c:pt>
                <c:pt idx="328">
                  <c:v>-5</c:v>
                </c:pt>
                <c:pt idx="329">
                  <c:v>-6</c:v>
                </c:pt>
                <c:pt idx="330">
                  <c:v>-8</c:v>
                </c:pt>
                <c:pt idx="331">
                  <c:v>-9</c:v>
                </c:pt>
                <c:pt idx="332">
                  <c:v>-4</c:v>
                </c:pt>
                <c:pt idx="333">
                  <c:v>-6</c:v>
                </c:pt>
                <c:pt idx="334">
                  <c:v>-7</c:v>
                </c:pt>
                <c:pt idx="335">
                  <c:v>-5</c:v>
                </c:pt>
                <c:pt idx="336">
                  <c:v>-11</c:v>
                </c:pt>
                <c:pt idx="337">
                  <c:v>-11</c:v>
                </c:pt>
                <c:pt idx="338">
                  <c:v>-11</c:v>
                </c:pt>
                <c:pt idx="339">
                  <c:v>-12</c:v>
                </c:pt>
                <c:pt idx="340">
                  <c:v>-9</c:v>
                </c:pt>
                <c:pt idx="341">
                  <c:v>-9</c:v>
                </c:pt>
                <c:pt idx="342">
                  <c:v>-7</c:v>
                </c:pt>
                <c:pt idx="343">
                  <c:v>-7</c:v>
                </c:pt>
                <c:pt idx="344">
                  <c:v>-11</c:v>
                </c:pt>
                <c:pt idx="345">
                  <c:v>-9</c:v>
                </c:pt>
                <c:pt idx="346">
                  <c:v>-10</c:v>
                </c:pt>
                <c:pt idx="347">
                  <c:v>-9</c:v>
                </c:pt>
                <c:pt idx="348">
                  <c:v>-6</c:v>
                </c:pt>
                <c:pt idx="349">
                  <c:v>-7</c:v>
                </c:pt>
                <c:pt idx="350">
                  <c:v>-7</c:v>
                </c:pt>
                <c:pt idx="351">
                  <c:v>-7</c:v>
                </c:pt>
                <c:pt idx="352">
                  <c:v>-8</c:v>
                </c:pt>
                <c:pt idx="353">
                  <c:v>-11</c:v>
                </c:pt>
                <c:pt idx="354">
                  <c:v>-15</c:v>
                </c:pt>
                <c:pt idx="355">
                  <c:v>-20</c:v>
                </c:pt>
                <c:pt idx="356">
                  <c:v>-19</c:v>
                </c:pt>
                <c:pt idx="357">
                  <c:v>-18</c:v>
                </c:pt>
                <c:pt idx="358">
                  <c:v>-16</c:v>
                </c:pt>
                <c:pt idx="359">
                  <c:v>-11</c:v>
                </c:pt>
                <c:pt idx="360">
                  <c:v>-13</c:v>
                </c:pt>
                <c:pt idx="361">
                  <c:v>-11</c:v>
                </c:pt>
                <c:pt idx="362">
                  <c:v>-13</c:v>
                </c:pt>
                <c:pt idx="363">
                  <c:v>-17</c:v>
                </c:pt>
                <c:pt idx="364">
                  <c:v>-14</c:v>
                </c:pt>
                <c:pt idx="365">
                  <c:v>-17</c:v>
                </c:pt>
                <c:pt idx="366">
                  <c:v>-17</c:v>
                </c:pt>
                <c:pt idx="367">
                  <c:v>-21</c:v>
                </c:pt>
                <c:pt idx="368">
                  <c:v>-22</c:v>
                </c:pt>
                <c:pt idx="369">
                  <c:v>-18</c:v>
                </c:pt>
                <c:pt idx="370">
                  <c:v>-16</c:v>
                </c:pt>
                <c:pt idx="371">
                  <c:v>-13</c:v>
                </c:pt>
                <c:pt idx="372">
                  <c:v>-13</c:v>
                </c:pt>
                <c:pt idx="373" formatCode="#,##0">
                  <c:v>-6</c:v>
                </c:pt>
                <c:pt idx="374">
                  <c:v>-5</c:v>
                </c:pt>
                <c:pt idx="375">
                  <c:v>-5</c:v>
                </c:pt>
                <c:pt idx="376">
                  <c:v>-3</c:v>
                </c:pt>
                <c:pt idx="377">
                  <c:v>-7</c:v>
                </c:pt>
                <c:pt idx="378">
                  <c:v>-7</c:v>
                </c:pt>
                <c:pt idx="379">
                  <c:v>-9</c:v>
                </c:pt>
                <c:pt idx="380">
                  <c:v>-9</c:v>
                </c:pt>
                <c:pt idx="381">
                  <c:v>-11</c:v>
                </c:pt>
                <c:pt idx="382">
                  <c:v>-11</c:v>
                </c:pt>
                <c:pt idx="383">
                  <c:v>-11</c:v>
                </c:pt>
                <c:pt idx="384">
                  <c:v>-13</c:v>
                </c:pt>
                <c:pt idx="385">
                  <c:v>-17</c:v>
                </c:pt>
                <c:pt idx="386">
                  <c:v>-18</c:v>
                </c:pt>
                <c:pt idx="387">
                  <c:v>-18</c:v>
                </c:pt>
                <c:pt idx="388">
                  <c:v>-18</c:v>
                </c:pt>
                <c:pt idx="389">
                  <c:v>-19</c:v>
                </c:pt>
                <c:pt idx="390">
                  <c:v>-19</c:v>
                </c:pt>
                <c:pt idx="391">
                  <c:v>-20</c:v>
                </c:pt>
                <c:pt idx="392">
                  <c:v>-19</c:v>
                </c:pt>
                <c:pt idx="393">
                  <c:v>-20</c:v>
                </c:pt>
                <c:pt idx="394">
                  <c:v>-19</c:v>
                </c:pt>
                <c:pt idx="395">
                  <c:v>-16</c:v>
                </c:pt>
                <c:pt idx="396">
                  <c:v>-18</c:v>
                </c:pt>
                <c:pt idx="397">
                  <c:v>-17</c:v>
                </c:pt>
                <c:pt idx="398">
                  <c:v>-16</c:v>
                </c:pt>
                <c:pt idx="399">
                  <c:v>-17</c:v>
                </c:pt>
                <c:pt idx="400">
                  <c:v>-17</c:v>
                </c:pt>
                <c:pt idx="401">
                  <c:v>-17</c:v>
                </c:pt>
                <c:pt idx="402">
                  <c:v>-21</c:v>
                </c:pt>
                <c:pt idx="403">
                  <c:v>-21</c:v>
                </c:pt>
                <c:pt idx="404">
                  <c:v>-18</c:v>
                </c:pt>
                <c:pt idx="405">
                  <c:v>-20</c:v>
                </c:pt>
                <c:pt idx="406">
                  <c:v>-18</c:v>
                </c:pt>
                <c:pt idx="407">
                  <c:v>-17</c:v>
                </c:pt>
                <c:pt idx="408">
                  <c:v>-19</c:v>
                </c:pt>
                <c:pt idx="409">
                  <c:v>-19</c:v>
                </c:pt>
                <c:pt idx="410">
                  <c:v>-21</c:v>
                </c:pt>
                <c:pt idx="411">
                  <c:v>-24</c:v>
                </c:pt>
                <c:pt idx="412">
                  <c:v>-24</c:v>
                </c:pt>
                <c:pt idx="413">
                  <c:v>-21</c:v>
                </c:pt>
                <c:pt idx="414">
                  <c:v>-19</c:v>
                </c:pt>
                <c:pt idx="415">
                  <c:v>-15</c:v>
                </c:pt>
                <c:pt idx="416">
                  <c:v>-17</c:v>
                </c:pt>
                <c:pt idx="417">
                  <c:v>-22</c:v>
                </c:pt>
                <c:pt idx="418">
                  <c:v>-26</c:v>
                </c:pt>
                <c:pt idx="419">
                  <c:v>-28</c:v>
                </c:pt>
                <c:pt idx="420">
                  <c:v>-26</c:v>
                </c:pt>
                <c:pt idx="421">
                  <c:v>-25</c:v>
                </c:pt>
                <c:pt idx="422">
                  <c:v>-21</c:v>
                </c:pt>
                <c:pt idx="423">
                  <c:v>-19</c:v>
                </c:pt>
                <c:pt idx="424">
                  <c:v>-21</c:v>
                </c:pt>
                <c:pt idx="425">
                  <c:v>-23</c:v>
                </c:pt>
                <c:pt idx="426">
                  <c:v>-27</c:v>
                </c:pt>
                <c:pt idx="427">
                  <c:v>-27</c:v>
                </c:pt>
                <c:pt idx="428">
                  <c:v>-27</c:v>
                </c:pt>
                <c:pt idx="429">
                  <c:v>-21</c:v>
                </c:pt>
                <c:pt idx="430">
                  <c:v>-19</c:v>
                </c:pt>
                <c:pt idx="431">
                  <c:v>-21</c:v>
                </c:pt>
                <c:pt idx="432">
                  <c:v>-19</c:v>
                </c:pt>
                <c:pt idx="433">
                  <c:v>-23</c:v>
                </c:pt>
                <c:pt idx="434">
                  <c:v>-22</c:v>
                </c:pt>
                <c:pt idx="435">
                  <c:v>-17</c:v>
                </c:pt>
                <c:pt idx="436">
                  <c:v>-19</c:v>
                </c:pt>
                <c:pt idx="437">
                  <c:v>-17</c:v>
                </c:pt>
                <c:pt idx="438">
                  <c:v>-19</c:v>
                </c:pt>
                <c:pt idx="439">
                  <c:v>-20</c:v>
                </c:pt>
                <c:pt idx="440">
                  <c:v>-21</c:v>
                </c:pt>
                <c:pt idx="441">
                  <c:v>-23</c:v>
                </c:pt>
                <c:pt idx="442">
                  <c:v>-19</c:v>
                </c:pt>
                <c:pt idx="443">
                  <c:v>-20</c:v>
                </c:pt>
                <c:pt idx="444">
                  <c:v>-15</c:v>
                </c:pt>
                <c:pt idx="445">
                  <c:v>-15</c:v>
                </c:pt>
                <c:pt idx="446">
                  <c:v>-15</c:v>
                </c:pt>
                <c:pt idx="447">
                  <c:v>-12</c:v>
                </c:pt>
                <c:pt idx="448">
                  <c:v>-13</c:v>
                </c:pt>
                <c:pt idx="449">
                  <c:v>-11</c:v>
                </c:pt>
                <c:pt idx="450">
                  <c:v>-11</c:v>
                </c:pt>
                <c:pt idx="451">
                  <c:v>-15</c:v>
                </c:pt>
                <c:pt idx="452">
                  <c:v>-13</c:v>
                </c:pt>
                <c:pt idx="453">
                  <c:v>-12</c:v>
                </c:pt>
                <c:pt idx="454">
                  <c:v>-11</c:v>
                </c:pt>
                <c:pt idx="455">
                  <c:v>-8</c:v>
                </c:pt>
                <c:pt idx="456">
                  <c:v>-6</c:v>
                </c:pt>
                <c:pt idx="457">
                  <c:v>-6</c:v>
                </c:pt>
                <c:pt idx="458">
                  <c:v>-5</c:v>
                </c:pt>
                <c:pt idx="459">
                  <c:v>-5</c:v>
                </c:pt>
                <c:pt idx="460">
                  <c:v>-5</c:v>
                </c:pt>
                <c:pt idx="461">
                  <c:v>-5</c:v>
                </c:pt>
                <c:pt idx="462">
                  <c:v>-4</c:v>
                </c:pt>
                <c:pt idx="463">
                  <c:v>-5</c:v>
                </c:pt>
                <c:pt idx="464">
                  <c:v>-7</c:v>
                </c:pt>
                <c:pt idx="465">
                  <c:v>-4</c:v>
                </c:pt>
                <c:pt idx="466">
                  <c:v>-5</c:v>
                </c:pt>
                <c:pt idx="467">
                  <c:v>-5</c:v>
                </c:pt>
                <c:pt idx="468">
                  <c:v>1</c:v>
                </c:pt>
                <c:pt idx="469">
                  <c:v>0</c:v>
                </c:pt>
                <c:pt idx="470">
                  <c:v>1</c:v>
                </c:pt>
                <c:pt idx="471">
                  <c:v>1</c:v>
                </c:pt>
                <c:pt idx="472">
                  <c:v>-4</c:v>
                </c:pt>
                <c:pt idx="473">
                  <c:v>-5</c:v>
                </c:pt>
                <c:pt idx="474">
                  <c:v>-7</c:v>
                </c:pt>
                <c:pt idx="475">
                  <c:v>-7</c:v>
                </c:pt>
                <c:pt idx="476">
                  <c:v>-10</c:v>
                </c:pt>
                <c:pt idx="477">
                  <c:v>-13</c:v>
                </c:pt>
                <c:pt idx="478">
                  <c:v>-12</c:v>
                </c:pt>
                <c:pt idx="479">
                  <c:v>-12</c:v>
                </c:pt>
                <c:pt idx="480">
                  <c:v>-13</c:v>
                </c:pt>
                <c:pt idx="481">
                  <c:v>-13</c:v>
                </c:pt>
                <c:pt idx="482">
                  <c:v>-13</c:v>
                </c:pt>
                <c:pt idx="483">
                  <c:v>-13</c:v>
                </c:pt>
                <c:pt idx="484">
                  <c:v>-11</c:v>
                </c:pt>
                <c:pt idx="485">
                  <c:v>-6</c:v>
                </c:pt>
                <c:pt idx="486">
                  <c:v>-3</c:v>
                </c:pt>
                <c:pt idx="487">
                  <c:v>-3</c:v>
                </c:pt>
                <c:pt idx="488">
                  <c:v>-2</c:v>
                </c:pt>
                <c:pt idx="489">
                  <c:v>-5</c:v>
                </c:pt>
                <c:pt idx="490">
                  <c:v>-4</c:v>
                </c:pt>
                <c:pt idx="491">
                  <c:v>-5</c:v>
                </c:pt>
                <c:pt idx="492">
                  <c:v>-5</c:v>
                </c:pt>
                <c:pt idx="493">
                  <c:v>-3</c:v>
                </c:pt>
                <c:pt idx="494">
                  <c:v>-3</c:v>
                </c:pt>
                <c:pt idx="495">
                  <c:v>2</c:v>
                </c:pt>
                <c:pt idx="496">
                  <c:v>1</c:v>
                </c:pt>
                <c:pt idx="497">
                  <c:v>-1</c:v>
                </c:pt>
                <c:pt idx="498">
                  <c:v>-1</c:v>
                </c:pt>
                <c:pt idx="499">
                  <c:v>-4</c:v>
                </c:pt>
                <c:pt idx="500">
                  <c:v>0</c:v>
                </c:pt>
                <c:pt idx="501">
                  <c:v>2</c:v>
                </c:pt>
                <c:pt idx="502">
                  <c:v>5</c:v>
                </c:pt>
                <c:pt idx="503">
                  <c:v>7</c:v>
                </c:pt>
                <c:pt idx="504">
                  <c:v>5</c:v>
                </c:pt>
                <c:pt idx="505">
                  <c:v>7</c:v>
                </c:pt>
                <c:pt idx="506">
                  <c:v>6</c:v>
                </c:pt>
                <c:pt idx="507">
                  <c:v>4</c:v>
                </c:pt>
                <c:pt idx="508">
                  <c:v>4</c:v>
                </c:pt>
                <c:pt idx="509">
                  <c:v>3</c:v>
                </c:pt>
                <c:pt idx="510">
                  <c:v>4</c:v>
                </c:pt>
                <c:pt idx="511">
                  <c:v>4</c:v>
                </c:pt>
                <c:pt idx="512">
                  <c:v>3</c:v>
                </c:pt>
                <c:pt idx="513">
                  <c:v>3</c:v>
                </c:pt>
                <c:pt idx="514">
                  <c:v>1</c:v>
                </c:pt>
                <c:pt idx="515">
                  <c:v>1</c:v>
                </c:pt>
                <c:pt idx="516">
                  <c:v>3</c:v>
                </c:pt>
                <c:pt idx="517">
                  <c:v>1</c:v>
                </c:pt>
                <c:pt idx="518">
                  <c:v>2</c:v>
                </c:pt>
                <c:pt idx="519">
                  <c:v>7</c:v>
                </c:pt>
                <c:pt idx="520">
                  <c:v>5</c:v>
                </c:pt>
                <c:pt idx="521">
                  <c:v>5</c:v>
                </c:pt>
                <c:pt idx="522">
                  <c:v>7</c:v>
                </c:pt>
                <c:pt idx="523">
                  <c:v>4</c:v>
                </c:pt>
                <c:pt idx="524">
                  <c:v>5</c:v>
                </c:pt>
                <c:pt idx="525">
                  <c:v>10</c:v>
                </c:pt>
                <c:pt idx="526">
                  <c:v>12</c:v>
                </c:pt>
                <c:pt idx="527">
                  <c:v>13</c:v>
                </c:pt>
                <c:pt idx="528">
                  <c:v>19</c:v>
                </c:pt>
                <c:pt idx="529">
                  <c:v>20</c:v>
                </c:pt>
                <c:pt idx="530">
                  <c:v>16</c:v>
                </c:pt>
                <c:pt idx="531">
                  <c:v>18</c:v>
                </c:pt>
                <c:pt idx="532">
                  <c:v>17</c:v>
                </c:pt>
                <c:pt idx="533">
                  <c:v>16</c:v>
                </c:pt>
                <c:pt idx="534">
                  <c:v>23</c:v>
                </c:pt>
                <c:pt idx="535">
                  <c:v>25</c:v>
                </c:pt>
                <c:pt idx="536">
                  <c:v>27</c:v>
                </c:pt>
                <c:pt idx="537">
                  <c:v>27</c:v>
                </c:pt>
                <c:pt idx="538">
                  <c:v>25</c:v>
                </c:pt>
                <c:pt idx="539">
                  <c:v>29</c:v>
                </c:pt>
                <c:pt idx="540">
                  <c:v>29</c:v>
                </c:pt>
                <c:pt idx="541">
                  <c:v>28</c:v>
                </c:pt>
                <c:pt idx="542">
                  <c:v>29</c:v>
                </c:pt>
                <c:pt idx="543">
                  <c:v>28</c:v>
                </c:pt>
                <c:pt idx="544">
                  <c:v>26</c:v>
                </c:pt>
                <c:pt idx="545">
                  <c:v>29</c:v>
                </c:pt>
                <c:pt idx="546">
                  <c:v>31</c:v>
                </c:pt>
                <c:pt idx="547">
                  <c:v>30</c:v>
                </c:pt>
                <c:pt idx="548">
                  <c:v>29</c:v>
                </c:pt>
                <c:pt idx="549">
                  <c:v>29</c:v>
                </c:pt>
                <c:pt idx="550">
                  <c:v>30</c:v>
                </c:pt>
                <c:pt idx="551">
                  <c:v>33</c:v>
                </c:pt>
                <c:pt idx="552">
                  <c:v>34</c:v>
                </c:pt>
                <c:pt idx="553">
                  <c:v>32</c:v>
                </c:pt>
                <c:pt idx="554">
                  <c:v>33</c:v>
                </c:pt>
                <c:pt idx="555">
                  <c:v>31</c:v>
                </c:pt>
                <c:pt idx="556">
                  <c:v>31</c:v>
                </c:pt>
                <c:pt idx="557">
                  <c:v>30</c:v>
                </c:pt>
                <c:pt idx="558">
                  <c:v>26</c:v>
                </c:pt>
                <c:pt idx="559">
                  <c:v>27</c:v>
                </c:pt>
                <c:pt idx="560">
                  <c:v>26</c:v>
                </c:pt>
                <c:pt idx="561">
                  <c:v>25</c:v>
                </c:pt>
                <c:pt idx="562">
                  <c:v>23</c:v>
                </c:pt>
                <c:pt idx="563">
                  <c:v>24</c:v>
                </c:pt>
                <c:pt idx="564">
                  <c:v>26</c:v>
                </c:pt>
                <c:pt idx="565">
                  <c:v>29</c:v>
                </c:pt>
                <c:pt idx="566">
                  <c:v>27</c:v>
                </c:pt>
                <c:pt idx="567">
                  <c:v>29</c:v>
                </c:pt>
                <c:pt idx="568">
                  <c:v>26</c:v>
                </c:pt>
                <c:pt idx="569">
                  <c:v>25</c:v>
                </c:pt>
                <c:pt idx="570">
                  <c:v>27</c:v>
                </c:pt>
                <c:pt idx="571">
                  <c:v>27</c:v>
                </c:pt>
                <c:pt idx="572">
                  <c:v>29</c:v>
                </c:pt>
                <c:pt idx="573">
                  <c:v>27</c:v>
                </c:pt>
                <c:pt idx="574">
                  <c:v>27</c:v>
                </c:pt>
                <c:pt idx="575">
                  <c:v>27</c:v>
                </c:pt>
                <c:pt idx="576">
                  <c:v>28</c:v>
                </c:pt>
                <c:pt idx="577">
                  <c:v>31</c:v>
                </c:pt>
                <c:pt idx="578">
                  <c:v>29</c:v>
                </c:pt>
                <c:pt idx="579">
                  <c:v>31</c:v>
                </c:pt>
                <c:pt idx="580">
                  <c:v>29</c:v>
                </c:pt>
                <c:pt idx="581">
                  <c:v>28</c:v>
                </c:pt>
                <c:pt idx="582">
                  <c:v>33</c:v>
                </c:pt>
                <c:pt idx="583">
                  <c:v>33</c:v>
                </c:pt>
                <c:pt idx="584">
                  <c:v>35</c:v>
                </c:pt>
                <c:pt idx="585">
                  <c:v>38</c:v>
                </c:pt>
                <c:pt idx="586">
                  <c:v>34</c:v>
                </c:pt>
                <c:pt idx="587">
                  <c:v>31</c:v>
                </c:pt>
                <c:pt idx="588">
                  <c:v>29</c:v>
                </c:pt>
                <c:pt idx="589">
                  <c:v>29</c:v>
                </c:pt>
                <c:pt idx="590">
                  <c:v>29</c:v>
                </c:pt>
                <c:pt idx="591">
                  <c:v>31</c:v>
                </c:pt>
                <c:pt idx="592">
                  <c:v>29</c:v>
                </c:pt>
                <c:pt idx="593">
                  <c:v>27</c:v>
                </c:pt>
                <c:pt idx="594">
                  <c:v>25</c:v>
                </c:pt>
                <c:pt idx="595">
                  <c:v>22</c:v>
                </c:pt>
                <c:pt idx="596">
                  <c:v>23</c:v>
                </c:pt>
                <c:pt idx="597">
                  <c:v>23</c:v>
                </c:pt>
                <c:pt idx="598">
                  <c:v>24</c:v>
                </c:pt>
                <c:pt idx="599">
                  <c:v>26</c:v>
                </c:pt>
                <c:pt idx="600">
                  <c:v>23</c:v>
                </c:pt>
                <c:pt idx="601">
                  <c:v>25</c:v>
                </c:pt>
                <c:pt idx="602">
                  <c:v>27</c:v>
                </c:pt>
                <c:pt idx="603">
                  <c:v>30</c:v>
                </c:pt>
                <c:pt idx="604">
                  <c:v>29</c:v>
                </c:pt>
                <c:pt idx="605">
                  <c:v>27</c:v>
                </c:pt>
                <c:pt idx="606">
                  <c:v>27</c:v>
                </c:pt>
                <c:pt idx="607">
                  <c:v>25</c:v>
                </c:pt>
                <c:pt idx="608">
                  <c:v>29</c:v>
                </c:pt>
                <c:pt idx="609">
                  <c:v>30</c:v>
                </c:pt>
                <c:pt idx="610">
                  <c:v>30</c:v>
                </c:pt>
                <c:pt idx="611">
                  <c:v>29</c:v>
                </c:pt>
                <c:pt idx="612">
                  <c:v>29</c:v>
                </c:pt>
                <c:pt idx="613">
                  <c:v>28</c:v>
                </c:pt>
                <c:pt idx="614">
                  <c:v>28</c:v>
                </c:pt>
                <c:pt idx="615">
                  <c:v>30</c:v>
                </c:pt>
                <c:pt idx="616">
                  <c:v>29</c:v>
                </c:pt>
                <c:pt idx="617">
                  <c:v>27</c:v>
                </c:pt>
                <c:pt idx="618">
                  <c:v>27</c:v>
                </c:pt>
                <c:pt idx="619">
                  <c:v>27</c:v>
                </c:pt>
                <c:pt idx="620">
                  <c:v>27</c:v>
                </c:pt>
                <c:pt idx="621">
                  <c:v>26</c:v>
                </c:pt>
                <c:pt idx="622">
                  <c:v>26</c:v>
                </c:pt>
                <c:pt idx="623">
                  <c:v>27</c:v>
                </c:pt>
                <c:pt idx="624">
                  <c:v>27</c:v>
                </c:pt>
                <c:pt idx="625">
                  <c:v>31</c:v>
                </c:pt>
                <c:pt idx="626">
                  <c:v>31</c:v>
                </c:pt>
                <c:pt idx="627">
                  <c:v>31</c:v>
                </c:pt>
                <c:pt idx="628">
                  <c:v>31</c:v>
                </c:pt>
                <c:pt idx="629">
                  <c:v>32</c:v>
                </c:pt>
                <c:pt idx="630">
                  <c:v>32</c:v>
                </c:pt>
                <c:pt idx="631">
                  <c:v>29</c:v>
                </c:pt>
                <c:pt idx="632">
                  <c:v>30</c:v>
                </c:pt>
                <c:pt idx="633">
                  <c:v>28</c:v>
                </c:pt>
                <c:pt idx="634">
                  <c:v>27</c:v>
                </c:pt>
                <c:pt idx="635">
                  <c:v>25</c:v>
                </c:pt>
                <c:pt idx="636">
                  <c:v>29</c:v>
                </c:pt>
                <c:pt idx="637">
                  <c:v>32</c:v>
                </c:pt>
                <c:pt idx="638">
                  <c:v>31</c:v>
                </c:pt>
                <c:pt idx="639">
                  <c:v>31</c:v>
                </c:pt>
                <c:pt idx="640">
                  <c:v>25</c:v>
                </c:pt>
                <c:pt idx="641">
                  <c:v>24</c:v>
                </c:pt>
                <c:pt idx="642">
                  <c:v>25</c:v>
                </c:pt>
                <c:pt idx="643">
                  <c:v>29</c:v>
                </c:pt>
                <c:pt idx="644">
                  <c:v>31</c:v>
                </c:pt>
                <c:pt idx="645">
                  <c:v>28</c:v>
                </c:pt>
                <c:pt idx="646">
                  <c:v>25</c:v>
                </c:pt>
                <c:pt idx="647">
                  <c:v>23</c:v>
                </c:pt>
                <c:pt idx="648">
                  <c:v>21</c:v>
                </c:pt>
                <c:pt idx="649">
                  <c:v>21</c:v>
                </c:pt>
                <c:pt idx="650">
                  <c:v>25</c:v>
                </c:pt>
                <c:pt idx="651">
                  <c:v>25</c:v>
                </c:pt>
                <c:pt idx="652">
                  <c:v>27</c:v>
                </c:pt>
                <c:pt idx="653">
                  <c:v>27</c:v>
                </c:pt>
                <c:pt idx="654">
                  <c:v>25</c:v>
                </c:pt>
                <c:pt idx="655">
                  <c:v>29</c:v>
                </c:pt>
                <c:pt idx="656">
                  <c:v>29</c:v>
                </c:pt>
                <c:pt idx="657">
                  <c:v>31</c:v>
                </c:pt>
                <c:pt idx="658">
                  <c:v>29</c:v>
                </c:pt>
                <c:pt idx="659">
                  <c:v>26</c:v>
                </c:pt>
                <c:pt idx="660">
                  <c:v>28</c:v>
                </c:pt>
                <c:pt idx="661">
                  <c:v>23</c:v>
                </c:pt>
                <c:pt idx="662">
                  <c:v>22</c:v>
                </c:pt>
                <c:pt idx="663">
                  <c:v>20</c:v>
                </c:pt>
                <c:pt idx="664">
                  <c:v>19</c:v>
                </c:pt>
                <c:pt idx="665">
                  <c:v>22</c:v>
                </c:pt>
                <c:pt idx="666">
                  <c:v>23</c:v>
                </c:pt>
                <c:pt idx="667">
                  <c:v>25</c:v>
                </c:pt>
                <c:pt idx="668">
                  <c:v>25</c:v>
                </c:pt>
                <c:pt idx="669">
                  <c:v>25</c:v>
                </c:pt>
                <c:pt idx="670">
                  <c:v>23</c:v>
                </c:pt>
                <c:pt idx="671">
                  <c:v>23</c:v>
                </c:pt>
                <c:pt idx="672">
                  <c:v>24</c:v>
                </c:pt>
                <c:pt idx="673">
                  <c:v>21</c:v>
                </c:pt>
                <c:pt idx="674">
                  <c:v>23</c:v>
                </c:pt>
                <c:pt idx="675">
                  <c:v>23</c:v>
                </c:pt>
                <c:pt idx="676">
                  <c:v>19</c:v>
                </c:pt>
                <c:pt idx="677">
                  <c:v>24</c:v>
                </c:pt>
                <c:pt idx="678">
                  <c:v>22</c:v>
                </c:pt>
                <c:pt idx="679">
                  <c:v>26</c:v>
                </c:pt>
                <c:pt idx="680">
                  <c:v>29</c:v>
                </c:pt>
                <c:pt idx="681">
                  <c:v>27</c:v>
                </c:pt>
                <c:pt idx="682">
                  <c:v>26</c:v>
                </c:pt>
                <c:pt idx="683">
                  <c:v>23</c:v>
                </c:pt>
                <c:pt idx="684">
                  <c:v>25</c:v>
                </c:pt>
                <c:pt idx="685">
                  <c:v>21</c:v>
                </c:pt>
                <c:pt idx="686">
                  <c:v>22</c:v>
                </c:pt>
                <c:pt idx="687">
                  <c:v>21</c:v>
                </c:pt>
                <c:pt idx="688">
                  <c:v>19</c:v>
                </c:pt>
                <c:pt idx="689">
                  <c:v>16</c:v>
                </c:pt>
                <c:pt idx="690">
                  <c:v>14</c:v>
                </c:pt>
                <c:pt idx="691">
                  <c:v>11</c:v>
                </c:pt>
                <c:pt idx="692">
                  <c:v>9</c:v>
                </c:pt>
                <c:pt idx="693">
                  <c:v>12</c:v>
                </c:pt>
                <c:pt idx="694">
                  <c:v>11</c:v>
                </c:pt>
                <c:pt idx="695">
                  <c:v>13</c:v>
                </c:pt>
                <c:pt idx="696">
                  <c:v>11</c:v>
                </c:pt>
                <c:pt idx="697">
                  <c:v>9</c:v>
                </c:pt>
                <c:pt idx="698">
                  <c:v>9</c:v>
                </c:pt>
                <c:pt idx="699">
                  <c:v>6</c:v>
                </c:pt>
                <c:pt idx="700">
                  <c:v>6</c:v>
                </c:pt>
                <c:pt idx="701">
                  <c:v>5</c:v>
                </c:pt>
                <c:pt idx="702">
                  <c:v>5</c:v>
                </c:pt>
                <c:pt idx="703">
                  <c:v>7</c:v>
                </c:pt>
                <c:pt idx="704">
                  <c:v>7</c:v>
                </c:pt>
                <c:pt idx="705">
                  <c:v>10</c:v>
                </c:pt>
                <c:pt idx="706">
                  <c:v>11</c:v>
                </c:pt>
                <c:pt idx="707">
                  <c:v>13</c:v>
                </c:pt>
                <c:pt idx="708">
                  <c:v>14</c:v>
                </c:pt>
                <c:pt idx="709">
                  <c:v>13</c:v>
                </c:pt>
                <c:pt idx="710">
                  <c:v>13</c:v>
                </c:pt>
                <c:pt idx="711">
                  <c:v>12</c:v>
                </c:pt>
                <c:pt idx="712">
                  <c:v>11</c:v>
                </c:pt>
                <c:pt idx="713">
                  <c:v>13</c:v>
                </c:pt>
                <c:pt idx="714">
                  <c:v>9</c:v>
                </c:pt>
                <c:pt idx="715">
                  <c:v>11</c:v>
                </c:pt>
                <c:pt idx="716">
                  <c:v>11</c:v>
                </c:pt>
                <c:pt idx="717">
                  <c:v>10</c:v>
                </c:pt>
                <c:pt idx="718">
                  <c:v>8</c:v>
                </c:pt>
                <c:pt idx="719">
                  <c:v>9</c:v>
                </c:pt>
                <c:pt idx="720">
                  <c:v>9</c:v>
                </c:pt>
                <c:pt idx="721">
                  <c:v>4</c:v>
                </c:pt>
                <c:pt idx="722">
                  <c:v>3</c:v>
                </c:pt>
                <c:pt idx="723">
                  <c:v>1</c:v>
                </c:pt>
                <c:pt idx="724">
                  <c:v>-1</c:v>
                </c:pt>
                <c:pt idx="725">
                  <c:v>-2</c:v>
                </c:pt>
                <c:pt idx="726">
                  <c:v>-1</c:v>
                </c:pt>
                <c:pt idx="727">
                  <c:v>-3</c:v>
                </c:pt>
                <c:pt idx="728">
                  <c:v>-2</c:v>
                </c:pt>
                <c:pt idx="729">
                  <c:v>1</c:v>
                </c:pt>
                <c:pt idx="730">
                  <c:v>-1</c:v>
                </c:pt>
                <c:pt idx="731">
                  <c:v>-3</c:v>
                </c:pt>
                <c:pt idx="732">
                  <c:v>-4</c:v>
                </c:pt>
                <c:pt idx="733">
                  <c:v>-5</c:v>
                </c:pt>
                <c:pt idx="734">
                  <c:v>-8</c:v>
                </c:pt>
                <c:pt idx="735">
                  <c:v>-5</c:v>
                </c:pt>
                <c:pt idx="736">
                  <c:v>-4</c:v>
                </c:pt>
                <c:pt idx="737">
                  <c:v>-3</c:v>
                </c:pt>
                <c:pt idx="738">
                  <c:v>1</c:v>
                </c:pt>
                <c:pt idx="739">
                  <c:v>-3</c:v>
                </c:pt>
                <c:pt idx="740">
                  <c:v>-3</c:v>
                </c:pt>
                <c:pt idx="741">
                  <c:v>-3</c:v>
                </c:pt>
                <c:pt idx="742">
                  <c:v>-7</c:v>
                </c:pt>
                <c:pt idx="743">
                  <c:v>-3</c:v>
                </c:pt>
                <c:pt idx="744">
                  <c:v>-6</c:v>
                </c:pt>
                <c:pt idx="745">
                  <c:v>-6</c:v>
                </c:pt>
                <c:pt idx="746">
                  <c:v>-2</c:v>
                </c:pt>
                <c:pt idx="747">
                  <c:v>-3</c:v>
                </c:pt>
                <c:pt idx="748">
                  <c:v>-1</c:v>
                </c:pt>
                <c:pt idx="749">
                  <c:v>-3</c:v>
                </c:pt>
                <c:pt idx="750">
                  <c:v>-7</c:v>
                </c:pt>
                <c:pt idx="751">
                  <c:v>-9</c:v>
                </c:pt>
                <c:pt idx="752">
                  <c:v>-9</c:v>
                </c:pt>
                <c:pt idx="753">
                  <c:v>-7</c:v>
                </c:pt>
                <c:pt idx="754">
                  <c:v>-5</c:v>
                </c:pt>
                <c:pt idx="755">
                  <c:v>-5</c:v>
                </c:pt>
                <c:pt idx="756">
                  <c:v>-6</c:v>
                </c:pt>
                <c:pt idx="757">
                  <c:v>-5</c:v>
                </c:pt>
                <c:pt idx="758">
                  <c:v>-9</c:v>
                </c:pt>
                <c:pt idx="759">
                  <c:v>-11</c:v>
                </c:pt>
                <c:pt idx="760">
                  <c:v>-12</c:v>
                </c:pt>
                <c:pt idx="761">
                  <c:v>-11</c:v>
                </c:pt>
                <c:pt idx="762">
                  <c:v>-11</c:v>
                </c:pt>
                <c:pt idx="763">
                  <c:v>-11</c:v>
                </c:pt>
                <c:pt idx="764">
                  <c:v>-11</c:v>
                </c:pt>
                <c:pt idx="765">
                  <c:v>-13</c:v>
                </c:pt>
                <c:pt idx="766">
                  <c:v>-11</c:v>
                </c:pt>
                <c:pt idx="767">
                  <c:v>-9</c:v>
                </c:pt>
                <c:pt idx="768">
                  <c:v>-9</c:v>
                </c:pt>
                <c:pt idx="769">
                  <c:v>-7</c:v>
                </c:pt>
                <c:pt idx="770">
                  <c:v>-8</c:v>
                </c:pt>
                <c:pt idx="771">
                  <c:v>-9</c:v>
                </c:pt>
                <c:pt idx="772">
                  <c:v>-9</c:v>
                </c:pt>
                <c:pt idx="773">
                  <c:v>-12</c:v>
                </c:pt>
                <c:pt idx="774">
                  <c:v>-10</c:v>
                </c:pt>
                <c:pt idx="775">
                  <c:v>-11</c:v>
                </c:pt>
                <c:pt idx="776">
                  <c:v>-14</c:v>
                </c:pt>
                <c:pt idx="777">
                  <c:v>-13</c:v>
                </c:pt>
                <c:pt idx="778">
                  <c:v>-11</c:v>
                </c:pt>
                <c:pt idx="779">
                  <c:v>-12</c:v>
                </c:pt>
                <c:pt idx="780">
                  <c:v>-11</c:v>
                </c:pt>
                <c:pt idx="781">
                  <c:v>-9</c:v>
                </c:pt>
                <c:pt idx="782">
                  <c:v>-15</c:v>
                </c:pt>
                <c:pt idx="783">
                  <c:v>-16</c:v>
                </c:pt>
                <c:pt idx="784">
                  <c:v>-17</c:v>
                </c:pt>
                <c:pt idx="785">
                  <c:v>-15</c:v>
                </c:pt>
                <c:pt idx="786">
                  <c:v>-13</c:v>
                </c:pt>
                <c:pt idx="787">
                  <c:v>-16</c:v>
                </c:pt>
                <c:pt idx="788">
                  <c:v>-18</c:v>
                </c:pt>
                <c:pt idx="789">
                  <c:v>-17</c:v>
                </c:pt>
                <c:pt idx="790">
                  <c:v>-18</c:v>
                </c:pt>
                <c:pt idx="791">
                  <c:v>-17</c:v>
                </c:pt>
                <c:pt idx="792">
                  <c:v>-15</c:v>
                </c:pt>
                <c:pt idx="793">
                  <c:v>-21</c:v>
                </c:pt>
                <c:pt idx="794">
                  <c:v>-19</c:v>
                </c:pt>
                <c:pt idx="795">
                  <c:v>-17</c:v>
                </c:pt>
                <c:pt idx="796">
                  <c:v>-17</c:v>
                </c:pt>
                <c:pt idx="797">
                  <c:v>-14</c:v>
                </c:pt>
                <c:pt idx="798">
                  <c:v>-13</c:v>
                </c:pt>
                <c:pt idx="799">
                  <c:v>-17</c:v>
                </c:pt>
                <c:pt idx="800">
                  <c:v>-17</c:v>
                </c:pt>
                <c:pt idx="801">
                  <c:v>-18</c:v>
                </c:pt>
                <c:pt idx="802">
                  <c:v>-19</c:v>
                </c:pt>
                <c:pt idx="803">
                  <c:v>-14</c:v>
                </c:pt>
                <c:pt idx="804">
                  <c:v>-15</c:v>
                </c:pt>
                <c:pt idx="805">
                  <c:v>-15</c:v>
                </c:pt>
                <c:pt idx="806">
                  <c:v>-16</c:v>
                </c:pt>
                <c:pt idx="807">
                  <c:v>-17</c:v>
                </c:pt>
                <c:pt idx="808">
                  <c:v>-13</c:v>
                </c:pt>
                <c:pt idx="809">
                  <c:v>-13</c:v>
                </c:pt>
                <c:pt idx="810">
                  <c:v>-9</c:v>
                </c:pt>
                <c:pt idx="811">
                  <c:v>-10</c:v>
                </c:pt>
                <c:pt idx="812">
                  <c:v>-11</c:v>
                </c:pt>
                <c:pt idx="813">
                  <c:v>-12</c:v>
                </c:pt>
                <c:pt idx="814">
                  <c:v>-13</c:v>
                </c:pt>
                <c:pt idx="815">
                  <c:v>-17</c:v>
                </c:pt>
                <c:pt idx="816">
                  <c:v>-19</c:v>
                </c:pt>
                <c:pt idx="817">
                  <c:v>-20</c:v>
                </c:pt>
                <c:pt idx="818">
                  <c:v>-18</c:v>
                </c:pt>
                <c:pt idx="819">
                  <c:v>-19</c:v>
                </c:pt>
                <c:pt idx="820">
                  <c:v>-18</c:v>
                </c:pt>
                <c:pt idx="821">
                  <c:v>-18</c:v>
                </c:pt>
                <c:pt idx="822">
                  <c:v>-17</c:v>
                </c:pt>
                <c:pt idx="823">
                  <c:v>-14</c:v>
                </c:pt>
                <c:pt idx="824">
                  <c:v>-10</c:v>
                </c:pt>
                <c:pt idx="825">
                  <c:v>-9</c:v>
                </c:pt>
                <c:pt idx="826">
                  <c:v>-10</c:v>
                </c:pt>
                <c:pt idx="827">
                  <c:v>-10</c:v>
                </c:pt>
                <c:pt idx="828">
                  <c:v>-11</c:v>
                </c:pt>
                <c:pt idx="829">
                  <c:v>-12</c:v>
                </c:pt>
                <c:pt idx="830">
                  <c:v>-13</c:v>
                </c:pt>
                <c:pt idx="831">
                  <c:v>-14</c:v>
                </c:pt>
                <c:pt idx="832">
                  <c:v>-13</c:v>
                </c:pt>
                <c:pt idx="833">
                  <c:v>-15</c:v>
                </c:pt>
                <c:pt idx="834">
                  <c:v>-16</c:v>
                </c:pt>
                <c:pt idx="835">
                  <c:v>-16</c:v>
                </c:pt>
                <c:pt idx="836">
                  <c:v>-17</c:v>
                </c:pt>
                <c:pt idx="837">
                  <c:v>-14</c:v>
                </c:pt>
                <c:pt idx="838">
                  <c:v>-13</c:v>
                </c:pt>
                <c:pt idx="839">
                  <c:v>-13</c:v>
                </c:pt>
                <c:pt idx="840">
                  <c:v>-14</c:v>
                </c:pt>
                <c:pt idx="841">
                  <c:v>-15</c:v>
                </c:pt>
                <c:pt idx="842">
                  <c:v>-17</c:v>
                </c:pt>
                <c:pt idx="843">
                  <c:v>-15</c:v>
                </c:pt>
                <c:pt idx="844">
                  <c:v>-15</c:v>
                </c:pt>
                <c:pt idx="845">
                  <c:v>-15</c:v>
                </c:pt>
                <c:pt idx="846">
                  <c:v>-15</c:v>
                </c:pt>
                <c:pt idx="847">
                  <c:v>-13</c:v>
                </c:pt>
                <c:pt idx="848">
                  <c:v>-13</c:v>
                </c:pt>
                <c:pt idx="849">
                  <c:v>-13</c:v>
                </c:pt>
                <c:pt idx="850">
                  <c:v>-13</c:v>
                </c:pt>
                <c:pt idx="851">
                  <c:v>-14</c:v>
                </c:pt>
                <c:pt idx="852">
                  <c:v>-15</c:v>
                </c:pt>
                <c:pt idx="853">
                  <c:v>-15</c:v>
                </c:pt>
                <c:pt idx="854">
                  <c:v>-17</c:v>
                </c:pt>
                <c:pt idx="855">
                  <c:v>-18</c:v>
                </c:pt>
                <c:pt idx="856">
                  <c:v>-19</c:v>
                </c:pt>
                <c:pt idx="857">
                  <c:v>-20</c:v>
                </c:pt>
                <c:pt idx="858">
                  <c:v>-18</c:v>
                </c:pt>
                <c:pt idx="859">
                  <c:v>-20</c:v>
                </c:pt>
                <c:pt idx="860">
                  <c:v>-20</c:v>
                </c:pt>
                <c:pt idx="861">
                  <c:v>-19</c:v>
                </c:pt>
                <c:pt idx="862">
                  <c:v>-21</c:v>
                </c:pt>
                <c:pt idx="863">
                  <c:v>-18</c:v>
                </c:pt>
                <c:pt idx="864">
                  <c:v>-17</c:v>
                </c:pt>
                <c:pt idx="865">
                  <c:v>-21</c:v>
                </c:pt>
                <c:pt idx="866">
                  <c:v>-19</c:v>
                </c:pt>
                <c:pt idx="867">
                  <c:v>-19</c:v>
                </c:pt>
                <c:pt idx="868">
                  <c:v>-19</c:v>
                </c:pt>
                <c:pt idx="869">
                  <c:v>-19</c:v>
                </c:pt>
                <c:pt idx="870">
                  <c:v>-22</c:v>
                </c:pt>
                <c:pt idx="871">
                  <c:v>-21</c:v>
                </c:pt>
                <c:pt idx="872">
                  <c:v>-20</c:v>
                </c:pt>
                <c:pt idx="873">
                  <c:v>-19</c:v>
                </c:pt>
                <c:pt idx="874">
                  <c:v>-14</c:v>
                </c:pt>
                <c:pt idx="875">
                  <c:v>-17</c:v>
                </c:pt>
                <c:pt idx="876">
                  <c:v>-16</c:v>
                </c:pt>
                <c:pt idx="877">
                  <c:v>-17</c:v>
                </c:pt>
                <c:pt idx="878">
                  <c:v>-17</c:v>
                </c:pt>
                <c:pt idx="879" formatCode="#,##0">
                  <c:v>-19</c:v>
                </c:pt>
                <c:pt idx="880">
                  <c:v>-21</c:v>
                </c:pt>
                <c:pt idx="881">
                  <c:v>-20</c:v>
                </c:pt>
                <c:pt idx="882">
                  <c:v>-22</c:v>
                </c:pt>
                <c:pt idx="883">
                  <c:v>-21</c:v>
                </c:pt>
                <c:pt idx="884">
                  <c:v>-21</c:v>
                </c:pt>
                <c:pt idx="885">
                  <c:v>-21</c:v>
                </c:pt>
                <c:pt idx="886">
                  <c:v>-20</c:v>
                </c:pt>
                <c:pt idx="887">
                  <c:v>-21</c:v>
                </c:pt>
                <c:pt idx="888">
                  <c:v>-20</c:v>
                </c:pt>
                <c:pt idx="889">
                  <c:v>-17</c:v>
                </c:pt>
                <c:pt idx="890">
                  <c:v>-19</c:v>
                </c:pt>
                <c:pt idx="891">
                  <c:v>-19</c:v>
                </c:pt>
                <c:pt idx="892">
                  <c:v>-20</c:v>
                </c:pt>
                <c:pt idx="893">
                  <c:v>-20</c:v>
                </c:pt>
                <c:pt idx="894">
                  <c:v>-22</c:v>
                </c:pt>
                <c:pt idx="895">
                  <c:v>-20</c:v>
                </c:pt>
                <c:pt idx="896">
                  <c:v>-23</c:v>
                </c:pt>
                <c:pt idx="897">
                  <c:v>-26</c:v>
                </c:pt>
                <c:pt idx="898">
                  <c:v>-24</c:v>
                </c:pt>
                <c:pt idx="899">
                  <c:v>-25</c:v>
                </c:pt>
                <c:pt idx="900">
                  <c:v>-26</c:v>
                </c:pt>
                <c:pt idx="901">
                  <c:v>-26</c:v>
                </c:pt>
                <c:pt idx="902">
                  <c:v>-28</c:v>
                </c:pt>
                <c:pt idx="903">
                  <c:v>-30</c:v>
                </c:pt>
                <c:pt idx="904">
                  <c:v>-29</c:v>
                </c:pt>
                <c:pt idx="905">
                  <c:v>-31</c:v>
                </c:pt>
                <c:pt idx="906">
                  <c:v>-33</c:v>
                </c:pt>
                <c:pt idx="907">
                  <c:v>-37</c:v>
                </c:pt>
                <c:pt idx="908">
                  <c:v>-35</c:v>
                </c:pt>
                <c:pt idx="909">
                  <c:v>-35</c:v>
                </c:pt>
                <c:pt idx="910">
                  <c:v>-37</c:v>
                </c:pt>
                <c:pt idx="911">
                  <c:v>-36</c:v>
                </c:pt>
                <c:pt idx="912">
                  <c:v>-38</c:v>
                </c:pt>
                <c:pt idx="913">
                  <c:v>-39</c:v>
                </c:pt>
                <c:pt idx="914">
                  <c:v>-36</c:v>
                </c:pt>
                <c:pt idx="915">
                  <c:v>-37</c:v>
                </c:pt>
                <c:pt idx="916">
                  <c:v>-36</c:v>
                </c:pt>
                <c:pt idx="917">
                  <c:v>-36</c:v>
                </c:pt>
                <c:pt idx="918">
                  <c:v>-39</c:v>
                </c:pt>
                <c:pt idx="919">
                  <c:v>-38</c:v>
                </c:pt>
                <c:pt idx="920">
                  <c:v>-39</c:v>
                </c:pt>
                <c:pt idx="921">
                  <c:v>-38</c:v>
                </c:pt>
                <c:pt idx="922">
                  <c:v>-37</c:v>
                </c:pt>
                <c:pt idx="923">
                  <c:v>-39</c:v>
                </c:pt>
                <c:pt idx="924">
                  <c:v>-39</c:v>
                </c:pt>
                <c:pt idx="925">
                  <c:v>-43</c:v>
                </c:pt>
                <c:pt idx="926">
                  <c:v>-43</c:v>
                </c:pt>
                <c:pt idx="927">
                  <c:v>-39</c:v>
                </c:pt>
                <c:pt idx="928">
                  <c:v>-38</c:v>
                </c:pt>
                <c:pt idx="929">
                  <c:v>-39</c:v>
                </c:pt>
                <c:pt idx="930">
                  <c:v>-36</c:v>
                </c:pt>
                <c:pt idx="931">
                  <c:v>-39</c:v>
                </c:pt>
                <c:pt idx="932">
                  <c:v>-39</c:v>
                </c:pt>
                <c:pt idx="933">
                  <c:v>-35</c:v>
                </c:pt>
                <c:pt idx="934">
                  <c:v>-39</c:v>
                </c:pt>
                <c:pt idx="935">
                  <c:v>-39</c:v>
                </c:pt>
                <c:pt idx="936">
                  <c:v>-38</c:v>
                </c:pt>
                <c:pt idx="937">
                  <c:v>-35</c:v>
                </c:pt>
                <c:pt idx="938">
                  <c:v>-35</c:v>
                </c:pt>
                <c:pt idx="939">
                  <c:v>-36</c:v>
                </c:pt>
                <c:pt idx="940">
                  <c:v>-40</c:v>
                </c:pt>
                <c:pt idx="941">
                  <c:v>-45</c:v>
                </c:pt>
                <c:pt idx="942">
                  <c:v>-46</c:v>
                </c:pt>
                <c:pt idx="943">
                  <c:v>-43</c:v>
                </c:pt>
                <c:pt idx="944">
                  <c:v>-43</c:v>
                </c:pt>
                <c:pt idx="945">
                  <c:v>-42</c:v>
                </c:pt>
                <c:pt idx="946">
                  <c:v>-40</c:v>
                </c:pt>
                <c:pt idx="947">
                  <c:v>-42</c:v>
                </c:pt>
                <c:pt idx="948">
                  <c:v>-41</c:v>
                </c:pt>
                <c:pt idx="949">
                  <c:v>-37</c:v>
                </c:pt>
                <c:pt idx="950">
                  <c:v>-37</c:v>
                </c:pt>
                <c:pt idx="951">
                  <c:v>-35</c:v>
                </c:pt>
                <c:pt idx="952">
                  <c:v>-33</c:v>
                </c:pt>
                <c:pt idx="953">
                  <c:v>-33</c:v>
                </c:pt>
                <c:pt idx="954">
                  <c:v>-35</c:v>
                </c:pt>
                <c:pt idx="955">
                  <c:v>-35</c:v>
                </c:pt>
                <c:pt idx="956">
                  <c:v>-39</c:v>
                </c:pt>
                <c:pt idx="957">
                  <c:v>-43</c:v>
                </c:pt>
                <c:pt idx="958">
                  <c:v>-46</c:v>
                </c:pt>
                <c:pt idx="959">
                  <c:v>-45</c:v>
                </c:pt>
                <c:pt idx="960">
                  <c:v>-48</c:v>
                </c:pt>
                <c:pt idx="961">
                  <c:v>-49</c:v>
                </c:pt>
                <c:pt idx="962">
                  <c:v>-48</c:v>
                </c:pt>
                <c:pt idx="963">
                  <c:v>-48</c:v>
                </c:pt>
                <c:pt idx="964">
                  <c:v>-45</c:v>
                </c:pt>
                <c:pt idx="965">
                  <c:v>-44</c:v>
                </c:pt>
                <c:pt idx="966">
                  <c:v>-40</c:v>
                </c:pt>
                <c:pt idx="967">
                  <c:v>-42</c:v>
                </c:pt>
                <c:pt idx="968">
                  <c:v>-43</c:v>
                </c:pt>
                <c:pt idx="969">
                  <c:v>-43</c:v>
                </c:pt>
                <c:pt idx="970">
                  <c:v>-46</c:v>
                </c:pt>
                <c:pt idx="971">
                  <c:v>-43</c:v>
                </c:pt>
                <c:pt idx="972">
                  <c:v>-43</c:v>
                </c:pt>
                <c:pt idx="973">
                  <c:v>-44</c:v>
                </c:pt>
                <c:pt idx="974">
                  <c:v>-45</c:v>
                </c:pt>
                <c:pt idx="975">
                  <c:v>-47</c:v>
                </c:pt>
                <c:pt idx="976">
                  <c:v>-47</c:v>
                </c:pt>
                <c:pt idx="977">
                  <c:v>-46</c:v>
                </c:pt>
                <c:pt idx="978">
                  <c:v>-44</c:v>
                </c:pt>
                <c:pt idx="979">
                  <c:v>-41</c:v>
                </c:pt>
                <c:pt idx="980">
                  <c:v>-39</c:v>
                </c:pt>
                <c:pt idx="981">
                  <c:v>-40</c:v>
                </c:pt>
                <c:pt idx="982">
                  <c:v>-39</c:v>
                </c:pt>
                <c:pt idx="983">
                  <c:v>-43</c:v>
                </c:pt>
                <c:pt idx="984">
                  <c:v>-45</c:v>
                </c:pt>
                <c:pt idx="985">
                  <c:v>-44</c:v>
                </c:pt>
                <c:pt idx="986">
                  <c:v>-43</c:v>
                </c:pt>
                <c:pt idx="987">
                  <c:v>-42</c:v>
                </c:pt>
                <c:pt idx="988">
                  <c:v>-43</c:v>
                </c:pt>
                <c:pt idx="989">
                  <c:v>-44</c:v>
                </c:pt>
                <c:pt idx="990">
                  <c:v>-46</c:v>
                </c:pt>
                <c:pt idx="991">
                  <c:v>-45</c:v>
                </c:pt>
                <c:pt idx="992">
                  <c:v>-45</c:v>
                </c:pt>
                <c:pt idx="993">
                  <c:v>-47</c:v>
                </c:pt>
                <c:pt idx="994">
                  <c:v>-47</c:v>
                </c:pt>
                <c:pt idx="995">
                  <c:v>-49</c:v>
                </c:pt>
                <c:pt idx="996">
                  <c:v>-49</c:v>
                </c:pt>
                <c:pt idx="997">
                  <c:v>-49</c:v>
                </c:pt>
                <c:pt idx="998">
                  <c:v>-49</c:v>
                </c:pt>
                <c:pt idx="999">
                  <c:v>-50</c:v>
                </c:pt>
                <c:pt idx="1000">
                  <c:v>-49</c:v>
                </c:pt>
                <c:pt idx="1001">
                  <c:v>-47</c:v>
                </c:pt>
                <c:pt idx="1002">
                  <c:v>-47</c:v>
                </c:pt>
                <c:pt idx="1003">
                  <c:v>-45</c:v>
                </c:pt>
                <c:pt idx="1004">
                  <c:v>-44</c:v>
                </c:pt>
                <c:pt idx="1005">
                  <c:v>-47</c:v>
                </c:pt>
                <c:pt idx="1006">
                  <c:v>-47</c:v>
                </c:pt>
                <c:pt idx="1007">
                  <c:v>-46</c:v>
                </c:pt>
                <c:pt idx="1008">
                  <c:v>-48</c:v>
                </c:pt>
                <c:pt idx="1009">
                  <c:v>-46</c:v>
                </c:pt>
                <c:pt idx="1010">
                  <c:v>-47</c:v>
                </c:pt>
                <c:pt idx="1011">
                  <c:v>-47</c:v>
                </c:pt>
                <c:pt idx="1012">
                  <c:v>-44</c:v>
                </c:pt>
                <c:pt idx="1013">
                  <c:v>-47</c:v>
                </c:pt>
                <c:pt idx="1014">
                  <c:v>-43</c:v>
                </c:pt>
                <c:pt idx="1015">
                  <c:v>-45</c:v>
                </c:pt>
                <c:pt idx="1016">
                  <c:v>-45</c:v>
                </c:pt>
                <c:pt idx="1017">
                  <c:v>-41</c:v>
                </c:pt>
                <c:pt idx="1018">
                  <c:v>-41</c:v>
                </c:pt>
                <c:pt idx="1019">
                  <c:v>-41</c:v>
                </c:pt>
                <c:pt idx="1020">
                  <c:v>-38</c:v>
                </c:pt>
                <c:pt idx="1021">
                  <c:v>-40</c:v>
                </c:pt>
                <c:pt idx="1022">
                  <c:v>-37</c:v>
                </c:pt>
                <c:pt idx="1023">
                  <c:v>-38</c:v>
                </c:pt>
                <c:pt idx="1024">
                  <c:v>-37</c:v>
                </c:pt>
                <c:pt idx="1025">
                  <c:v>-39</c:v>
                </c:pt>
                <c:pt idx="1026">
                  <c:v>-39</c:v>
                </c:pt>
                <c:pt idx="1027">
                  <c:v>-35</c:v>
                </c:pt>
                <c:pt idx="1028">
                  <c:v>-37</c:v>
                </c:pt>
                <c:pt idx="1029">
                  <c:v>-36</c:v>
                </c:pt>
                <c:pt idx="1030">
                  <c:v>-35</c:v>
                </c:pt>
                <c:pt idx="1031">
                  <c:v>-38</c:v>
                </c:pt>
                <c:pt idx="1032">
                  <c:v>-38</c:v>
                </c:pt>
                <c:pt idx="1033">
                  <c:v>-36</c:v>
                </c:pt>
                <c:pt idx="1034">
                  <c:v>-37</c:v>
                </c:pt>
                <c:pt idx="1035">
                  <c:v>-36</c:v>
                </c:pt>
                <c:pt idx="1036">
                  <c:v>-35</c:v>
                </c:pt>
                <c:pt idx="1037">
                  <c:v>-35</c:v>
                </c:pt>
                <c:pt idx="1038">
                  <c:v>-34</c:v>
                </c:pt>
                <c:pt idx="1039">
                  <c:v>-35</c:v>
                </c:pt>
                <c:pt idx="1040">
                  <c:v>-31</c:v>
                </c:pt>
                <c:pt idx="1041">
                  <c:v>-31</c:v>
                </c:pt>
                <c:pt idx="1042">
                  <c:v>-32</c:v>
                </c:pt>
                <c:pt idx="1043">
                  <c:v>-29</c:v>
                </c:pt>
                <c:pt idx="1044">
                  <c:v>-31</c:v>
                </c:pt>
                <c:pt idx="1045">
                  <c:v>-32</c:v>
                </c:pt>
                <c:pt idx="1046">
                  <c:v>-35</c:v>
                </c:pt>
                <c:pt idx="1047">
                  <c:v>-37</c:v>
                </c:pt>
                <c:pt idx="1048">
                  <c:v>-39</c:v>
                </c:pt>
                <c:pt idx="1049">
                  <c:v>-39</c:v>
                </c:pt>
                <c:pt idx="1050">
                  <c:v>-36</c:v>
                </c:pt>
                <c:pt idx="1051">
                  <c:v>-35</c:v>
                </c:pt>
                <c:pt idx="1052">
                  <c:v>-37</c:v>
                </c:pt>
                <c:pt idx="1053">
                  <c:v>-38</c:v>
                </c:pt>
                <c:pt idx="1054">
                  <c:v>-38</c:v>
                </c:pt>
                <c:pt idx="1055">
                  <c:v>-40</c:v>
                </c:pt>
                <c:pt idx="1056">
                  <c:v>-41</c:v>
                </c:pt>
                <c:pt idx="1057">
                  <c:v>-39</c:v>
                </c:pt>
                <c:pt idx="1058">
                  <c:v>-40</c:v>
                </c:pt>
                <c:pt idx="1059">
                  <c:v>-40</c:v>
                </c:pt>
                <c:pt idx="1060">
                  <c:v>-40</c:v>
                </c:pt>
                <c:pt idx="1061">
                  <c:v>-39</c:v>
                </c:pt>
                <c:pt idx="1062">
                  <c:v>-39</c:v>
                </c:pt>
                <c:pt idx="1063">
                  <c:v>-40</c:v>
                </c:pt>
                <c:pt idx="1064">
                  <c:v>-41</c:v>
                </c:pt>
                <c:pt idx="1065">
                  <c:v>-42</c:v>
                </c:pt>
                <c:pt idx="1066">
                  <c:v>-43</c:v>
                </c:pt>
                <c:pt idx="1067">
                  <c:v>-41</c:v>
                </c:pt>
                <c:pt idx="1068">
                  <c:v>-37</c:v>
                </c:pt>
                <c:pt idx="1069">
                  <c:v>-33</c:v>
                </c:pt>
                <c:pt idx="1070">
                  <c:v>-29</c:v>
                </c:pt>
                <c:pt idx="1071">
                  <c:v>-24</c:v>
                </c:pt>
                <c:pt idx="1072">
                  <c:v>-24</c:v>
                </c:pt>
                <c:pt idx="1073">
                  <c:v>-24</c:v>
                </c:pt>
                <c:pt idx="1074">
                  <c:v>-24</c:v>
                </c:pt>
                <c:pt idx="1075">
                  <c:v>-25</c:v>
                </c:pt>
                <c:pt idx="1076">
                  <c:v>-27</c:v>
                </c:pt>
                <c:pt idx="1077">
                  <c:v>-28</c:v>
                </c:pt>
                <c:pt idx="1078">
                  <c:v>-25</c:v>
                </c:pt>
                <c:pt idx="1079">
                  <c:v>-27</c:v>
                </c:pt>
                <c:pt idx="1080">
                  <c:v>-27</c:v>
                </c:pt>
                <c:pt idx="1081">
                  <c:v>-25</c:v>
                </c:pt>
                <c:pt idx="1082">
                  <c:v>-21</c:v>
                </c:pt>
                <c:pt idx="1083">
                  <c:v>-16</c:v>
                </c:pt>
                <c:pt idx="1084">
                  <c:v>-14</c:v>
                </c:pt>
                <c:pt idx="1085">
                  <c:v>-15</c:v>
                </c:pt>
                <c:pt idx="1086">
                  <c:v>-18</c:v>
                </c:pt>
                <c:pt idx="1087">
                  <c:v>-21</c:v>
                </c:pt>
                <c:pt idx="1088">
                  <c:v>-18</c:v>
                </c:pt>
                <c:pt idx="1089">
                  <c:v>-18</c:v>
                </c:pt>
                <c:pt idx="1090">
                  <c:v>-16</c:v>
                </c:pt>
                <c:pt idx="1091">
                  <c:v>-17</c:v>
                </c:pt>
                <c:pt idx="1092">
                  <c:v>-17</c:v>
                </c:pt>
                <c:pt idx="1093">
                  <c:v>-15</c:v>
                </c:pt>
                <c:pt idx="1094">
                  <c:v>-13</c:v>
                </c:pt>
                <c:pt idx="1095">
                  <c:v>-12</c:v>
                </c:pt>
                <c:pt idx="1096">
                  <c:v>-13</c:v>
                </c:pt>
                <c:pt idx="1097">
                  <c:v>-13</c:v>
                </c:pt>
                <c:pt idx="1098">
                  <c:v>-17</c:v>
                </c:pt>
                <c:pt idx="1099">
                  <c:v>-17</c:v>
                </c:pt>
                <c:pt idx="1100">
                  <c:v>-19</c:v>
                </c:pt>
                <c:pt idx="1101">
                  <c:v>-23</c:v>
                </c:pt>
                <c:pt idx="1102">
                  <c:v>-21</c:v>
                </c:pt>
                <c:pt idx="1103">
                  <c:v>-23</c:v>
                </c:pt>
                <c:pt idx="1104">
                  <c:v>-16</c:v>
                </c:pt>
                <c:pt idx="1105">
                  <c:v>-10</c:v>
                </c:pt>
                <c:pt idx="1106">
                  <c:v>-9</c:v>
                </c:pt>
                <c:pt idx="1107">
                  <c:v>-8</c:v>
                </c:pt>
                <c:pt idx="1108">
                  <c:v>-12</c:v>
                </c:pt>
                <c:pt idx="1109">
                  <c:v>-14</c:v>
                </c:pt>
                <c:pt idx="1110">
                  <c:v>-10</c:v>
                </c:pt>
                <c:pt idx="1111">
                  <c:v>-11</c:v>
                </c:pt>
                <c:pt idx="1112">
                  <c:v>-11</c:v>
                </c:pt>
                <c:pt idx="1113">
                  <c:v>-13</c:v>
                </c:pt>
                <c:pt idx="1114">
                  <c:v>-18</c:v>
                </c:pt>
                <c:pt idx="1115">
                  <c:v>-16</c:v>
                </c:pt>
                <c:pt idx="1116">
                  <c:v>-15</c:v>
                </c:pt>
                <c:pt idx="1117">
                  <c:v>-14</c:v>
                </c:pt>
                <c:pt idx="1118">
                  <c:v>-13</c:v>
                </c:pt>
                <c:pt idx="1119">
                  <c:v>-13</c:v>
                </c:pt>
                <c:pt idx="1120">
                  <c:v>-14</c:v>
                </c:pt>
                <c:pt idx="1121">
                  <c:v>-14</c:v>
                </c:pt>
                <c:pt idx="1122">
                  <c:v>-10</c:v>
                </c:pt>
                <c:pt idx="1123">
                  <c:v>-11</c:v>
                </c:pt>
                <c:pt idx="1124">
                  <c:v>-8</c:v>
                </c:pt>
                <c:pt idx="1125">
                  <c:v>-7</c:v>
                </c:pt>
                <c:pt idx="1126">
                  <c:v>-12</c:v>
                </c:pt>
                <c:pt idx="1127">
                  <c:v>-13</c:v>
                </c:pt>
                <c:pt idx="1128">
                  <c:v>-12</c:v>
                </c:pt>
                <c:pt idx="1129">
                  <c:v>-9</c:v>
                </c:pt>
                <c:pt idx="1130">
                  <c:v>-7</c:v>
                </c:pt>
                <c:pt idx="1131">
                  <c:v>-8</c:v>
                </c:pt>
                <c:pt idx="1132">
                  <c:v>-7</c:v>
                </c:pt>
                <c:pt idx="1133">
                  <c:v>-8</c:v>
                </c:pt>
                <c:pt idx="1134">
                  <c:v>-10</c:v>
                </c:pt>
                <c:pt idx="1135">
                  <c:v>-8</c:v>
                </c:pt>
                <c:pt idx="1136">
                  <c:v>-9</c:v>
                </c:pt>
                <c:pt idx="1137">
                  <c:v>-9</c:v>
                </c:pt>
                <c:pt idx="1138">
                  <c:v>-9</c:v>
                </c:pt>
                <c:pt idx="1139">
                  <c:v>-13</c:v>
                </c:pt>
                <c:pt idx="1140">
                  <c:v>-17</c:v>
                </c:pt>
                <c:pt idx="1141">
                  <c:v>-19</c:v>
                </c:pt>
                <c:pt idx="1142">
                  <c:v>-21</c:v>
                </c:pt>
                <c:pt idx="1143">
                  <c:v>-18</c:v>
                </c:pt>
                <c:pt idx="1144">
                  <c:v>-17</c:v>
                </c:pt>
                <c:pt idx="1145">
                  <c:v>-16</c:v>
                </c:pt>
                <c:pt idx="1146">
                  <c:v>-13</c:v>
                </c:pt>
                <c:pt idx="1147">
                  <c:v>-15</c:v>
                </c:pt>
                <c:pt idx="1148">
                  <c:v>-15</c:v>
                </c:pt>
                <c:pt idx="1149">
                  <c:v>-11</c:v>
                </c:pt>
                <c:pt idx="1150">
                  <c:v>-13</c:v>
                </c:pt>
                <c:pt idx="1151">
                  <c:v>-9</c:v>
                </c:pt>
                <c:pt idx="1152">
                  <c:v>-6</c:v>
                </c:pt>
                <c:pt idx="1153">
                  <c:v>-4</c:v>
                </c:pt>
                <c:pt idx="1154">
                  <c:v>-7</c:v>
                </c:pt>
                <c:pt idx="1155">
                  <c:v>-6</c:v>
                </c:pt>
                <c:pt idx="1156">
                  <c:v>-5</c:v>
                </c:pt>
                <c:pt idx="1157">
                  <c:v>-5</c:v>
                </c:pt>
                <c:pt idx="1158">
                  <c:v>-2</c:v>
                </c:pt>
                <c:pt idx="1159">
                  <c:v>-4</c:v>
                </c:pt>
                <c:pt idx="1160">
                  <c:v>-8</c:v>
                </c:pt>
                <c:pt idx="1161">
                  <c:v>-11</c:v>
                </c:pt>
                <c:pt idx="1162">
                  <c:v>-9</c:v>
                </c:pt>
                <c:pt idx="1163">
                  <c:v>-9</c:v>
                </c:pt>
                <c:pt idx="1164">
                  <c:v>-7</c:v>
                </c:pt>
                <c:pt idx="1165">
                  <c:v>-7</c:v>
                </c:pt>
                <c:pt idx="1166">
                  <c:v>-6</c:v>
                </c:pt>
                <c:pt idx="1167">
                  <c:v>-5</c:v>
                </c:pt>
                <c:pt idx="1168">
                  <c:v>-6</c:v>
                </c:pt>
                <c:pt idx="1169">
                  <c:v>-7</c:v>
                </c:pt>
                <c:pt idx="1170">
                  <c:v>-9</c:v>
                </c:pt>
                <c:pt idx="1171">
                  <c:v>-12</c:v>
                </c:pt>
                <c:pt idx="1172">
                  <c:v>-10</c:v>
                </c:pt>
                <c:pt idx="1173">
                  <c:v>-9</c:v>
                </c:pt>
                <c:pt idx="1174">
                  <c:v>-7</c:v>
                </c:pt>
                <c:pt idx="1175">
                  <c:v>-3</c:v>
                </c:pt>
                <c:pt idx="1176">
                  <c:v>-2</c:v>
                </c:pt>
                <c:pt idx="1177">
                  <c:v>-1</c:v>
                </c:pt>
                <c:pt idx="1178">
                  <c:v>-2</c:v>
                </c:pt>
                <c:pt idx="1179">
                  <c:v>-4</c:v>
                </c:pt>
                <c:pt idx="1180">
                  <c:v>-5</c:v>
                </c:pt>
                <c:pt idx="1181">
                  <c:v>-4</c:v>
                </c:pt>
                <c:pt idx="1182">
                  <c:v>-3</c:v>
                </c:pt>
                <c:pt idx="1183">
                  <c:v>-3</c:v>
                </c:pt>
                <c:pt idx="1184">
                  <c:v>-10</c:v>
                </c:pt>
                <c:pt idx="1185">
                  <c:v>-13</c:v>
                </c:pt>
                <c:pt idx="1186">
                  <c:v>-13</c:v>
                </c:pt>
                <c:pt idx="1187">
                  <c:v>-13</c:v>
                </c:pt>
                <c:pt idx="1188">
                  <c:v>-8</c:v>
                </c:pt>
                <c:pt idx="1189">
                  <c:v>-5</c:v>
                </c:pt>
                <c:pt idx="1190">
                  <c:v>-6</c:v>
                </c:pt>
                <c:pt idx="1191">
                  <c:v>-9</c:v>
                </c:pt>
                <c:pt idx="1192">
                  <c:v>-9</c:v>
                </c:pt>
                <c:pt idx="1193">
                  <c:v>-13</c:v>
                </c:pt>
                <c:pt idx="1194">
                  <c:v>-14</c:v>
                </c:pt>
                <c:pt idx="1195">
                  <c:v>-13</c:v>
                </c:pt>
                <c:pt idx="1196">
                  <c:v>-13</c:v>
                </c:pt>
                <c:pt idx="1197">
                  <c:v>-10</c:v>
                </c:pt>
                <c:pt idx="1198">
                  <c:v>-10</c:v>
                </c:pt>
                <c:pt idx="1199">
                  <c:v>-7</c:v>
                </c:pt>
                <c:pt idx="1200">
                  <c:v>-8</c:v>
                </c:pt>
                <c:pt idx="1201">
                  <c:v>-9</c:v>
                </c:pt>
                <c:pt idx="1202">
                  <c:v>-8</c:v>
                </c:pt>
                <c:pt idx="1203">
                  <c:v>-13</c:v>
                </c:pt>
                <c:pt idx="1204">
                  <c:v>-15</c:v>
                </c:pt>
                <c:pt idx="1205">
                  <c:v>-15</c:v>
                </c:pt>
                <c:pt idx="1206">
                  <c:v>-17</c:v>
                </c:pt>
                <c:pt idx="1207">
                  <c:v>-17</c:v>
                </c:pt>
                <c:pt idx="1208">
                  <c:v>-16</c:v>
                </c:pt>
                <c:pt idx="1209">
                  <c:v>-19</c:v>
                </c:pt>
                <c:pt idx="1210">
                  <c:v>-19</c:v>
                </c:pt>
                <c:pt idx="1211">
                  <c:v>-15</c:v>
                </c:pt>
                <c:pt idx="1212">
                  <c:v>-13</c:v>
                </c:pt>
                <c:pt idx="1213">
                  <c:v>-13</c:v>
                </c:pt>
                <c:pt idx="1214">
                  <c:v>-11</c:v>
                </c:pt>
                <c:pt idx="1215">
                  <c:v>-13</c:v>
                </c:pt>
                <c:pt idx="1216">
                  <c:v>-14</c:v>
                </c:pt>
                <c:pt idx="1217">
                  <c:v>-14</c:v>
                </c:pt>
                <c:pt idx="1218">
                  <c:v>-15</c:v>
                </c:pt>
                <c:pt idx="1219">
                  <c:v>-15</c:v>
                </c:pt>
                <c:pt idx="1220">
                  <c:v>-15</c:v>
                </c:pt>
                <c:pt idx="1221">
                  <c:v>-15</c:v>
                </c:pt>
                <c:pt idx="1222">
                  <c:v>-12</c:v>
                </c:pt>
                <c:pt idx="1223">
                  <c:v>-8</c:v>
                </c:pt>
                <c:pt idx="1224">
                  <c:v>-8</c:v>
                </c:pt>
                <c:pt idx="1225">
                  <c:v>-4</c:v>
                </c:pt>
                <c:pt idx="1226">
                  <c:v>-3</c:v>
                </c:pt>
                <c:pt idx="1227">
                  <c:v>-6</c:v>
                </c:pt>
                <c:pt idx="1228">
                  <c:v>-3</c:v>
                </c:pt>
                <c:pt idx="1229">
                  <c:v>-6</c:v>
                </c:pt>
                <c:pt idx="1230">
                  <c:v>-6</c:v>
                </c:pt>
                <c:pt idx="1231">
                  <c:v>-5</c:v>
                </c:pt>
                <c:pt idx="1232">
                  <c:v>-8</c:v>
                </c:pt>
                <c:pt idx="1233">
                  <c:v>-6</c:v>
                </c:pt>
                <c:pt idx="1234">
                  <c:v>-6</c:v>
                </c:pt>
                <c:pt idx="1235">
                  <c:v>-10</c:v>
                </c:pt>
                <c:pt idx="1236">
                  <c:v>-9</c:v>
                </c:pt>
                <c:pt idx="1237">
                  <c:v>-11</c:v>
                </c:pt>
                <c:pt idx="1238">
                  <c:v>-13</c:v>
                </c:pt>
                <c:pt idx="1239">
                  <c:v>-9</c:v>
                </c:pt>
                <c:pt idx="1240">
                  <c:v>-7</c:v>
                </c:pt>
                <c:pt idx="1241">
                  <c:v>-10</c:v>
                </c:pt>
                <c:pt idx="1242">
                  <c:v>-11</c:v>
                </c:pt>
                <c:pt idx="1243">
                  <c:v>-11</c:v>
                </c:pt>
                <c:pt idx="1244">
                  <c:v>-13</c:v>
                </c:pt>
                <c:pt idx="1245">
                  <c:v>-13</c:v>
                </c:pt>
                <c:pt idx="1246">
                  <c:v>-10</c:v>
                </c:pt>
                <c:pt idx="1247">
                  <c:v>-10</c:v>
                </c:pt>
                <c:pt idx="1248">
                  <c:v>-8</c:v>
                </c:pt>
                <c:pt idx="1249">
                  <c:v>-8</c:v>
                </c:pt>
                <c:pt idx="1250">
                  <c:v>-7</c:v>
                </c:pt>
                <c:pt idx="1251">
                  <c:v>-5</c:v>
                </c:pt>
                <c:pt idx="1252">
                  <c:v>-7</c:v>
                </c:pt>
                <c:pt idx="1253">
                  <c:v>-7</c:v>
                </c:pt>
                <c:pt idx="1254">
                  <c:v>-9</c:v>
                </c:pt>
                <c:pt idx="1255">
                  <c:v>-11</c:v>
                </c:pt>
                <c:pt idx="1256">
                  <c:v>-11</c:v>
                </c:pt>
                <c:pt idx="1257">
                  <c:v>-12</c:v>
                </c:pt>
                <c:pt idx="1258">
                  <c:v>-14</c:v>
                </c:pt>
                <c:pt idx="1259">
                  <c:v>-13</c:v>
                </c:pt>
                <c:pt idx="1260">
                  <c:v>-13</c:v>
                </c:pt>
                <c:pt idx="1261">
                  <c:v>-14</c:v>
                </c:pt>
                <c:pt idx="1262">
                  <c:v>-11</c:v>
                </c:pt>
                <c:pt idx="1263">
                  <c:v>-10</c:v>
                </c:pt>
                <c:pt idx="1264">
                  <c:v>-7</c:v>
                </c:pt>
                <c:pt idx="1265">
                  <c:v>-7</c:v>
                </c:pt>
                <c:pt idx="1266">
                  <c:v>-6</c:v>
                </c:pt>
                <c:pt idx="1267">
                  <c:v>-7</c:v>
                </c:pt>
                <c:pt idx="1268">
                  <c:v>-11</c:v>
                </c:pt>
                <c:pt idx="1269">
                  <c:v>-9</c:v>
                </c:pt>
                <c:pt idx="1270">
                  <c:v>-7</c:v>
                </c:pt>
                <c:pt idx="1271">
                  <c:v>-7</c:v>
                </c:pt>
                <c:pt idx="1272">
                  <c:v>-5</c:v>
                </c:pt>
                <c:pt idx="1273">
                  <c:v>-6</c:v>
                </c:pt>
                <c:pt idx="1274">
                  <c:v>-9</c:v>
                </c:pt>
                <c:pt idx="1275">
                  <c:v>-9</c:v>
                </c:pt>
                <c:pt idx="1276">
                  <c:v>-10</c:v>
                </c:pt>
                <c:pt idx="1277">
                  <c:v>-11</c:v>
                </c:pt>
                <c:pt idx="1278">
                  <c:v>-8</c:v>
                </c:pt>
                <c:pt idx="1279">
                  <c:v>-9</c:v>
                </c:pt>
                <c:pt idx="1280">
                  <c:v>-4</c:v>
                </c:pt>
                <c:pt idx="1281">
                  <c:v>-3</c:v>
                </c:pt>
                <c:pt idx="1282">
                  <c:v>-2</c:v>
                </c:pt>
                <c:pt idx="1283">
                  <c:v>-2</c:v>
                </c:pt>
                <c:pt idx="1284">
                  <c:v>0</c:v>
                </c:pt>
                <c:pt idx="1285">
                  <c:v>-1</c:v>
                </c:pt>
                <c:pt idx="1286">
                  <c:v>2</c:v>
                </c:pt>
                <c:pt idx="1287">
                  <c:v>0</c:v>
                </c:pt>
                <c:pt idx="1288">
                  <c:v>-1</c:v>
                </c:pt>
                <c:pt idx="1289">
                  <c:v>1</c:v>
                </c:pt>
                <c:pt idx="1290">
                  <c:v>2</c:v>
                </c:pt>
                <c:pt idx="1291">
                  <c:v>2</c:v>
                </c:pt>
                <c:pt idx="1292">
                  <c:v>4</c:v>
                </c:pt>
                <c:pt idx="1293">
                  <c:v>6</c:v>
                </c:pt>
                <c:pt idx="1294">
                  <c:v>2</c:v>
                </c:pt>
                <c:pt idx="1295">
                  <c:v>3</c:v>
                </c:pt>
                <c:pt idx="1296">
                  <c:v>1</c:v>
                </c:pt>
                <c:pt idx="1297">
                  <c:v>5</c:v>
                </c:pt>
                <c:pt idx="1298">
                  <c:v>8</c:v>
                </c:pt>
                <c:pt idx="1299">
                  <c:v>6</c:v>
                </c:pt>
                <c:pt idx="1300">
                  <c:v>7</c:v>
                </c:pt>
                <c:pt idx="1301">
                  <c:v>1</c:v>
                </c:pt>
                <c:pt idx="1302">
                  <c:v>-1</c:v>
                </c:pt>
                <c:pt idx="1303">
                  <c:v>-5</c:v>
                </c:pt>
                <c:pt idx="1304">
                  <c:v>-10</c:v>
                </c:pt>
                <c:pt idx="1305">
                  <c:v>-9</c:v>
                </c:pt>
                <c:pt idx="1306">
                  <c:v>-9</c:v>
                </c:pt>
                <c:pt idx="1307">
                  <c:v>-9</c:v>
                </c:pt>
                <c:pt idx="1308">
                  <c:v>-7</c:v>
                </c:pt>
                <c:pt idx="1309">
                  <c:v>-6</c:v>
                </c:pt>
                <c:pt idx="1310">
                  <c:v>-5</c:v>
                </c:pt>
                <c:pt idx="1311">
                  <c:v>-2</c:v>
                </c:pt>
                <c:pt idx="1312">
                  <c:v>-4</c:v>
                </c:pt>
                <c:pt idx="1313">
                  <c:v>-7</c:v>
                </c:pt>
                <c:pt idx="1314">
                  <c:v>-8</c:v>
                </c:pt>
                <c:pt idx="1315">
                  <c:v>-8</c:v>
                </c:pt>
                <c:pt idx="1316">
                  <c:v>-7</c:v>
                </c:pt>
                <c:pt idx="1317">
                  <c:v>-7</c:v>
                </c:pt>
                <c:pt idx="1318">
                  <c:v>-8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672704"/>
        <c:axId val="105674240"/>
      </c:lineChart>
      <c:catAx>
        <c:axId val="105672704"/>
        <c:scaling>
          <c:orientation val="maxMin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74240"/>
        <c:crossesAt val="-60"/>
        <c:auto val="0"/>
        <c:lblAlgn val="ctr"/>
        <c:lblOffset val="100"/>
        <c:tickLblSkip val="107"/>
        <c:tickMarkSkip val="1"/>
        <c:noMultiLvlLbl val="0"/>
      </c:catAx>
      <c:valAx>
        <c:axId val="105674240"/>
        <c:scaling>
          <c:orientation val="minMax"/>
          <c:max val="4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72704"/>
        <c:crosses val="max"/>
        <c:crossBetween val="between"/>
      </c:valAx>
      <c:catAx>
        <c:axId val="105675776"/>
        <c:scaling>
          <c:orientation val="maxMin"/>
        </c:scaling>
        <c:delete val="1"/>
        <c:axPos val="b"/>
        <c:numFmt formatCode="mm/dd/yy;@" sourceLinked="1"/>
        <c:majorTickMark val="out"/>
        <c:minorTickMark val="none"/>
        <c:tickLblPos val="nextTo"/>
        <c:crossAx val="105685760"/>
        <c:crosses val="autoZero"/>
        <c:auto val="0"/>
        <c:lblAlgn val="ctr"/>
        <c:lblOffset val="100"/>
        <c:noMultiLvlLbl val="0"/>
      </c:catAx>
      <c:valAx>
        <c:axId val="105685760"/>
        <c:scaling>
          <c:orientation val="minMax"/>
          <c:max val="1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25">
            <a:noFill/>
          </a:ln>
        </c:spPr>
        <c:crossAx val="105675776"/>
        <c:crosses val="max"/>
        <c:crossBetween val="between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259259259259199E-2"/>
          <c:y val="5.0108932461873597E-2"/>
          <c:w val="0.88995439632545903"/>
          <c:h val="0.82420855818818195"/>
        </c:manualLayout>
      </c:layout>
      <c:lineChart>
        <c:grouping val="standard"/>
        <c:varyColors val="0"/>
        <c:ser>
          <c:idx val="1"/>
          <c:order val="0"/>
          <c:tx>
            <c:strRef>
              <c:f>'CCI and Confidence Data'!$C$13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Data'!$C$14:$C$317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330816"/>
        <c:axId val="109332352"/>
      </c:lineChart>
      <c:lineChart>
        <c:grouping val="standard"/>
        <c:varyColors val="0"/>
        <c:ser>
          <c:idx val="5"/>
          <c:order val="1"/>
          <c:tx>
            <c:strRef>
              <c:f>'CCI and Confidence Data'!$H$13</c:f>
              <c:strCache>
                <c:ptCount val="1"/>
                <c:pt idx="0">
                  <c:v>Michigan Sentiment Index</c:v>
                </c:pt>
              </c:strCache>
            </c:strRef>
          </c:tx>
          <c:spPr>
            <a:ln w="31750">
              <a:solidFill>
                <a:srgbClr val="CC66FF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Data'!$H$14:$H$317</c:f>
              <c:numCache>
                <c:formatCode>General</c:formatCode>
                <c:ptCount val="304"/>
                <c:pt idx="0">
                  <c:v>67.5</c:v>
                </c:pt>
                <c:pt idx="1">
                  <c:v>77.5</c:v>
                </c:pt>
                <c:pt idx="2">
                  <c:v>74.2</c:v>
                </c:pt>
                <c:pt idx="3">
                  <c:v>74.5</c:v>
                </c:pt>
                <c:pt idx="4">
                  <c:v>71.599999999999994</c:v>
                </c:pt>
                <c:pt idx="5">
                  <c:v>67.7</c:v>
                </c:pt>
                <c:pt idx="6">
                  <c:v>68.2</c:v>
                </c:pt>
                <c:pt idx="7">
                  <c:v>68.900000000000006</c:v>
                </c:pt>
                <c:pt idx="8">
                  <c:v>67.8</c:v>
                </c:pt>
                <c:pt idx="9" formatCode="0.0">
                  <c:v>76</c:v>
                </c:pt>
                <c:pt idx="10">
                  <c:v>73.599999999999994</c:v>
                </c:pt>
                <c:pt idx="11">
                  <c:v>72.2</c:v>
                </c:pt>
                <c:pt idx="12">
                  <c:v>73.599999999999994</c:v>
                </c:pt>
                <c:pt idx="13">
                  <c:v>73.599999999999994</c:v>
                </c:pt>
                <c:pt idx="14">
                  <c:v>74.400000000000006</c:v>
                </c:pt>
                <c:pt idx="15">
                  <c:v>72.5</c:v>
                </c:pt>
                <c:pt idx="16">
                  <c:v>67.400000000000006</c:v>
                </c:pt>
                <c:pt idx="17">
                  <c:v>70.599999999999994</c:v>
                </c:pt>
                <c:pt idx="18">
                  <c:v>73.5</c:v>
                </c:pt>
                <c:pt idx="19" formatCode="0.0">
                  <c:v>65.7</c:v>
                </c:pt>
                <c:pt idx="20" formatCode="0.0">
                  <c:v>66</c:v>
                </c:pt>
                <c:pt idx="21" formatCode="0.0">
                  <c:v>70.8</c:v>
                </c:pt>
                <c:pt idx="22" formatCode="0.0">
                  <c:v>68.7</c:v>
                </c:pt>
                <c:pt idx="23" formatCode="0.0">
                  <c:v>65.099999999999994</c:v>
                </c:pt>
                <c:pt idx="24" formatCode="0.0">
                  <c:v>57.3</c:v>
                </c:pt>
                <c:pt idx="25" formatCode="0.0">
                  <c:v>56.3</c:v>
                </c:pt>
                <c:pt idx="26" formatCode="0.0">
                  <c:v>61.2</c:v>
                </c:pt>
                <c:pt idx="27" formatCode="0.0">
                  <c:v>60.1</c:v>
                </c:pt>
                <c:pt idx="28" formatCode="0.0">
                  <c:v>55.3</c:v>
                </c:pt>
                <c:pt idx="29" formatCode="0.0">
                  <c:v>57.6</c:v>
                </c:pt>
                <c:pt idx="30" formatCode="0.0">
                  <c:v>70.3</c:v>
                </c:pt>
                <c:pt idx="31" formatCode="0.0">
                  <c:v>63</c:v>
                </c:pt>
                <c:pt idx="32" formatCode="0.0">
                  <c:v>61.2</c:v>
                </c:pt>
                <c:pt idx="33" formatCode="0.0">
                  <c:v>56.4</c:v>
                </c:pt>
                <c:pt idx="34" formatCode="0.0">
                  <c:v>59.8</c:v>
                </c:pt>
                <c:pt idx="35" formatCode="0.0">
                  <c:v>62.6</c:v>
                </c:pt>
                <c:pt idx="36" formatCode="0.0">
                  <c:v>69.5</c:v>
                </c:pt>
                <c:pt idx="37" formatCode="0.0">
                  <c:v>70.8</c:v>
                </c:pt>
                <c:pt idx="38" formatCode="0.0">
                  <c:v>78.400000000000006</c:v>
                </c:pt>
                <c:pt idx="39" formatCode="0.0">
                  <c:v>75.5</c:v>
                </c:pt>
                <c:pt idx="40" formatCode="0.0">
                  <c:v>76.099999999999994</c:v>
                </c:pt>
                <c:pt idx="41" formatCode="0.0">
                  <c:v>80.900000000000006</c:v>
                </c:pt>
                <c:pt idx="42" formatCode="0.0">
                  <c:v>83.4</c:v>
                </c:pt>
                <c:pt idx="43" formatCode="0.0">
                  <c:v>83.4</c:v>
                </c:pt>
                <c:pt idx="44" formatCode="0.0">
                  <c:v>90.4</c:v>
                </c:pt>
                <c:pt idx="45" formatCode="0.0">
                  <c:v>85.3</c:v>
                </c:pt>
                <c:pt idx="46" formatCode="0.0">
                  <c:v>88.3</c:v>
                </c:pt>
                <c:pt idx="47" formatCode="0.0">
                  <c:v>87.1</c:v>
                </c:pt>
                <c:pt idx="48" formatCode="0.0">
                  <c:v>88.4</c:v>
                </c:pt>
                <c:pt idx="49" formatCode="0.0">
                  <c:v>91.3</c:v>
                </c:pt>
                <c:pt idx="50" formatCode="0.0">
                  <c:v>96.9</c:v>
                </c:pt>
                <c:pt idx="51" formatCode="0.0">
                  <c:v>91.7</c:v>
                </c:pt>
                <c:pt idx="52" formatCode="0.0">
                  <c:v>92.1</c:v>
                </c:pt>
                <c:pt idx="53" formatCode="0.0">
                  <c:v>93.6</c:v>
                </c:pt>
                <c:pt idx="54" formatCode="0.0">
                  <c:v>85.4</c:v>
                </c:pt>
                <c:pt idx="55" formatCode="0.0">
                  <c:v>82</c:v>
                </c:pt>
                <c:pt idx="56" formatCode="0.0">
                  <c:v>84.7</c:v>
                </c:pt>
                <c:pt idx="57" formatCode="0.0">
                  <c:v>84.9</c:v>
                </c:pt>
                <c:pt idx="58" formatCode="0.0">
                  <c:v>79.099999999999994</c:v>
                </c:pt>
                <c:pt idx="59" formatCode="0.0">
                  <c:v>87.4</c:v>
                </c:pt>
                <c:pt idx="60" formatCode="0.0">
                  <c:v>88.9</c:v>
                </c:pt>
                <c:pt idx="61" formatCode="0.0">
                  <c:v>86.7</c:v>
                </c:pt>
                <c:pt idx="62" formatCode="0.0">
                  <c:v>91.2</c:v>
                </c:pt>
                <c:pt idx="63" formatCode="0.0">
                  <c:v>91.5</c:v>
                </c:pt>
                <c:pt idx="64" formatCode="0.0">
                  <c:v>81.599999999999994</c:v>
                </c:pt>
                <c:pt idx="65" formatCode="0.0">
                  <c:v>74.2</c:v>
                </c:pt>
                <c:pt idx="66" formatCode="0.0">
                  <c:v>76.900000000000006</c:v>
                </c:pt>
                <c:pt idx="67" formatCode="0.0">
                  <c:v>89.1</c:v>
                </c:pt>
                <c:pt idx="68" formatCode="0.0">
                  <c:v>96.5</c:v>
                </c:pt>
                <c:pt idx="69" formatCode="0.0">
                  <c:v>96</c:v>
                </c:pt>
                <c:pt idx="70" formatCode="0.0">
                  <c:v>86.9</c:v>
                </c:pt>
                <c:pt idx="71" formatCode="0.0">
                  <c:v>87.7</c:v>
                </c:pt>
                <c:pt idx="72" formatCode="0.0">
                  <c:v>92.6</c:v>
                </c:pt>
                <c:pt idx="73" formatCode="0.0">
                  <c:v>94.1</c:v>
                </c:pt>
                <c:pt idx="74" formatCode="0.0">
                  <c:v>95.5</c:v>
                </c:pt>
                <c:pt idx="75" formatCode="0.0">
                  <c:v>97.1</c:v>
                </c:pt>
                <c:pt idx="76" formatCode="0.0">
                  <c:v>92.8</c:v>
                </c:pt>
                <c:pt idx="77" formatCode="0.0">
                  <c:v>91.7</c:v>
                </c:pt>
                <c:pt idx="78" formatCode="0.0">
                  <c:v>94.2</c:v>
                </c:pt>
                <c:pt idx="79" formatCode="0.0">
                  <c:v>95.9</c:v>
                </c:pt>
                <c:pt idx="80" formatCode="0.0">
                  <c:v>96.7</c:v>
                </c:pt>
                <c:pt idx="81" formatCode="0.0">
                  <c:v>95.6</c:v>
                </c:pt>
                <c:pt idx="82" formatCode="0.0">
                  <c:v>90.2</c:v>
                </c:pt>
                <c:pt idx="83" formatCode="0.0">
                  <c:v>94.2</c:v>
                </c:pt>
                <c:pt idx="84" formatCode="0.0">
                  <c:v>95.8</c:v>
                </c:pt>
                <c:pt idx="85" formatCode="0.0">
                  <c:v>94.4</c:v>
                </c:pt>
                <c:pt idx="86" formatCode="0.0">
                  <c:v>103.8</c:v>
                </c:pt>
                <c:pt idx="87" formatCode="0.0">
                  <c:v>92.6</c:v>
                </c:pt>
                <c:pt idx="88" formatCode="0.0">
                  <c:v>93.7</c:v>
                </c:pt>
                <c:pt idx="89" formatCode="0.0">
                  <c:v>89.6</c:v>
                </c:pt>
                <c:pt idx="90" formatCode="0.0">
                  <c:v>87.7</c:v>
                </c:pt>
                <c:pt idx="91" formatCode="0.0">
                  <c:v>89.3</c:v>
                </c:pt>
                <c:pt idx="92" formatCode="0.0">
                  <c:v>90.9</c:v>
                </c:pt>
                <c:pt idx="93" formatCode="0.0">
                  <c:v>89.7</c:v>
                </c:pt>
                <c:pt idx="94" formatCode="0.0">
                  <c:v>92.1</c:v>
                </c:pt>
                <c:pt idx="95" formatCode="0.0">
                  <c:v>86</c:v>
                </c:pt>
                <c:pt idx="96" formatCode="0.0">
                  <c:v>77.599999999999994</c:v>
                </c:pt>
                <c:pt idx="97" formatCode="0.0">
                  <c:v>79.900000000000006</c:v>
                </c:pt>
                <c:pt idx="98" formatCode="0.0">
                  <c:v>82.4</c:v>
                </c:pt>
                <c:pt idx="99">
                  <c:v>86.7</c:v>
                </c:pt>
                <c:pt idx="100">
                  <c:v>84.2</c:v>
                </c:pt>
                <c:pt idx="101">
                  <c:v>80.599999999999994</c:v>
                </c:pt>
                <c:pt idx="102">
                  <c:v>86.1</c:v>
                </c:pt>
                <c:pt idx="103">
                  <c:v>87.6</c:v>
                </c:pt>
                <c:pt idx="104">
                  <c:v>88.1</c:v>
                </c:pt>
                <c:pt idx="105">
                  <c:v>92.4</c:v>
                </c:pt>
                <c:pt idx="106">
                  <c:v>96.9</c:v>
                </c:pt>
                <c:pt idx="107">
                  <c:v>93</c:v>
                </c:pt>
                <c:pt idx="108">
                  <c:v>95.7</c:v>
                </c:pt>
                <c:pt idx="109">
                  <c:v>90.7</c:v>
                </c:pt>
                <c:pt idx="110">
                  <c:v>93</c:v>
                </c:pt>
                <c:pt idx="111" formatCode="0.0">
                  <c:v>88.8</c:v>
                </c:pt>
                <c:pt idx="112" formatCode="0.0">
                  <c:v>83.9</c:v>
                </c:pt>
                <c:pt idx="113" formatCode="0.0">
                  <c:v>82.7</c:v>
                </c:pt>
                <c:pt idx="114" formatCode="0.0">
                  <c:v>81.8</c:v>
                </c:pt>
                <c:pt idx="115" formatCode="0.0">
                  <c:v>91.5</c:v>
                </c:pt>
                <c:pt idx="116" formatCode="0.0">
                  <c:v>92.4</c:v>
                </c:pt>
                <c:pt idx="117" formatCode="0.0">
                  <c:v>92.6</c:v>
                </c:pt>
                <c:pt idx="118" formatCode="0.0">
                  <c:v>92</c:v>
                </c:pt>
                <c:pt idx="119" formatCode="0.0">
                  <c:v>88.4</c:v>
                </c:pt>
                <c:pt idx="120" formatCode="0.0">
                  <c:v>91.5</c:v>
                </c:pt>
                <c:pt idx="121" formatCode="0.0">
                  <c:v>90.6</c:v>
                </c:pt>
                <c:pt idx="122" formatCode="0.0">
                  <c:v>94.7</c:v>
                </c:pt>
                <c:pt idx="123" formatCode="0.0">
                  <c:v>98.4</c:v>
                </c:pt>
                <c:pt idx="124" formatCode="0.0">
                  <c:v>107.6</c:v>
                </c:pt>
                <c:pt idx="125" formatCode="0.0">
                  <c:v>105.8</c:v>
                </c:pt>
                <c:pt idx="126" formatCode="0.0">
                  <c:v>106.8</c:v>
                </c:pt>
                <c:pt idx="127" formatCode="0.0">
                  <c:v>107.3</c:v>
                </c:pt>
                <c:pt idx="128" formatCode="0.0">
                  <c:v>108.3</c:v>
                </c:pt>
                <c:pt idx="129" formatCode="0.0">
                  <c:v>106.4</c:v>
                </c:pt>
                <c:pt idx="130" formatCode="0.0">
                  <c:v>110.7</c:v>
                </c:pt>
                <c:pt idx="131" formatCode="0.0">
                  <c:v>109.2</c:v>
                </c:pt>
                <c:pt idx="132" formatCode="0.0">
                  <c:v>107.1</c:v>
                </c:pt>
                <c:pt idx="133" formatCode="0.0">
                  <c:v>111.3</c:v>
                </c:pt>
                <c:pt idx="134" formatCode="0.0">
                  <c:v>112</c:v>
                </c:pt>
                <c:pt idx="135" formatCode="0.0">
                  <c:v>105.4</c:v>
                </c:pt>
                <c:pt idx="136" formatCode="0.0">
                  <c:v>107.2</c:v>
                </c:pt>
                <c:pt idx="137" formatCode="0.0">
                  <c:v>103.2</c:v>
                </c:pt>
                <c:pt idx="138" formatCode="0.0">
                  <c:v>107.2</c:v>
                </c:pt>
                <c:pt idx="139" formatCode="0.0">
                  <c:v>104.5</c:v>
                </c:pt>
                <c:pt idx="140" formatCode="0.0">
                  <c:v>106</c:v>
                </c:pt>
                <c:pt idx="141" formatCode="0.0">
                  <c:v>107.3</c:v>
                </c:pt>
                <c:pt idx="142" formatCode="0.0">
                  <c:v>106.8</c:v>
                </c:pt>
                <c:pt idx="143" formatCode="0.0">
                  <c:v>104.6</c:v>
                </c:pt>
                <c:pt idx="144" formatCode="0.0">
                  <c:v>105.7</c:v>
                </c:pt>
                <c:pt idx="145" formatCode="0.0">
                  <c:v>108.1</c:v>
                </c:pt>
                <c:pt idx="146" formatCode="0.0">
                  <c:v>103.9</c:v>
                </c:pt>
                <c:pt idx="147" formatCode="0.0">
                  <c:v>100.5</c:v>
                </c:pt>
                <c:pt idx="148" formatCode="0.0">
                  <c:v>102.7</c:v>
                </c:pt>
                <c:pt idx="149" formatCode="0.0">
                  <c:v>97.4</c:v>
                </c:pt>
                <c:pt idx="150" formatCode="0.0">
                  <c:v>100.9</c:v>
                </c:pt>
                <c:pt idx="151" formatCode="0.0">
                  <c:v>104.4</c:v>
                </c:pt>
                <c:pt idx="152" formatCode="0.0">
                  <c:v>105.2</c:v>
                </c:pt>
                <c:pt idx="153" formatCode="0.0">
                  <c:v>105.6</c:v>
                </c:pt>
                <c:pt idx="154" formatCode="0.0">
                  <c:v>106.5</c:v>
                </c:pt>
                <c:pt idx="155" formatCode="0.0">
                  <c:v>108.7</c:v>
                </c:pt>
                <c:pt idx="156" formatCode="0.0">
                  <c:v>106.5</c:v>
                </c:pt>
                <c:pt idx="157" formatCode="0.0">
                  <c:v>110.4</c:v>
                </c:pt>
                <c:pt idx="158" formatCode="0.0">
                  <c:v>106.6</c:v>
                </c:pt>
                <c:pt idx="159" formatCode="0.0">
                  <c:v>102.1</c:v>
                </c:pt>
                <c:pt idx="160" formatCode="0.0">
                  <c:v>107.2</c:v>
                </c:pt>
                <c:pt idx="161" formatCode="0.0">
                  <c:v>105.6</c:v>
                </c:pt>
                <c:pt idx="162" formatCode="0.0">
                  <c:v>106</c:v>
                </c:pt>
                <c:pt idx="163" formatCode="0.0">
                  <c:v>104.4</c:v>
                </c:pt>
                <c:pt idx="164" formatCode="0.0">
                  <c:v>107.1</c:v>
                </c:pt>
                <c:pt idx="165" formatCode="0.0">
                  <c:v>104.5</c:v>
                </c:pt>
                <c:pt idx="166" formatCode="0.0">
                  <c:v>103.2</c:v>
                </c:pt>
                <c:pt idx="167" formatCode="0.0">
                  <c:v>101.4</c:v>
                </c:pt>
                <c:pt idx="168" formatCode="0.0">
                  <c:v>100</c:v>
                </c:pt>
                <c:pt idx="169" formatCode="0.0">
                  <c:v>99.7</c:v>
                </c:pt>
                <c:pt idx="170" formatCode="0.0">
                  <c:v>97.4</c:v>
                </c:pt>
                <c:pt idx="171" formatCode="0.0">
                  <c:v>96.9</c:v>
                </c:pt>
                <c:pt idx="172" formatCode="0.0">
                  <c:v>99.2</c:v>
                </c:pt>
                <c:pt idx="173" formatCode="0.0">
                  <c:v>96.5</c:v>
                </c:pt>
                <c:pt idx="174" formatCode="0.0">
                  <c:v>94.7</c:v>
                </c:pt>
                <c:pt idx="175" formatCode="0.0">
                  <c:v>95.3</c:v>
                </c:pt>
                <c:pt idx="176" formatCode="0.0">
                  <c:v>94.7</c:v>
                </c:pt>
                <c:pt idx="177" formatCode="0.0">
                  <c:v>92.4</c:v>
                </c:pt>
                <c:pt idx="178" formatCode="0.0">
                  <c:v>89.4</c:v>
                </c:pt>
                <c:pt idx="179" formatCode="0.0">
                  <c:v>92.7</c:v>
                </c:pt>
                <c:pt idx="180" formatCode="0.0">
                  <c:v>93.7</c:v>
                </c:pt>
                <c:pt idx="181" formatCode="0.0">
                  <c:v>88.5</c:v>
                </c:pt>
                <c:pt idx="182" formatCode="0.0">
                  <c:v>89.3</c:v>
                </c:pt>
                <c:pt idx="183" formatCode="0.0">
                  <c:v>91</c:v>
                </c:pt>
                <c:pt idx="184" formatCode="0.0">
                  <c:v>88.2</c:v>
                </c:pt>
                <c:pt idx="185" formatCode="0.0">
                  <c:v>90.2</c:v>
                </c:pt>
                <c:pt idx="186" formatCode="0.0">
                  <c:v>88.9</c:v>
                </c:pt>
                <c:pt idx="187" formatCode="0.0">
                  <c:v>96.2</c:v>
                </c:pt>
                <c:pt idx="188" formatCode="0.0">
                  <c:v>94.4</c:v>
                </c:pt>
                <c:pt idx="189" formatCode="0.0">
                  <c:v>92.7</c:v>
                </c:pt>
                <c:pt idx="190" formatCode="0.0">
                  <c:v>89.8</c:v>
                </c:pt>
                <c:pt idx="191" formatCode="0.0">
                  <c:v>92.5</c:v>
                </c:pt>
                <c:pt idx="192" formatCode="0.0">
                  <c:v>90.3</c:v>
                </c:pt>
                <c:pt idx="193" formatCode="0.0">
                  <c:v>95.1</c:v>
                </c:pt>
                <c:pt idx="194" formatCode="0.0">
                  <c:v>97.6</c:v>
                </c:pt>
                <c:pt idx="195" formatCode="0.0">
                  <c:v>95.1</c:v>
                </c:pt>
                <c:pt idx="196" formatCode="0.0">
                  <c:v>91.6</c:v>
                </c:pt>
                <c:pt idx="197" formatCode="0.0">
                  <c:v>92.7</c:v>
                </c:pt>
                <c:pt idx="198" formatCode="0.0">
                  <c:v>91.5</c:v>
                </c:pt>
                <c:pt idx="199" formatCode="0.0">
                  <c:v>91.7</c:v>
                </c:pt>
                <c:pt idx="200" formatCode="0.0">
                  <c:v>89</c:v>
                </c:pt>
                <c:pt idx="201" formatCode="0.0">
                  <c:v>91.2</c:v>
                </c:pt>
                <c:pt idx="202" formatCode="0.0">
                  <c:v>92.8</c:v>
                </c:pt>
                <c:pt idx="203" formatCode="0.0">
                  <c:v>92.6</c:v>
                </c:pt>
                <c:pt idx="204" formatCode="0.0">
                  <c:v>91.5</c:v>
                </c:pt>
                <c:pt idx="205" formatCode="0.0">
                  <c:v>93.2</c:v>
                </c:pt>
                <c:pt idx="206" formatCode="0.0">
                  <c:v>94.3</c:v>
                </c:pt>
                <c:pt idx="207" formatCode="0.0">
                  <c:v>88.2</c:v>
                </c:pt>
                <c:pt idx="208" formatCode="0.0">
                  <c:v>81.2</c:v>
                </c:pt>
                <c:pt idx="209" formatCode="0.0">
                  <c:v>82.7</c:v>
                </c:pt>
                <c:pt idx="210" formatCode="0.0">
                  <c:v>77.900000000000006</c:v>
                </c:pt>
                <c:pt idx="211" formatCode="0.0">
                  <c:v>77.3</c:v>
                </c:pt>
                <c:pt idx="212" formatCode="0.0">
                  <c:v>77</c:v>
                </c:pt>
                <c:pt idx="213" formatCode="0.0">
                  <c:v>81.5</c:v>
                </c:pt>
                <c:pt idx="214" formatCode="0.0">
                  <c:v>80.3</c:v>
                </c:pt>
                <c:pt idx="215" formatCode="0.0">
                  <c:v>85.6</c:v>
                </c:pt>
                <c:pt idx="216" formatCode="0.0">
                  <c:v>85.9</c:v>
                </c:pt>
                <c:pt idx="217" formatCode="0.0">
                  <c:v>86.6</c:v>
                </c:pt>
                <c:pt idx="218" formatCode="0.0">
                  <c:v>89.3</c:v>
                </c:pt>
                <c:pt idx="219" formatCode="0.0">
                  <c:v>91</c:v>
                </c:pt>
                <c:pt idx="220" formatCode="0.0">
                  <c:v>85.3</c:v>
                </c:pt>
                <c:pt idx="221" formatCode="0.0">
                  <c:v>73.3</c:v>
                </c:pt>
                <c:pt idx="222" formatCode="0.0">
                  <c:v>75.599999999999994</c:v>
                </c:pt>
                <c:pt idx="223" formatCode="0.0">
                  <c:v>76.099999999999994</c:v>
                </c:pt>
                <c:pt idx="224" formatCode="0.0">
                  <c:v>76.599999999999994</c:v>
                </c:pt>
                <c:pt idx="225" formatCode="0.0">
                  <c:v>80.400000000000006</c:v>
                </c:pt>
                <c:pt idx="226" formatCode="0.0">
                  <c:v>79.2</c:v>
                </c:pt>
                <c:pt idx="227" formatCode="0.0">
                  <c:v>77.2</c:v>
                </c:pt>
                <c:pt idx="228" formatCode="0.0">
                  <c:v>76</c:v>
                </c:pt>
                <c:pt idx="229" formatCode="0.0">
                  <c:v>68.8</c:v>
                </c:pt>
                <c:pt idx="230" formatCode="0.0">
                  <c:v>67.5</c:v>
                </c:pt>
                <c:pt idx="231" formatCode="0.0">
                  <c:v>68.2</c:v>
                </c:pt>
                <c:pt idx="232" formatCode="0.0">
                  <c:v>69.099999999999994</c:v>
                </c:pt>
                <c:pt idx="233" formatCode="0.0">
                  <c:v>78.3</c:v>
                </c:pt>
                <c:pt idx="234" formatCode="0.0">
                  <c:v>83</c:v>
                </c:pt>
                <c:pt idx="235" formatCode="0.0">
                  <c:v>82</c:v>
                </c:pt>
                <c:pt idx="236" formatCode="0.0">
                  <c:v>82.9</c:v>
                </c:pt>
                <c:pt idx="237" formatCode="0.0">
                  <c:v>82.1</c:v>
                </c:pt>
                <c:pt idx="238" formatCode="0.0">
                  <c:v>78.3</c:v>
                </c:pt>
                <c:pt idx="239" formatCode="0.0">
                  <c:v>81.8</c:v>
                </c:pt>
                <c:pt idx="240" formatCode="0.0">
                  <c:v>87.7</c:v>
                </c:pt>
                <c:pt idx="241" formatCode="0.0">
                  <c:v>70.400000000000006</c:v>
                </c:pt>
                <c:pt idx="242" formatCode="0.0">
                  <c:v>66.8</c:v>
                </c:pt>
                <c:pt idx="243" formatCode="0.0">
                  <c:v>65.5</c:v>
                </c:pt>
                <c:pt idx="244" formatCode="0.0">
                  <c:v>66</c:v>
                </c:pt>
                <c:pt idx="245" formatCode="0.0">
                  <c:v>63.9</c:v>
                </c:pt>
                <c:pt idx="246" formatCode="0.0">
                  <c:v>72.8</c:v>
                </c:pt>
                <c:pt idx="247" formatCode="0.0">
                  <c:v>76.400000000000006</c:v>
                </c:pt>
                <c:pt idx="248" formatCode="0.0">
                  <c:v>88.2</c:v>
                </c:pt>
                <c:pt idx="249" formatCode="0.0">
                  <c:v>88.3</c:v>
                </c:pt>
                <c:pt idx="250" formatCode="0.0">
                  <c:v>90.6</c:v>
                </c:pt>
                <c:pt idx="251" formatCode="0.0">
                  <c:v>93.9</c:v>
                </c:pt>
                <c:pt idx="252" formatCode="0.0">
                  <c:v>91.3</c:v>
                </c:pt>
                <c:pt idx="253" formatCode="0.0">
                  <c:v>89.5</c:v>
                </c:pt>
                <c:pt idx="254" formatCode="0.0">
                  <c:v>93</c:v>
                </c:pt>
                <c:pt idx="255" formatCode="0.0">
                  <c:v>90.5</c:v>
                </c:pt>
                <c:pt idx="256" formatCode="0.0">
                  <c:v>90.9</c:v>
                </c:pt>
                <c:pt idx="257" formatCode="0.0">
                  <c:v>93.9</c:v>
                </c:pt>
                <c:pt idx="258" formatCode="0.0">
                  <c:v>95.8</c:v>
                </c:pt>
                <c:pt idx="259" formatCode="0.0">
                  <c:v>89.6</c:v>
                </c:pt>
                <c:pt idx="260" formatCode="0.0">
                  <c:v>92</c:v>
                </c:pt>
                <c:pt idx="261" formatCode="0.0">
                  <c:v>90.6</c:v>
                </c:pt>
                <c:pt idx="262" formatCode="0.0">
                  <c:v>90.7</c:v>
                </c:pt>
                <c:pt idx="263" formatCode="0.0">
                  <c:v>91.5</c:v>
                </c:pt>
                <c:pt idx="264" formatCode="0.0">
                  <c:v>94.3</c:v>
                </c:pt>
                <c:pt idx="265" formatCode="0.0">
                  <c:v>95.4</c:v>
                </c:pt>
                <c:pt idx="266" formatCode="0.0">
                  <c:v>97.9</c:v>
                </c:pt>
                <c:pt idx="267" formatCode="0.0">
                  <c:v>91.9</c:v>
                </c:pt>
                <c:pt idx="268" formatCode="0.0">
                  <c:v>93</c:v>
                </c:pt>
                <c:pt idx="269" formatCode="0.0">
                  <c:v>94.1</c:v>
                </c:pt>
                <c:pt idx="270" formatCode="0.0">
                  <c:v>97.3</c:v>
                </c:pt>
                <c:pt idx="271" formatCode="0.0">
                  <c:v>97.4</c:v>
                </c:pt>
                <c:pt idx="272" formatCode="0.0">
                  <c:v>93.4</c:v>
                </c:pt>
                <c:pt idx="273" formatCode="0.0">
                  <c:v>94.7</c:v>
                </c:pt>
                <c:pt idx="274" formatCode="0.0">
                  <c:v>94.8</c:v>
                </c:pt>
                <c:pt idx="275" formatCode="0.0">
                  <c:v>91.2</c:v>
                </c:pt>
                <c:pt idx="276" formatCode="0.0">
                  <c:v>94.6</c:v>
                </c:pt>
                <c:pt idx="277" formatCode="0.0">
                  <c:v>91.6</c:v>
                </c:pt>
                <c:pt idx="278" formatCode="0.0">
                  <c:v>90.8</c:v>
                </c:pt>
                <c:pt idx="279" formatCode="0.0">
                  <c:v>86.8</c:v>
                </c:pt>
                <c:pt idx="280" formatCode="0.0">
                  <c:v>83.1</c:v>
                </c:pt>
                <c:pt idx="281" formatCode="0.0">
                  <c:v>89.3</c:v>
                </c:pt>
                <c:pt idx="282" formatCode="0.0">
                  <c:v>93.6</c:v>
                </c:pt>
                <c:pt idx="283" formatCode="0.0">
                  <c:v>94.4</c:v>
                </c:pt>
                <c:pt idx="284" formatCode="0.0">
                  <c:v>93.7</c:v>
                </c:pt>
                <c:pt idx="285" formatCode="0.0">
                  <c:v>91.5</c:v>
                </c:pt>
                <c:pt idx="286" formatCode="0.0">
                  <c:v>91.1</c:v>
                </c:pt>
                <c:pt idx="287" formatCode="0.0">
                  <c:v>92.8</c:v>
                </c:pt>
                <c:pt idx="288" formatCode="0.0">
                  <c:v>90.8</c:v>
                </c:pt>
                <c:pt idx="289" formatCode="0.0">
                  <c:v>90.2</c:v>
                </c:pt>
                <c:pt idx="290" formatCode="0.0">
                  <c:v>90.4</c:v>
                </c:pt>
                <c:pt idx="291" formatCode="0.0">
                  <c:v>89.1</c:v>
                </c:pt>
                <c:pt idx="292" formatCode="0.0">
                  <c:v>91.4</c:v>
                </c:pt>
                <c:pt idx="293" formatCode="0.0">
                  <c:v>95.6</c:v>
                </c:pt>
                <c:pt idx="294" formatCode="0.0">
                  <c:v>91.9</c:v>
                </c:pt>
                <c:pt idx="295" formatCode="0.0">
                  <c:v>94.9</c:v>
                </c:pt>
                <c:pt idx="296" formatCode="0.0">
                  <c:v>97.7</c:v>
                </c:pt>
                <c:pt idx="297" formatCode="0.0">
                  <c:v>99.3</c:v>
                </c:pt>
                <c:pt idx="298" formatCode="0.0">
                  <c:v>94.8</c:v>
                </c:pt>
                <c:pt idx="299" formatCode="0.0">
                  <c:v>96.2</c:v>
                </c:pt>
                <c:pt idx="300" formatCode="0.0">
                  <c:v>95.1</c:v>
                </c:pt>
                <c:pt idx="301" formatCode="0.0">
                  <c:v>95.9</c:v>
                </c:pt>
                <c:pt idx="302" formatCode="0.0">
                  <c:v>95.6</c:v>
                </c:pt>
                <c:pt idx="303" formatCode="0.0">
                  <c:v>93.9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333888"/>
        <c:axId val="109343872"/>
      </c:lineChart>
      <c:catAx>
        <c:axId val="109330816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32352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9332352"/>
        <c:scaling>
          <c:orientation val="minMax"/>
          <c:max val="6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30816"/>
        <c:crosses val="max"/>
        <c:crossBetween val="between"/>
      </c:valAx>
      <c:catAx>
        <c:axId val="109333888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09343872"/>
        <c:crosses val="max"/>
        <c:auto val="0"/>
        <c:lblAlgn val="ctr"/>
        <c:lblOffset val="100"/>
        <c:noMultiLvlLbl val="0"/>
      </c:catAx>
      <c:valAx>
        <c:axId val="109343872"/>
        <c:scaling>
          <c:orientation val="minMax"/>
          <c:max val="130"/>
          <c:min val="50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9333888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4788950532533695E-2"/>
          <c:y val="0.21567878410017799"/>
          <c:w val="0.30465868328958901"/>
          <c:h val="9.3327442215060397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571303587051601E-2"/>
          <c:y val="7.9758838968658305E-2"/>
          <c:w val="0.89273217410323702"/>
          <c:h val="0.79655920951057602"/>
        </c:manualLayout>
      </c:layout>
      <c:lineChart>
        <c:grouping val="standard"/>
        <c:varyColors val="0"/>
        <c:ser>
          <c:idx val="1"/>
          <c:order val="0"/>
          <c:tx>
            <c:strRef>
              <c:f>'CCI and Confidence Data'!$C$13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Data'!$C$14:$C$317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387776"/>
        <c:axId val="109389312"/>
      </c:lineChart>
      <c:lineChart>
        <c:grouping val="standard"/>
        <c:varyColors val="0"/>
        <c:ser>
          <c:idx val="5"/>
          <c:order val="1"/>
          <c:tx>
            <c:strRef>
              <c:f>'CCI and Confidence Data'!$I$13</c:f>
              <c:strCache>
                <c:ptCount val="1"/>
                <c:pt idx="0">
                  <c:v>Michigan Current Conditions Index</c:v>
                </c:pt>
              </c:strCache>
            </c:strRef>
          </c:tx>
          <c:spPr>
            <a:ln w="31750">
              <a:solidFill>
                <a:srgbClr val="CC66FF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Data'!$I$14:$I$317</c:f>
              <c:numCache>
                <c:formatCode>General</c:formatCode>
                <c:ptCount val="304"/>
                <c:pt idx="0">
                  <c:v>82.5</c:v>
                </c:pt>
                <c:pt idx="1">
                  <c:v>86.9</c:v>
                </c:pt>
                <c:pt idx="2">
                  <c:v>81.8</c:v>
                </c:pt>
                <c:pt idx="3">
                  <c:v>85.3</c:v>
                </c:pt>
                <c:pt idx="4">
                  <c:v>82.1</c:v>
                </c:pt>
                <c:pt idx="5">
                  <c:v>76.599999999999994</c:v>
                </c:pt>
                <c:pt idx="6">
                  <c:v>79.599999999999994</c:v>
                </c:pt>
                <c:pt idx="7" formatCode="0.0">
                  <c:v>78.3</c:v>
                </c:pt>
                <c:pt idx="8" formatCode="0.0">
                  <c:v>76.5</c:v>
                </c:pt>
                <c:pt idx="9" formatCode="0.0">
                  <c:v>85.6</c:v>
                </c:pt>
                <c:pt idx="10" formatCode="0.0">
                  <c:v>81</c:v>
                </c:pt>
                <c:pt idx="11" formatCode="0.0">
                  <c:v>81</c:v>
                </c:pt>
                <c:pt idx="12" formatCode="0.0">
                  <c:v>82.4</c:v>
                </c:pt>
                <c:pt idx="13" formatCode="0.0">
                  <c:v>81.8</c:v>
                </c:pt>
                <c:pt idx="14" formatCode="0.0">
                  <c:v>81.099999999999994</c:v>
                </c:pt>
                <c:pt idx="15" formatCode="0.0">
                  <c:v>78</c:v>
                </c:pt>
                <c:pt idx="16" formatCode="0.0">
                  <c:v>68.8</c:v>
                </c:pt>
                <c:pt idx="17" formatCode="0.0">
                  <c:v>73.7</c:v>
                </c:pt>
                <c:pt idx="18" formatCode="0.0">
                  <c:v>73.400000000000006</c:v>
                </c:pt>
                <c:pt idx="19" formatCode="0.0">
                  <c:v>66.599999999999994</c:v>
                </c:pt>
                <c:pt idx="20" formatCode="0.0">
                  <c:v>70.5</c:v>
                </c:pt>
                <c:pt idx="21" formatCode="0.0">
                  <c:v>73.2</c:v>
                </c:pt>
                <c:pt idx="22" formatCode="0.0">
                  <c:v>67.7</c:v>
                </c:pt>
                <c:pt idx="23" formatCode="0.0">
                  <c:v>68.3</c:v>
                </c:pt>
                <c:pt idx="24" formatCode="0.0">
                  <c:v>63.3</c:v>
                </c:pt>
                <c:pt idx="25" formatCode="0.0">
                  <c:v>65.5</c:v>
                </c:pt>
                <c:pt idx="26" formatCode="0.0">
                  <c:v>66.5</c:v>
                </c:pt>
                <c:pt idx="27" formatCode="0.0">
                  <c:v>69.5</c:v>
                </c:pt>
                <c:pt idx="28" formatCode="0.0">
                  <c:v>57.5</c:v>
                </c:pt>
                <c:pt idx="29" formatCode="0.0">
                  <c:v>58.4</c:v>
                </c:pt>
                <c:pt idx="30" formatCode="0.0">
                  <c:v>75</c:v>
                </c:pt>
                <c:pt idx="31" formatCode="0.0">
                  <c:v>71</c:v>
                </c:pt>
                <c:pt idx="32" formatCode="0.0">
                  <c:v>73.099999999999994</c:v>
                </c:pt>
                <c:pt idx="33">
                  <c:v>67.599999999999994</c:v>
                </c:pt>
                <c:pt idx="34">
                  <c:v>73.3</c:v>
                </c:pt>
                <c:pt idx="35">
                  <c:v>77</c:v>
                </c:pt>
                <c:pt idx="36">
                  <c:v>84.2</c:v>
                </c:pt>
                <c:pt idx="37">
                  <c:v>83.8</c:v>
                </c:pt>
                <c:pt idx="38">
                  <c:v>94.4</c:v>
                </c:pt>
                <c:pt idx="39">
                  <c:v>91</c:v>
                </c:pt>
                <c:pt idx="40">
                  <c:v>91.5</c:v>
                </c:pt>
                <c:pt idx="41">
                  <c:v>97.6</c:v>
                </c:pt>
                <c:pt idx="42">
                  <c:v>97.9</c:v>
                </c:pt>
                <c:pt idx="43">
                  <c:v>98.4</c:v>
                </c:pt>
                <c:pt idx="44">
                  <c:v>104.5</c:v>
                </c:pt>
                <c:pt idx="45">
                  <c:v>101.9</c:v>
                </c:pt>
                <c:pt idx="46">
                  <c:v>105.1</c:v>
                </c:pt>
                <c:pt idx="47">
                  <c:v>104.6</c:v>
                </c:pt>
                <c:pt idx="48">
                  <c:v>103.5</c:v>
                </c:pt>
                <c:pt idx="49">
                  <c:v>106.7</c:v>
                </c:pt>
                <c:pt idx="50">
                  <c:v>111.3</c:v>
                </c:pt>
                <c:pt idx="51">
                  <c:v>108.1</c:v>
                </c:pt>
                <c:pt idx="52">
                  <c:v>106</c:v>
                </c:pt>
                <c:pt idx="53">
                  <c:v>107.3</c:v>
                </c:pt>
                <c:pt idx="54">
                  <c:v>96.6</c:v>
                </c:pt>
                <c:pt idx="55">
                  <c:v>103.8</c:v>
                </c:pt>
                <c:pt idx="56">
                  <c:v>103.5</c:v>
                </c:pt>
                <c:pt idx="57">
                  <c:v>105</c:v>
                </c:pt>
                <c:pt idx="58">
                  <c:v>96.1</c:v>
                </c:pt>
                <c:pt idx="59">
                  <c:v>109.2</c:v>
                </c:pt>
                <c:pt idx="60">
                  <c:v>109.1</c:v>
                </c:pt>
                <c:pt idx="61">
                  <c:v>105.6</c:v>
                </c:pt>
                <c:pt idx="62">
                  <c:v>110.3</c:v>
                </c:pt>
                <c:pt idx="63">
                  <c:v>109.1</c:v>
                </c:pt>
                <c:pt idx="64">
                  <c:v>100.2</c:v>
                </c:pt>
                <c:pt idx="65">
                  <c:v>91.2</c:v>
                </c:pt>
                <c:pt idx="66">
                  <c:v>98.1</c:v>
                </c:pt>
                <c:pt idx="67">
                  <c:v>108.2</c:v>
                </c:pt>
                <c:pt idx="68">
                  <c:v>113.5</c:v>
                </c:pt>
                <c:pt idx="69">
                  <c:v>113.2</c:v>
                </c:pt>
                <c:pt idx="70">
                  <c:v>104.9</c:v>
                </c:pt>
                <c:pt idx="71">
                  <c:v>104.4</c:v>
                </c:pt>
                <c:pt idx="72">
                  <c:v>108</c:v>
                </c:pt>
                <c:pt idx="73">
                  <c:v>109.2</c:v>
                </c:pt>
                <c:pt idx="74">
                  <c:v>110.9</c:v>
                </c:pt>
                <c:pt idx="75">
                  <c:v>106.7</c:v>
                </c:pt>
                <c:pt idx="76">
                  <c:v>104.7</c:v>
                </c:pt>
                <c:pt idx="77">
                  <c:v>104</c:v>
                </c:pt>
                <c:pt idx="78">
                  <c:v>103.7</c:v>
                </c:pt>
                <c:pt idx="79">
                  <c:v>107.9</c:v>
                </c:pt>
                <c:pt idx="80">
                  <c:v>105.2</c:v>
                </c:pt>
                <c:pt idx="81">
                  <c:v>106.7</c:v>
                </c:pt>
                <c:pt idx="82">
                  <c:v>103.6</c:v>
                </c:pt>
                <c:pt idx="83">
                  <c:v>105</c:v>
                </c:pt>
                <c:pt idx="84">
                  <c:v>106.8</c:v>
                </c:pt>
                <c:pt idx="85">
                  <c:v>103.6</c:v>
                </c:pt>
                <c:pt idx="86">
                  <c:v>109.5</c:v>
                </c:pt>
                <c:pt idx="87">
                  <c:v>97</c:v>
                </c:pt>
                <c:pt idx="88">
                  <c:v>102.5</c:v>
                </c:pt>
                <c:pt idx="89">
                  <c:v>99.9</c:v>
                </c:pt>
                <c:pt idx="90">
                  <c:v>98.4</c:v>
                </c:pt>
                <c:pt idx="91">
                  <c:v>99.7</c:v>
                </c:pt>
                <c:pt idx="92">
                  <c:v>102.1</c:v>
                </c:pt>
                <c:pt idx="93">
                  <c:v>94.7</c:v>
                </c:pt>
                <c:pt idx="94">
                  <c:v>93.2</c:v>
                </c:pt>
                <c:pt idx="95">
                  <c:v>96.4</c:v>
                </c:pt>
                <c:pt idx="96">
                  <c:v>90</c:v>
                </c:pt>
                <c:pt idx="97">
                  <c:v>95.4</c:v>
                </c:pt>
                <c:pt idx="98">
                  <c:v>97.2</c:v>
                </c:pt>
                <c:pt idx="99">
                  <c:v>96</c:v>
                </c:pt>
                <c:pt idx="100">
                  <c:v>93.1</c:v>
                </c:pt>
                <c:pt idx="101">
                  <c:v>92.4</c:v>
                </c:pt>
                <c:pt idx="102">
                  <c:v>95.8</c:v>
                </c:pt>
                <c:pt idx="103">
                  <c:v>98.5</c:v>
                </c:pt>
                <c:pt idx="104">
                  <c:v>99.3</c:v>
                </c:pt>
                <c:pt idx="105">
                  <c:v>99.5</c:v>
                </c:pt>
                <c:pt idx="106">
                  <c:v>103.5</c:v>
                </c:pt>
                <c:pt idx="107">
                  <c:v>99.2</c:v>
                </c:pt>
                <c:pt idx="108">
                  <c:v>100.4</c:v>
                </c:pt>
                <c:pt idx="109">
                  <c:v>96.2</c:v>
                </c:pt>
                <c:pt idx="110">
                  <c:v>95.7</c:v>
                </c:pt>
                <c:pt idx="111" formatCode="0.0">
                  <c:v>99</c:v>
                </c:pt>
                <c:pt idx="112" formatCode="0.0">
                  <c:v>95.3</c:v>
                </c:pt>
                <c:pt idx="113" formatCode="0.0">
                  <c:v>94</c:v>
                </c:pt>
                <c:pt idx="114" formatCode="0.0">
                  <c:v>94.6</c:v>
                </c:pt>
                <c:pt idx="115" formatCode="0.0">
                  <c:v>101.2</c:v>
                </c:pt>
                <c:pt idx="116" formatCode="0.0">
                  <c:v>98.6</c:v>
                </c:pt>
                <c:pt idx="117" formatCode="0.0">
                  <c:v>101.6</c:v>
                </c:pt>
                <c:pt idx="118" formatCode="0.0">
                  <c:v>102.2</c:v>
                </c:pt>
                <c:pt idx="119" formatCode="0.0">
                  <c:v>98</c:v>
                </c:pt>
                <c:pt idx="120" formatCode="0.0">
                  <c:v>103.4</c:v>
                </c:pt>
                <c:pt idx="121" formatCode="0.0">
                  <c:v>105.8</c:v>
                </c:pt>
                <c:pt idx="122" formatCode="0.0">
                  <c:v>107.7</c:v>
                </c:pt>
                <c:pt idx="123" formatCode="0.0">
                  <c:v>110.5</c:v>
                </c:pt>
                <c:pt idx="124" formatCode="0.0">
                  <c:v>116.9</c:v>
                </c:pt>
                <c:pt idx="125" formatCode="0.0">
                  <c:v>113.6</c:v>
                </c:pt>
                <c:pt idx="126" formatCode="0.0">
                  <c:v>112</c:v>
                </c:pt>
                <c:pt idx="127" formatCode="0.0">
                  <c:v>112.4</c:v>
                </c:pt>
                <c:pt idx="128" formatCode="0.0">
                  <c:v>114.2</c:v>
                </c:pt>
                <c:pt idx="129" formatCode="0.0">
                  <c:v>115.1</c:v>
                </c:pt>
                <c:pt idx="130" formatCode="0.0">
                  <c:v>119.9</c:v>
                </c:pt>
                <c:pt idx="131" formatCode="0.0">
                  <c:v>117.8</c:v>
                </c:pt>
                <c:pt idx="132" formatCode="0.0">
                  <c:v>115.4</c:v>
                </c:pt>
                <c:pt idx="133" formatCode="0.0">
                  <c:v>116.8</c:v>
                </c:pt>
                <c:pt idx="134" formatCode="0.0">
                  <c:v>117.3</c:v>
                </c:pt>
                <c:pt idx="135" formatCode="0.0">
                  <c:v>112.2</c:v>
                </c:pt>
                <c:pt idx="136" formatCode="0.0">
                  <c:v>116.8</c:v>
                </c:pt>
                <c:pt idx="137" formatCode="0.0">
                  <c:v>112.7</c:v>
                </c:pt>
                <c:pt idx="138" formatCode="0.0">
                  <c:v>115.9</c:v>
                </c:pt>
                <c:pt idx="139" formatCode="0.0">
                  <c:v>114.1</c:v>
                </c:pt>
                <c:pt idx="140" formatCode="0.0">
                  <c:v>116.5</c:v>
                </c:pt>
                <c:pt idx="141" formatCode="0.0">
                  <c:v>118.9</c:v>
                </c:pt>
                <c:pt idx="142" formatCode="0.0">
                  <c:v>121.1</c:v>
                </c:pt>
                <c:pt idx="143" formatCode="0.0">
                  <c:v>115.9</c:v>
                </c:pt>
                <c:pt idx="144" formatCode="0.0">
                  <c:v>116.3</c:v>
                </c:pt>
                <c:pt idx="145" formatCode="0.0">
                  <c:v>115</c:v>
                </c:pt>
                <c:pt idx="146" formatCode="0.0">
                  <c:v>116.8</c:v>
                </c:pt>
                <c:pt idx="147" formatCode="0.0">
                  <c:v>113.9</c:v>
                </c:pt>
                <c:pt idx="148" formatCode="0.0">
                  <c:v>115.9</c:v>
                </c:pt>
                <c:pt idx="149" formatCode="0.0">
                  <c:v>112.8</c:v>
                </c:pt>
                <c:pt idx="150" formatCode="0.0">
                  <c:v>111.7</c:v>
                </c:pt>
                <c:pt idx="151" formatCode="0.0">
                  <c:v>113.9</c:v>
                </c:pt>
                <c:pt idx="152" formatCode="0.0">
                  <c:v>113.3</c:v>
                </c:pt>
                <c:pt idx="153" formatCode="0.0">
                  <c:v>115.4</c:v>
                </c:pt>
                <c:pt idx="154" formatCode="0.0">
                  <c:v>113.9</c:v>
                </c:pt>
                <c:pt idx="155" formatCode="0.0">
                  <c:v>115.5</c:v>
                </c:pt>
                <c:pt idx="156" formatCode="0.0">
                  <c:v>113.7</c:v>
                </c:pt>
                <c:pt idx="157" formatCode="0.0">
                  <c:v>120</c:v>
                </c:pt>
                <c:pt idx="158" formatCode="0.0">
                  <c:v>113.5</c:v>
                </c:pt>
                <c:pt idx="159" formatCode="0.0">
                  <c:v>111.4</c:v>
                </c:pt>
                <c:pt idx="160" formatCode="0.0">
                  <c:v>114.9</c:v>
                </c:pt>
                <c:pt idx="161" formatCode="0.0">
                  <c:v>109.8</c:v>
                </c:pt>
                <c:pt idx="162" formatCode="0.0">
                  <c:v>114.1</c:v>
                </c:pt>
                <c:pt idx="163" formatCode="0.0">
                  <c:v>110.7</c:v>
                </c:pt>
                <c:pt idx="164" formatCode="0.0">
                  <c:v>114</c:v>
                </c:pt>
                <c:pt idx="165" formatCode="0.0">
                  <c:v>113.2</c:v>
                </c:pt>
                <c:pt idx="166" formatCode="0.0">
                  <c:v>113.5</c:v>
                </c:pt>
                <c:pt idx="167" formatCode="0.0">
                  <c:v>115.2</c:v>
                </c:pt>
                <c:pt idx="168" formatCode="0.0">
                  <c:v>109.8</c:v>
                </c:pt>
                <c:pt idx="169" formatCode="0.0">
                  <c:v>107.2</c:v>
                </c:pt>
                <c:pt idx="170" formatCode="0.0">
                  <c:v>106.8</c:v>
                </c:pt>
                <c:pt idx="171" formatCode="0.0">
                  <c:v>104.9</c:v>
                </c:pt>
                <c:pt idx="172" formatCode="0.0">
                  <c:v>107.5</c:v>
                </c:pt>
                <c:pt idx="173" formatCode="0.0">
                  <c:v>106.6</c:v>
                </c:pt>
                <c:pt idx="174" formatCode="0.0">
                  <c:v>102</c:v>
                </c:pt>
                <c:pt idx="175" formatCode="0.0">
                  <c:v>107.8</c:v>
                </c:pt>
                <c:pt idx="176" formatCode="0.0">
                  <c:v>107.5</c:v>
                </c:pt>
                <c:pt idx="177" formatCode="0.0">
                  <c:v>105.4</c:v>
                </c:pt>
                <c:pt idx="178" formatCode="0.0">
                  <c:v>105.1</c:v>
                </c:pt>
                <c:pt idx="179" formatCode="0.0">
                  <c:v>107.8</c:v>
                </c:pt>
                <c:pt idx="180" formatCode="0.0">
                  <c:v>105.4</c:v>
                </c:pt>
                <c:pt idx="181" formatCode="0.0">
                  <c:v>105.2</c:v>
                </c:pt>
                <c:pt idx="182" formatCode="0.0">
                  <c:v>105.8</c:v>
                </c:pt>
                <c:pt idx="183" formatCode="0.0">
                  <c:v>102.4</c:v>
                </c:pt>
                <c:pt idx="184" formatCode="0.0">
                  <c:v>101.3</c:v>
                </c:pt>
                <c:pt idx="185" formatCode="0.0">
                  <c:v>104.8</c:v>
                </c:pt>
                <c:pt idx="186" formatCode="0.0">
                  <c:v>104.6</c:v>
                </c:pt>
                <c:pt idx="187" formatCode="0.0">
                  <c:v>111.8</c:v>
                </c:pt>
                <c:pt idx="188" formatCode="0.0">
                  <c:v>105.2</c:v>
                </c:pt>
                <c:pt idx="189" formatCode="0.0">
                  <c:v>106.1</c:v>
                </c:pt>
                <c:pt idx="190" formatCode="0.0">
                  <c:v>105</c:v>
                </c:pt>
                <c:pt idx="191" formatCode="0.0">
                  <c:v>105.9</c:v>
                </c:pt>
                <c:pt idx="192" formatCode="0.0">
                  <c:v>106.5</c:v>
                </c:pt>
                <c:pt idx="193" formatCode="0.0">
                  <c:v>109.3</c:v>
                </c:pt>
                <c:pt idx="194" formatCode="0.0">
                  <c:v>112</c:v>
                </c:pt>
                <c:pt idx="195" formatCode="0.0">
                  <c:v>104.9</c:v>
                </c:pt>
                <c:pt idx="196" formatCode="0.0">
                  <c:v>102.1</c:v>
                </c:pt>
                <c:pt idx="197" formatCode="0.0">
                  <c:v>104.6</c:v>
                </c:pt>
                <c:pt idx="198" formatCode="0.0">
                  <c:v>104</c:v>
                </c:pt>
                <c:pt idx="199" formatCode="0.0">
                  <c:v>108.7</c:v>
                </c:pt>
                <c:pt idx="200" formatCode="0.0">
                  <c:v>105.4</c:v>
                </c:pt>
                <c:pt idx="201" formatCode="0.0">
                  <c:v>104.5</c:v>
                </c:pt>
                <c:pt idx="202" formatCode="0.0">
                  <c:v>106.3</c:v>
                </c:pt>
                <c:pt idx="203" formatCode="0.0">
                  <c:v>108.1</c:v>
                </c:pt>
                <c:pt idx="204" formatCode="0.0">
                  <c:v>101.4</c:v>
                </c:pt>
                <c:pt idx="205" formatCode="0.0">
                  <c:v>108.3</c:v>
                </c:pt>
                <c:pt idx="206" formatCode="0.0">
                  <c:v>106.6</c:v>
                </c:pt>
                <c:pt idx="207" formatCode="0.0">
                  <c:v>102.9</c:v>
                </c:pt>
                <c:pt idx="208" formatCode="0.0">
                  <c:v>98.2</c:v>
                </c:pt>
                <c:pt idx="209" formatCode="0.0">
                  <c:v>98.7</c:v>
                </c:pt>
                <c:pt idx="210" formatCode="0.0">
                  <c:v>95.2</c:v>
                </c:pt>
                <c:pt idx="211" formatCode="0.0">
                  <c:v>95.1</c:v>
                </c:pt>
                <c:pt idx="212" formatCode="0.0">
                  <c:v>96.2</c:v>
                </c:pt>
                <c:pt idx="213" formatCode="0.0">
                  <c:v>98.7</c:v>
                </c:pt>
                <c:pt idx="214" formatCode="0.0">
                  <c:v>98.7</c:v>
                </c:pt>
                <c:pt idx="215" formatCode="0.0">
                  <c:v>99.9</c:v>
                </c:pt>
                <c:pt idx="216" formatCode="0.0">
                  <c:v>101.6</c:v>
                </c:pt>
                <c:pt idx="217" formatCode="0.0">
                  <c:v>96</c:v>
                </c:pt>
                <c:pt idx="218" formatCode="0.0">
                  <c:v>98.6</c:v>
                </c:pt>
                <c:pt idx="219" formatCode="0.0">
                  <c:v>93.4</c:v>
                </c:pt>
                <c:pt idx="220" formatCode="0.0">
                  <c:v>96.4</c:v>
                </c:pt>
                <c:pt idx="221" formatCode="0.0">
                  <c:v>82.5</c:v>
                </c:pt>
                <c:pt idx="222" formatCode="0.0">
                  <c:v>88.3</c:v>
                </c:pt>
                <c:pt idx="223" formatCode="0.0">
                  <c:v>86.2</c:v>
                </c:pt>
                <c:pt idx="224" formatCode="0.0">
                  <c:v>90.6</c:v>
                </c:pt>
                <c:pt idx="225" formatCode="0.0">
                  <c:v>95.4</c:v>
                </c:pt>
                <c:pt idx="226" formatCode="0.0">
                  <c:v>91.5</c:v>
                </c:pt>
                <c:pt idx="227" formatCode="0.0">
                  <c:v>87.7</c:v>
                </c:pt>
                <c:pt idx="228" formatCode="0.0">
                  <c:v>84.9</c:v>
                </c:pt>
                <c:pt idx="229" formatCode="0.0">
                  <c:v>79.7</c:v>
                </c:pt>
                <c:pt idx="230" formatCode="0.0">
                  <c:v>80.5</c:v>
                </c:pt>
                <c:pt idx="231" formatCode="0.0">
                  <c:v>78.7</c:v>
                </c:pt>
                <c:pt idx="232" formatCode="0.0">
                  <c:v>80.3</c:v>
                </c:pt>
                <c:pt idx="233" formatCode="0.0">
                  <c:v>90.4</c:v>
                </c:pt>
                <c:pt idx="234" formatCode="0.0">
                  <c:v>93.2</c:v>
                </c:pt>
                <c:pt idx="235" formatCode="0.0">
                  <c:v>92.3</c:v>
                </c:pt>
                <c:pt idx="236" formatCode="0.0">
                  <c:v>96.1</c:v>
                </c:pt>
                <c:pt idx="237" formatCode="0.0">
                  <c:v>91.9</c:v>
                </c:pt>
                <c:pt idx="238" formatCode="0.0">
                  <c:v>89</c:v>
                </c:pt>
                <c:pt idx="239" formatCode="0.0">
                  <c:v>92.8</c:v>
                </c:pt>
                <c:pt idx="240" formatCode="0.0">
                  <c:v>92.7</c:v>
                </c:pt>
                <c:pt idx="241" formatCode="0.0">
                  <c:v>83.7</c:v>
                </c:pt>
                <c:pt idx="242" formatCode="0.0">
                  <c:v>84.9</c:v>
                </c:pt>
                <c:pt idx="243" formatCode="0.0">
                  <c:v>84</c:v>
                </c:pt>
                <c:pt idx="244" formatCode="0.0">
                  <c:v>86.7</c:v>
                </c:pt>
                <c:pt idx="245" formatCode="0.0">
                  <c:v>84.2</c:v>
                </c:pt>
                <c:pt idx="246" formatCode="0.0">
                  <c:v>94.7</c:v>
                </c:pt>
                <c:pt idx="247" formatCode="0.0">
                  <c:v>97.5</c:v>
                </c:pt>
                <c:pt idx="248" formatCode="0.0">
                  <c:v>105.1</c:v>
                </c:pt>
                <c:pt idx="249" formatCode="0.0">
                  <c:v>106.5</c:v>
                </c:pt>
                <c:pt idx="250" formatCode="0.0">
                  <c:v>108.1</c:v>
                </c:pt>
                <c:pt idx="251" formatCode="0.0">
                  <c:v>109.4</c:v>
                </c:pt>
                <c:pt idx="252" formatCode="0.0">
                  <c:v>106.9</c:v>
                </c:pt>
                <c:pt idx="253" formatCode="0.0">
                  <c:v>102.3</c:v>
                </c:pt>
                <c:pt idx="254" formatCode="0.0">
                  <c:v>108</c:v>
                </c:pt>
                <c:pt idx="255" formatCode="0.0">
                  <c:v>98.2</c:v>
                </c:pt>
                <c:pt idx="256" formatCode="0.0">
                  <c:v>101.2</c:v>
                </c:pt>
                <c:pt idx="257" formatCode="0.0">
                  <c:v>104.4</c:v>
                </c:pt>
                <c:pt idx="258" formatCode="0.0">
                  <c:v>107.1</c:v>
                </c:pt>
                <c:pt idx="259" formatCode="0.0">
                  <c:v>103.9</c:v>
                </c:pt>
                <c:pt idx="260" formatCode="0.0">
                  <c:v>102.1</c:v>
                </c:pt>
                <c:pt idx="261" formatCode="0.0">
                  <c:v>104.1</c:v>
                </c:pt>
                <c:pt idx="262" formatCode="0.0">
                  <c:v>107.1</c:v>
                </c:pt>
                <c:pt idx="263" formatCode="0.0">
                  <c:v>104.4</c:v>
                </c:pt>
                <c:pt idx="264" formatCode="0.0">
                  <c:v>104.8</c:v>
                </c:pt>
                <c:pt idx="265" formatCode="0.0">
                  <c:v>105.7</c:v>
                </c:pt>
                <c:pt idx="266" formatCode="0.0">
                  <c:v>110.3</c:v>
                </c:pt>
                <c:pt idx="267" formatCode="0.0">
                  <c:v>102</c:v>
                </c:pt>
                <c:pt idx="268" formatCode="0.0">
                  <c:v>103.3</c:v>
                </c:pt>
                <c:pt idx="269" formatCode="0.0">
                  <c:v>105</c:v>
                </c:pt>
                <c:pt idx="270" formatCode="0.0">
                  <c:v>109.4</c:v>
                </c:pt>
                <c:pt idx="271" formatCode="0.0">
                  <c:v>110.8</c:v>
                </c:pt>
                <c:pt idx="272" formatCode="0.0">
                  <c:v>110.7</c:v>
                </c:pt>
                <c:pt idx="273" formatCode="0.0">
                  <c:v>108.6</c:v>
                </c:pt>
                <c:pt idx="274" formatCode="0.0">
                  <c:v>106.5</c:v>
                </c:pt>
                <c:pt idx="275" formatCode="0.0">
                  <c:v>104.8</c:v>
                </c:pt>
                <c:pt idx="276" formatCode="0.0">
                  <c:v>109.1</c:v>
                </c:pt>
                <c:pt idx="277" formatCode="0.0">
                  <c:v>106.6</c:v>
                </c:pt>
                <c:pt idx="278" formatCode="0.0">
                  <c:v>106.2</c:v>
                </c:pt>
                <c:pt idx="279" formatCode="0.0">
                  <c:v>102.7</c:v>
                </c:pt>
                <c:pt idx="280" formatCode="0.0">
                  <c:v>99.3</c:v>
                </c:pt>
                <c:pt idx="281" formatCode="0.0">
                  <c:v>103.1</c:v>
                </c:pt>
                <c:pt idx="282" formatCode="0.0">
                  <c:v>108.3</c:v>
                </c:pt>
                <c:pt idx="283" formatCode="0.0">
                  <c:v>107.8</c:v>
                </c:pt>
                <c:pt idx="284" formatCode="0.0">
                  <c:v>109.9</c:v>
                </c:pt>
                <c:pt idx="285" formatCode="0.0">
                  <c:v>108.1</c:v>
                </c:pt>
                <c:pt idx="286" formatCode="0.0">
                  <c:v>107.4</c:v>
                </c:pt>
                <c:pt idx="287" formatCode="0.0">
                  <c:v>105.5</c:v>
                </c:pt>
                <c:pt idx="288" formatCode="0.0">
                  <c:v>102.5</c:v>
                </c:pt>
                <c:pt idx="289" formatCode="0.0">
                  <c:v>103.7</c:v>
                </c:pt>
                <c:pt idx="290" formatCode="0.0">
                  <c:v>105.1</c:v>
                </c:pt>
                <c:pt idx="291" formatCode="0.0">
                  <c:v>105.8</c:v>
                </c:pt>
                <c:pt idx="292" formatCode="0.0">
                  <c:v>106.7</c:v>
                </c:pt>
                <c:pt idx="293" formatCode="0.0">
                  <c:v>108.9</c:v>
                </c:pt>
                <c:pt idx="294" formatCode="0.0">
                  <c:v>108.3</c:v>
                </c:pt>
                <c:pt idx="295" formatCode="0.0">
                  <c:v>108.9</c:v>
                </c:pt>
                <c:pt idx="296" formatCode="0.0">
                  <c:v>112.1</c:v>
                </c:pt>
                <c:pt idx="297" formatCode="0.0">
                  <c:v>113.3</c:v>
                </c:pt>
                <c:pt idx="298" formatCode="0.0">
                  <c:v>106.2</c:v>
                </c:pt>
                <c:pt idx="299" formatCode="0.0">
                  <c:v>108.1</c:v>
                </c:pt>
                <c:pt idx="300" formatCode="0.0">
                  <c:v>107.9</c:v>
                </c:pt>
                <c:pt idx="301" formatCode="0.0">
                  <c:v>108.4</c:v>
                </c:pt>
                <c:pt idx="302" formatCode="0.0">
                  <c:v>111.8</c:v>
                </c:pt>
                <c:pt idx="303" formatCode="0.0">
                  <c:v>103.1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390848"/>
        <c:axId val="109404928"/>
      </c:lineChart>
      <c:catAx>
        <c:axId val="109387776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9312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9389312"/>
        <c:scaling>
          <c:orientation val="minMax"/>
          <c:max val="6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387776"/>
        <c:crosses val="max"/>
        <c:crossBetween val="between"/>
      </c:valAx>
      <c:catAx>
        <c:axId val="109390848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09404928"/>
        <c:crosses val="max"/>
        <c:auto val="0"/>
        <c:lblAlgn val="ctr"/>
        <c:lblOffset val="100"/>
        <c:noMultiLvlLbl val="0"/>
      </c:catAx>
      <c:valAx>
        <c:axId val="109404928"/>
        <c:scaling>
          <c:orientation val="minMax"/>
          <c:max val="150"/>
          <c:min val="50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9390848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1719218431029505E-2"/>
          <c:y val="0.213032224082017"/>
          <c:w val="0.40448655584718601"/>
          <c:h val="9.14558105343342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51399825021902E-2"/>
          <c:y val="6.3755761167134495E-2"/>
          <c:w val="0.89721161417322803"/>
          <c:h val="0.81206119832276402"/>
        </c:manualLayout>
      </c:layout>
      <c:lineChart>
        <c:grouping val="standard"/>
        <c:varyColors val="0"/>
        <c:ser>
          <c:idx val="1"/>
          <c:order val="0"/>
          <c:tx>
            <c:strRef>
              <c:f>'CCI and Confidence Data'!$C$13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Data'!$C$14:$C$317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28096"/>
        <c:axId val="109429888"/>
      </c:lineChart>
      <c:lineChart>
        <c:grouping val="standard"/>
        <c:varyColors val="0"/>
        <c:ser>
          <c:idx val="0"/>
          <c:order val="1"/>
          <c:tx>
            <c:strRef>
              <c:f>'CCI and Confidence Data'!$E$13</c:f>
              <c:strCache>
                <c:ptCount val="1"/>
                <c:pt idx="0">
                  <c:v>CB Confidence Index</c:v>
                </c:pt>
              </c:strCache>
            </c:strRef>
          </c:tx>
          <c:spPr>
            <a:ln w="31750">
              <a:solidFill>
                <a:srgbClr val="CC66FF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Data'!$E$14:$E$317</c:f>
              <c:numCache>
                <c:formatCode>General</c:formatCode>
                <c:ptCount val="304"/>
                <c:pt idx="0">
                  <c:v>63.4</c:v>
                </c:pt>
                <c:pt idx="1">
                  <c:v>72</c:v>
                </c:pt>
                <c:pt idx="2">
                  <c:v>64.8</c:v>
                </c:pt>
                <c:pt idx="3">
                  <c:v>63.4</c:v>
                </c:pt>
                <c:pt idx="4" formatCode="0.0">
                  <c:v>57.8</c:v>
                </c:pt>
                <c:pt idx="5" formatCode="0.0">
                  <c:v>49.9</c:v>
                </c:pt>
                <c:pt idx="6" formatCode="0.0">
                  <c:v>48.6</c:v>
                </c:pt>
                <c:pt idx="7" formatCode="0.0">
                  <c:v>53.2</c:v>
                </c:pt>
                <c:pt idx="8" formatCode="0.0">
                  <c:v>51</c:v>
                </c:pt>
                <c:pt idx="9" formatCode="0.0">
                  <c:v>54.3</c:v>
                </c:pt>
                <c:pt idx="10" formatCode="0.0">
                  <c:v>62.7</c:v>
                </c:pt>
                <c:pt idx="11" formatCode="0.0">
                  <c:v>57.7</c:v>
                </c:pt>
                <c:pt idx="12" formatCode="0.0">
                  <c:v>52.3</c:v>
                </c:pt>
                <c:pt idx="13" formatCode="0.0">
                  <c:v>46.4</c:v>
                </c:pt>
                <c:pt idx="14" formatCode="0.0">
                  <c:v>56.5</c:v>
                </c:pt>
                <c:pt idx="15">
                  <c:v>53.6</c:v>
                </c:pt>
                <c:pt idx="16">
                  <c:v>50.6</c:v>
                </c:pt>
                <c:pt idx="17">
                  <c:v>48.7</c:v>
                </c:pt>
                <c:pt idx="18">
                  <c:v>53.4</c:v>
                </c:pt>
                <c:pt idx="19">
                  <c:v>54.5</c:v>
                </c:pt>
                <c:pt idx="20">
                  <c:v>47.4</c:v>
                </c:pt>
                <c:pt idx="21">
                  <c:v>49.3</c:v>
                </c:pt>
                <c:pt idx="22">
                  <c:v>54.8</c:v>
                </c:pt>
                <c:pt idx="23" formatCode="0.0">
                  <c:v>40.800000000000011</c:v>
                </c:pt>
                <c:pt idx="24" formatCode="0.0">
                  <c:v>26.9</c:v>
                </c:pt>
                <c:pt idx="25" formatCode="0.0">
                  <c:v>25.3</c:v>
                </c:pt>
                <c:pt idx="26" formatCode="0.0">
                  <c:v>37.4</c:v>
                </c:pt>
                <c:pt idx="27" formatCode="0.0">
                  <c:v>38.6</c:v>
                </c:pt>
                <c:pt idx="28" formatCode="0.0">
                  <c:v>44.7</c:v>
                </c:pt>
                <c:pt idx="29">
                  <c:v>38.800000000000011</c:v>
                </c:pt>
                <c:pt idx="30">
                  <c:v>61.4</c:v>
                </c:pt>
                <c:pt idx="31">
                  <c:v>58.5</c:v>
                </c:pt>
                <c:pt idx="32">
                  <c:v>51.9</c:v>
                </c:pt>
                <c:pt idx="33" formatCode="0.0">
                  <c:v>51</c:v>
                </c:pt>
                <c:pt idx="34" formatCode="0.0">
                  <c:v>58.1</c:v>
                </c:pt>
                <c:pt idx="35" formatCode="0.0">
                  <c:v>62.8</c:v>
                </c:pt>
                <c:pt idx="36" formatCode="0.0">
                  <c:v>65.900000000000006</c:v>
                </c:pt>
                <c:pt idx="37" formatCode="0.0">
                  <c:v>76.400000000000006</c:v>
                </c:pt>
                <c:pt idx="38" formatCode="0.0">
                  <c:v>87.3</c:v>
                </c:pt>
                <c:pt idx="39">
                  <c:v>90.6</c:v>
                </c:pt>
                <c:pt idx="40">
                  <c:v>87.8</c:v>
                </c:pt>
                <c:pt idx="41">
                  <c:v>95.2</c:v>
                </c:pt>
                <c:pt idx="42">
                  <c:v>99.5</c:v>
                </c:pt>
                <c:pt idx="43" formatCode="0.0">
                  <c:v>105.6</c:v>
                </c:pt>
                <c:pt idx="44" formatCode="0.0">
                  <c:v>111.9</c:v>
                </c:pt>
                <c:pt idx="45" formatCode="0.0">
                  <c:v>105.3</c:v>
                </c:pt>
                <c:pt idx="46" formatCode="0.0">
                  <c:v>108.5</c:v>
                </c:pt>
                <c:pt idx="47" formatCode="0.0">
                  <c:v>106.3</c:v>
                </c:pt>
                <c:pt idx="48" formatCode="0.0">
                  <c:v>108.2</c:v>
                </c:pt>
                <c:pt idx="49">
                  <c:v>111.2</c:v>
                </c:pt>
                <c:pt idx="50">
                  <c:v>110.2</c:v>
                </c:pt>
                <c:pt idx="51">
                  <c:v>110</c:v>
                </c:pt>
                <c:pt idx="52">
                  <c:v>105.3</c:v>
                </c:pt>
                <c:pt idx="53" formatCode="0.0">
                  <c:v>105.1</c:v>
                </c:pt>
                <c:pt idx="54" formatCode="0.0">
                  <c:v>105.9</c:v>
                </c:pt>
                <c:pt idx="55" formatCode="0.0">
                  <c:v>100.2</c:v>
                </c:pt>
                <c:pt idx="56" formatCode="0.0">
                  <c:v>107</c:v>
                </c:pt>
                <c:pt idx="57" formatCode="0.0">
                  <c:v>105.4</c:v>
                </c:pt>
                <c:pt idx="58" formatCode="0.0">
                  <c:v>104.7</c:v>
                </c:pt>
                <c:pt idx="59">
                  <c:v>109.8</c:v>
                </c:pt>
                <c:pt idx="60">
                  <c:v>107.5</c:v>
                </c:pt>
                <c:pt idx="61">
                  <c:v>102.7</c:v>
                </c:pt>
                <c:pt idx="62">
                  <c:v>106.8</c:v>
                </c:pt>
                <c:pt idx="63" formatCode="0.0">
                  <c:v>103.8</c:v>
                </c:pt>
                <c:pt idx="64" formatCode="0.0">
                  <c:v>98.3</c:v>
                </c:pt>
                <c:pt idx="65" formatCode="0.0">
                  <c:v>85.2</c:v>
                </c:pt>
                <c:pt idx="66" formatCode="0.0">
                  <c:v>87.5</c:v>
                </c:pt>
                <c:pt idx="67" formatCode="0.0">
                  <c:v>105.5</c:v>
                </c:pt>
                <c:pt idx="68" formatCode="0.0">
                  <c:v>103.6</c:v>
                </c:pt>
                <c:pt idx="69">
                  <c:v>106.2</c:v>
                </c:pt>
                <c:pt idx="70">
                  <c:v>103.1</c:v>
                </c:pt>
                <c:pt idx="71">
                  <c:v>97.5</c:v>
                </c:pt>
                <c:pt idx="72">
                  <c:v>103</c:v>
                </c:pt>
                <c:pt idx="73" formatCode="0.0">
                  <c:v>104.4</c:v>
                </c:pt>
                <c:pt idx="74" formatCode="0.0">
                  <c:v>105.1</c:v>
                </c:pt>
                <c:pt idx="75" formatCode="0.0">
                  <c:v>102.7</c:v>
                </c:pt>
                <c:pt idx="76" formatCode="0.0">
                  <c:v>92.6</c:v>
                </c:pt>
                <c:pt idx="77" formatCode="0.0">
                  <c:v>92.9</c:v>
                </c:pt>
                <c:pt idx="78" formatCode="0.0">
                  <c:v>96.7</c:v>
                </c:pt>
                <c:pt idx="79">
                  <c:v>98.7</c:v>
                </c:pt>
                <c:pt idx="80">
                  <c:v>105.7</c:v>
                </c:pt>
                <c:pt idx="81">
                  <c:v>102.8</c:v>
                </c:pt>
                <c:pt idx="82">
                  <c:v>93.1</c:v>
                </c:pt>
                <c:pt idx="83" formatCode="0.0">
                  <c:v>93</c:v>
                </c:pt>
                <c:pt idx="84" formatCode="0.0">
                  <c:v>88.5</c:v>
                </c:pt>
                <c:pt idx="85" formatCode="0.0">
                  <c:v>88.5</c:v>
                </c:pt>
                <c:pt idx="86" formatCode="0.0">
                  <c:v>97.7</c:v>
                </c:pt>
                <c:pt idx="87" formatCode="0.0">
                  <c:v>94.8</c:v>
                </c:pt>
                <c:pt idx="88" formatCode="0.0">
                  <c:v>92.5</c:v>
                </c:pt>
                <c:pt idx="89">
                  <c:v>81.7</c:v>
                </c:pt>
                <c:pt idx="90">
                  <c:v>77</c:v>
                </c:pt>
                <c:pt idx="91">
                  <c:v>81.7</c:v>
                </c:pt>
                <c:pt idx="92">
                  <c:v>77</c:v>
                </c:pt>
                <c:pt idx="93" formatCode="0.0">
                  <c:v>83.5</c:v>
                </c:pt>
                <c:pt idx="94" formatCode="0.0">
                  <c:v>83.6</c:v>
                </c:pt>
                <c:pt idx="95" formatCode="0.0">
                  <c:v>81</c:v>
                </c:pt>
                <c:pt idx="96" formatCode="0.0">
                  <c:v>61.4</c:v>
                </c:pt>
                <c:pt idx="97" formatCode="0.0">
                  <c:v>64.8</c:v>
                </c:pt>
                <c:pt idx="98" formatCode="0.0">
                  <c:v>78.8</c:v>
                </c:pt>
                <c:pt idx="99">
                  <c:v>80.7</c:v>
                </c:pt>
                <c:pt idx="100">
                  <c:v>84.9</c:v>
                </c:pt>
                <c:pt idx="101">
                  <c:v>79.599999999999994</c:v>
                </c:pt>
                <c:pt idx="102">
                  <c:v>93.7</c:v>
                </c:pt>
                <c:pt idx="103">
                  <c:v>94.5</c:v>
                </c:pt>
                <c:pt idx="104">
                  <c:v>97.4</c:v>
                </c:pt>
                <c:pt idx="105">
                  <c:v>106.3</c:v>
                </c:pt>
                <c:pt idx="106">
                  <c:v>110.3</c:v>
                </c:pt>
                <c:pt idx="107">
                  <c:v>108.5</c:v>
                </c:pt>
                <c:pt idx="108">
                  <c:v>110.7</c:v>
                </c:pt>
                <c:pt idx="109">
                  <c:v>95</c:v>
                </c:pt>
                <c:pt idx="110">
                  <c:v>97.8</c:v>
                </c:pt>
                <c:pt idx="111">
                  <c:v>94.6</c:v>
                </c:pt>
                <c:pt idx="112" formatCode="0.0">
                  <c:v>84.89</c:v>
                </c:pt>
                <c:pt idx="113" formatCode="0.0">
                  <c:v>85.27</c:v>
                </c:pt>
                <c:pt idx="114" formatCode="0.0">
                  <c:v>97</c:v>
                </c:pt>
                <c:pt idx="115" formatCode="0.0">
                  <c:v>114</c:v>
                </c:pt>
                <c:pt idx="116" formatCode="0.0">
                  <c:v>116.3</c:v>
                </c:pt>
                <c:pt idx="117" formatCode="0.0">
                  <c:v>118.86</c:v>
                </c:pt>
                <c:pt idx="118" formatCode="0.0">
                  <c:v>116.1</c:v>
                </c:pt>
                <c:pt idx="119" formatCode="0.0">
                  <c:v>109.86</c:v>
                </c:pt>
                <c:pt idx="120" formatCode="0.0">
                  <c:v>116.87</c:v>
                </c:pt>
                <c:pt idx="121" formatCode="0.0">
                  <c:v>109.25</c:v>
                </c:pt>
                <c:pt idx="122" formatCode="0.0">
                  <c:v>115.73</c:v>
                </c:pt>
                <c:pt idx="123" formatCode="0.0">
                  <c:v>128.55000000000001</c:v>
                </c:pt>
                <c:pt idx="124" formatCode="0.0">
                  <c:v>132.6</c:v>
                </c:pt>
                <c:pt idx="125" formatCode="0.0">
                  <c:v>135.77000000000001</c:v>
                </c:pt>
                <c:pt idx="126" formatCode="0.0">
                  <c:v>142.52000000000001</c:v>
                </c:pt>
                <c:pt idx="127" formatCode="0.0">
                  <c:v>140.85</c:v>
                </c:pt>
                <c:pt idx="128" formatCode="0.0">
                  <c:v>143</c:v>
                </c:pt>
                <c:pt idx="129" formatCode="0.0">
                  <c:v>139.19999999999999</c:v>
                </c:pt>
                <c:pt idx="130" formatCode="0.0">
                  <c:v>144.69</c:v>
                </c:pt>
                <c:pt idx="131" formatCode="0.0">
                  <c:v>137.69999999999999</c:v>
                </c:pt>
                <c:pt idx="132" formatCode="0.0">
                  <c:v>137.1</c:v>
                </c:pt>
                <c:pt idx="133" formatCode="0.0">
                  <c:v>140.80000000000001</c:v>
                </c:pt>
                <c:pt idx="134" formatCode="0.0">
                  <c:v>144.69999999999999</c:v>
                </c:pt>
                <c:pt idx="135" formatCode="0.0">
                  <c:v>141.69999999999999</c:v>
                </c:pt>
                <c:pt idx="136" formatCode="0.0">
                  <c:v>137</c:v>
                </c:pt>
                <c:pt idx="137" formatCode="0.0">
                  <c:v>130.5</c:v>
                </c:pt>
                <c:pt idx="138" formatCode="0.0">
                  <c:v>134.19999999999999</c:v>
                </c:pt>
                <c:pt idx="139" formatCode="0.0">
                  <c:v>136</c:v>
                </c:pt>
                <c:pt idx="140" formatCode="0.0">
                  <c:v>136.19999999999999</c:v>
                </c:pt>
                <c:pt idx="141" formatCode="0.0">
                  <c:v>139</c:v>
                </c:pt>
                <c:pt idx="142" formatCode="0.0">
                  <c:v>137.69999999999999</c:v>
                </c:pt>
                <c:pt idx="143" formatCode="0.0">
                  <c:v>135.5</c:v>
                </c:pt>
                <c:pt idx="144" formatCode="0.0">
                  <c:v>134</c:v>
                </c:pt>
                <c:pt idx="145" formatCode="0.0">
                  <c:v>133.1</c:v>
                </c:pt>
                <c:pt idx="146" formatCode="0.0">
                  <c:v>128.9</c:v>
                </c:pt>
                <c:pt idx="147" formatCode="0.0">
                  <c:v>126.7</c:v>
                </c:pt>
                <c:pt idx="148" formatCode="0.0">
                  <c:v>126.4</c:v>
                </c:pt>
                <c:pt idx="149" formatCode="0.0">
                  <c:v>119.3</c:v>
                </c:pt>
                <c:pt idx="150" formatCode="0.0">
                  <c:v>126.4</c:v>
                </c:pt>
                <c:pt idx="151" formatCode="0.0">
                  <c:v>133.1</c:v>
                </c:pt>
                <c:pt idx="152" formatCode="0.0">
                  <c:v>137.19999999999999</c:v>
                </c:pt>
                <c:pt idx="153" formatCode="0.0">
                  <c:v>138.19999999999999</c:v>
                </c:pt>
                <c:pt idx="154" formatCode="0.0">
                  <c:v>136.30000000000001</c:v>
                </c:pt>
                <c:pt idx="155" formatCode="0.0">
                  <c:v>137.19999999999999</c:v>
                </c:pt>
                <c:pt idx="156" formatCode="0.0">
                  <c:v>133.80000000000001</c:v>
                </c:pt>
                <c:pt idx="157" formatCode="0.0">
                  <c:v>137.4</c:v>
                </c:pt>
                <c:pt idx="158" formatCode="0.0">
                  <c:v>128.30000000000001</c:v>
                </c:pt>
                <c:pt idx="159" formatCode="0.0">
                  <c:v>136.19999999999999</c:v>
                </c:pt>
                <c:pt idx="160" formatCode="0.0">
                  <c:v>128.1</c:v>
                </c:pt>
                <c:pt idx="161" formatCode="0.0">
                  <c:v>123.4</c:v>
                </c:pt>
                <c:pt idx="162" formatCode="0.0">
                  <c:v>130.19999999999999</c:v>
                </c:pt>
                <c:pt idx="163" formatCode="0.0">
                  <c:v>127.6</c:v>
                </c:pt>
                <c:pt idx="164" formatCode="0.0">
                  <c:v>126.3</c:v>
                </c:pt>
                <c:pt idx="165" formatCode="0.0">
                  <c:v>129.9</c:v>
                </c:pt>
                <c:pt idx="166" formatCode="0.0">
                  <c:v>127.9</c:v>
                </c:pt>
                <c:pt idx="167" formatCode="0.0">
                  <c:v>118.5</c:v>
                </c:pt>
                <c:pt idx="168" formatCode="0.0">
                  <c:v>118.5</c:v>
                </c:pt>
                <c:pt idx="169" formatCode="0.0">
                  <c:v>118.9</c:v>
                </c:pt>
                <c:pt idx="170" formatCode="0.0">
                  <c:v>118.7</c:v>
                </c:pt>
                <c:pt idx="171" formatCode="0.0">
                  <c:v>114.2</c:v>
                </c:pt>
                <c:pt idx="172" formatCode="0.0">
                  <c:v>109.5</c:v>
                </c:pt>
                <c:pt idx="173" formatCode="0.0">
                  <c:v>107.3</c:v>
                </c:pt>
                <c:pt idx="174" formatCode="0.0">
                  <c:v>111.8</c:v>
                </c:pt>
                <c:pt idx="175" formatCode="0.0">
                  <c:v>112</c:v>
                </c:pt>
                <c:pt idx="176" formatCode="0.0">
                  <c:v>107</c:v>
                </c:pt>
                <c:pt idx="177" formatCode="0.0">
                  <c:v>100.1</c:v>
                </c:pt>
                <c:pt idx="178" formatCode="0.0">
                  <c:v>103.5</c:v>
                </c:pt>
                <c:pt idx="179" formatCode="0.0">
                  <c:v>104.8</c:v>
                </c:pt>
                <c:pt idx="180" formatCode="0.0">
                  <c:v>98.4</c:v>
                </c:pt>
                <c:pt idx="181" formatCode="0.0">
                  <c:v>98</c:v>
                </c:pt>
                <c:pt idx="182" formatCode="0.0">
                  <c:v>88.4</c:v>
                </c:pt>
                <c:pt idx="183" formatCode="0.0">
                  <c:v>99.2</c:v>
                </c:pt>
                <c:pt idx="184" formatCode="0.0">
                  <c:v>101.6</c:v>
                </c:pt>
                <c:pt idx="185" formatCode="0.0">
                  <c:v>96.3</c:v>
                </c:pt>
                <c:pt idx="186" formatCode="0.0">
                  <c:v>97.3</c:v>
                </c:pt>
                <c:pt idx="187" formatCode="0.0">
                  <c:v>102.4</c:v>
                </c:pt>
                <c:pt idx="188" formatCode="0.0">
                  <c:v>101.4</c:v>
                </c:pt>
                <c:pt idx="189" formatCode="0.0">
                  <c:v>94.6</c:v>
                </c:pt>
                <c:pt idx="190" formatCode="0.0">
                  <c:v>102</c:v>
                </c:pt>
                <c:pt idx="191" formatCode="0.0">
                  <c:v>104.6</c:v>
                </c:pt>
                <c:pt idx="192" formatCode="0.0">
                  <c:v>100.2</c:v>
                </c:pt>
                <c:pt idx="193" formatCode="0.0">
                  <c:v>99.4</c:v>
                </c:pt>
                <c:pt idx="194" formatCode="0.0">
                  <c:v>101.4</c:v>
                </c:pt>
                <c:pt idx="195" formatCode="0.0">
                  <c:v>103.4</c:v>
                </c:pt>
                <c:pt idx="196" formatCode="0.0">
                  <c:v>100.4</c:v>
                </c:pt>
                <c:pt idx="197" formatCode="0.0">
                  <c:v>89.1</c:v>
                </c:pt>
                <c:pt idx="198" formatCode="0.0">
                  <c:v>89.5</c:v>
                </c:pt>
                <c:pt idx="199" formatCode="0.0">
                  <c:v>90.4</c:v>
                </c:pt>
                <c:pt idx="200" formatCode="0.0">
                  <c:v>91.3</c:v>
                </c:pt>
                <c:pt idx="201" formatCode="0.0">
                  <c:v>92.5</c:v>
                </c:pt>
                <c:pt idx="202" formatCode="0.0">
                  <c:v>88.9</c:v>
                </c:pt>
                <c:pt idx="203" formatCode="0.0">
                  <c:v>92.1</c:v>
                </c:pt>
                <c:pt idx="204" formatCode="0.0">
                  <c:v>86.7</c:v>
                </c:pt>
                <c:pt idx="205" formatCode="0.0">
                  <c:v>79.900000000000006</c:v>
                </c:pt>
                <c:pt idx="206" formatCode="0.0">
                  <c:v>82.6</c:v>
                </c:pt>
                <c:pt idx="207" formatCode="0.0">
                  <c:v>79.8</c:v>
                </c:pt>
                <c:pt idx="208" formatCode="0.0">
                  <c:v>71.900000000000006</c:v>
                </c:pt>
                <c:pt idx="209" formatCode="0.0">
                  <c:v>60.5</c:v>
                </c:pt>
                <c:pt idx="210" formatCode="0.0">
                  <c:v>63.8</c:v>
                </c:pt>
                <c:pt idx="211" formatCode="0.0">
                  <c:v>59.3</c:v>
                </c:pt>
                <c:pt idx="212" formatCode="0.0">
                  <c:v>59.2</c:v>
                </c:pt>
                <c:pt idx="213" formatCode="0.0">
                  <c:v>58.6</c:v>
                </c:pt>
                <c:pt idx="214" formatCode="0.0">
                  <c:v>61.9</c:v>
                </c:pt>
                <c:pt idx="215" formatCode="0.0">
                  <c:v>67.599999999999994</c:v>
                </c:pt>
                <c:pt idx="216" formatCode="0.0">
                  <c:v>63.2</c:v>
                </c:pt>
                <c:pt idx="217" formatCode="0.0">
                  <c:v>68.5</c:v>
                </c:pt>
                <c:pt idx="218" formatCode="0.0">
                  <c:v>76.7</c:v>
                </c:pt>
                <c:pt idx="219" formatCode="0.0">
                  <c:v>78.099999999999994</c:v>
                </c:pt>
                <c:pt idx="220" formatCode="0.0">
                  <c:v>65.599999999999994</c:v>
                </c:pt>
                <c:pt idx="221" formatCode="0.0">
                  <c:v>54.6</c:v>
                </c:pt>
                <c:pt idx="222" formatCode="0.0">
                  <c:v>57.3</c:v>
                </c:pt>
                <c:pt idx="223" formatCode="0.0">
                  <c:v>59</c:v>
                </c:pt>
                <c:pt idx="224" formatCode="0.0">
                  <c:v>61.2</c:v>
                </c:pt>
                <c:pt idx="225" formatCode="0.0">
                  <c:v>72.599999999999994</c:v>
                </c:pt>
                <c:pt idx="226" formatCode="0.0">
                  <c:v>71.900000000000006</c:v>
                </c:pt>
                <c:pt idx="227" formatCode="0.0">
                  <c:v>65.099999999999994</c:v>
                </c:pt>
                <c:pt idx="228" formatCode="0.0">
                  <c:v>56.5</c:v>
                </c:pt>
                <c:pt idx="229" formatCode="0.0">
                  <c:v>47.3</c:v>
                </c:pt>
                <c:pt idx="230" formatCode="0.0">
                  <c:v>50.2</c:v>
                </c:pt>
                <c:pt idx="231" formatCode="0.0">
                  <c:v>52.5</c:v>
                </c:pt>
                <c:pt idx="232" formatCode="0.0">
                  <c:v>52.7</c:v>
                </c:pt>
                <c:pt idx="233" formatCode="0.0">
                  <c:v>60.1</c:v>
                </c:pt>
                <c:pt idx="234" formatCode="0.0">
                  <c:v>72.900000000000006</c:v>
                </c:pt>
                <c:pt idx="235" formatCode="0.0">
                  <c:v>76.099999999999994</c:v>
                </c:pt>
                <c:pt idx="236" formatCode="0.0">
                  <c:v>77.7</c:v>
                </c:pt>
                <c:pt idx="237" formatCode="0.0">
                  <c:v>78</c:v>
                </c:pt>
                <c:pt idx="238" formatCode="0.0">
                  <c:v>76.400000000000006</c:v>
                </c:pt>
                <c:pt idx="239" formatCode="0.0">
                  <c:v>79.400000000000006</c:v>
                </c:pt>
                <c:pt idx="240" formatCode="0.0">
                  <c:v>81.099999999999994</c:v>
                </c:pt>
                <c:pt idx="241" formatCode="0.0">
                  <c:v>59.4</c:v>
                </c:pt>
                <c:pt idx="242" formatCode="0.0">
                  <c:v>55.1</c:v>
                </c:pt>
                <c:pt idx="243" formatCode="0.0">
                  <c:v>61.2</c:v>
                </c:pt>
                <c:pt idx="244" formatCode="0.0">
                  <c:v>61.7</c:v>
                </c:pt>
                <c:pt idx="245" formatCode="0.0">
                  <c:v>62.6</c:v>
                </c:pt>
                <c:pt idx="246" formatCode="0.0">
                  <c:v>85.6</c:v>
                </c:pt>
                <c:pt idx="247" formatCode="0.0">
                  <c:v>84.7</c:v>
                </c:pt>
                <c:pt idx="248" formatCode="0.0">
                  <c:v>101.7</c:v>
                </c:pt>
                <c:pt idx="249" formatCode="0.0">
                  <c:v>102.4</c:v>
                </c:pt>
                <c:pt idx="250" formatCode="0.0">
                  <c:v>107.3</c:v>
                </c:pt>
                <c:pt idx="251" formatCode="0.0">
                  <c:v>107.3</c:v>
                </c:pt>
                <c:pt idx="252" formatCode="0.0">
                  <c:v>110.6</c:v>
                </c:pt>
                <c:pt idx="253" formatCode="0.0">
                  <c:v>106.7</c:v>
                </c:pt>
                <c:pt idx="254" formatCode="0.0">
                  <c:v>106.5</c:v>
                </c:pt>
                <c:pt idx="255" formatCode="0.0">
                  <c:v>113</c:v>
                </c:pt>
                <c:pt idx="256" formatCode="0.0">
                  <c:v>115.1</c:v>
                </c:pt>
                <c:pt idx="257" formatCode="0.0">
                  <c:v>117</c:v>
                </c:pt>
                <c:pt idx="258" formatCode="0.0">
                  <c:v>116.3</c:v>
                </c:pt>
                <c:pt idx="259" formatCode="0.0">
                  <c:v>115.4</c:v>
                </c:pt>
                <c:pt idx="260" formatCode="0.0">
                  <c:v>120.4</c:v>
                </c:pt>
                <c:pt idx="261" formatCode="0.0">
                  <c:v>117.2</c:v>
                </c:pt>
                <c:pt idx="262" formatCode="0.0">
                  <c:v>116.7</c:v>
                </c:pt>
                <c:pt idx="263" formatCode="0.0">
                  <c:v>116.6</c:v>
                </c:pt>
                <c:pt idx="264" formatCode="0.0">
                  <c:v>117.4</c:v>
                </c:pt>
                <c:pt idx="265" formatCode="0.0">
                  <c:v>120.7</c:v>
                </c:pt>
                <c:pt idx="266" formatCode="0.0">
                  <c:v>115.8</c:v>
                </c:pt>
                <c:pt idx="267" formatCode="0.0">
                  <c:v>119.4</c:v>
                </c:pt>
                <c:pt idx="268" formatCode="0.0">
                  <c:v>112.9</c:v>
                </c:pt>
                <c:pt idx="269" formatCode="0.0">
                  <c:v>116.9</c:v>
                </c:pt>
                <c:pt idx="270" formatCode="0.0">
                  <c:v>110.7</c:v>
                </c:pt>
                <c:pt idx="271" formatCode="0.0">
                  <c:v>119.7</c:v>
                </c:pt>
                <c:pt idx="272" formatCode="0.0">
                  <c:v>113.5</c:v>
                </c:pt>
                <c:pt idx="273" formatCode="0.0">
                  <c:v>115.7</c:v>
                </c:pt>
                <c:pt idx="274" formatCode="0.0">
                  <c:v>120.2</c:v>
                </c:pt>
                <c:pt idx="275" formatCode="0.0">
                  <c:v>115.7</c:v>
                </c:pt>
                <c:pt idx="276" formatCode="0.0">
                  <c:v>112.7</c:v>
                </c:pt>
                <c:pt idx="277" formatCode="0.0">
                  <c:v>114.9</c:v>
                </c:pt>
                <c:pt idx="278" formatCode="0.0">
                  <c:v>109.9</c:v>
                </c:pt>
                <c:pt idx="279" formatCode="0.0">
                  <c:v>107.7</c:v>
                </c:pt>
                <c:pt idx="280" formatCode="0.0">
                  <c:v>100.8</c:v>
                </c:pt>
                <c:pt idx="281" formatCode="0.0">
                  <c:v>115.1</c:v>
                </c:pt>
                <c:pt idx="282" formatCode="0.0">
                  <c:v>115.7</c:v>
                </c:pt>
                <c:pt idx="283" formatCode="0.0">
                  <c:v>110.7</c:v>
                </c:pt>
                <c:pt idx="284" formatCode="0.0">
                  <c:v>105.8</c:v>
                </c:pt>
                <c:pt idx="285" formatCode="0.0">
                  <c:v>102.1</c:v>
                </c:pt>
                <c:pt idx="286" formatCode="0.0">
                  <c:v>103</c:v>
                </c:pt>
                <c:pt idx="287" formatCode="0.0">
                  <c:v>97.4</c:v>
                </c:pt>
                <c:pt idx="288" formatCode="0.0">
                  <c:v>95.8</c:v>
                </c:pt>
                <c:pt idx="289" formatCode="0.0">
                  <c:v>91.8</c:v>
                </c:pt>
                <c:pt idx="290" formatCode="0.0">
                  <c:v>85.4</c:v>
                </c:pt>
                <c:pt idx="291" formatCode="0.0">
                  <c:v>93.2</c:v>
                </c:pt>
                <c:pt idx="292" formatCode="0.0">
                  <c:v>89.7</c:v>
                </c:pt>
                <c:pt idx="293" formatCode="0.0">
                  <c:v>85.8</c:v>
                </c:pt>
                <c:pt idx="294" formatCode="0.0">
                  <c:v>89.7</c:v>
                </c:pt>
                <c:pt idx="295" formatCode="0.0">
                  <c:v>91.7</c:v>
                </c:pt>
                <c:pt idx="296" formatCode="0.0">
                  <c:v>97.5</c:v>
                </c:pt>
                <c:pt idx="297" formatCode="0.0">
                  <c:v>100</c:v>
                </c:pt>
                <c:pt idx="298" formatCode="0.0">
                  <c:v>100.2</c:v>
                </c:pt>
                <c:pt idx="299" formatCode="0.0">
                  <c:v>100</c:v>
                </c:pt>
                <c:pt idx="300" formatCode="0.0">
                  <c:v>95.1</c:v>
                </c:pt>
                <c:pt idx="301" formatCode="0.0">
                  <c:v>96</c:v>
                </c:pt>
                <c:pt idx="302" formatCode="0.0">
                  <c:v>96.9</c:v>
                </c:pt>
                <c:pt idx="303" formatCode="0.0">
                  <c:v>98.2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31424"/>
        <c:axId val="109445504"/>
      </c:lineChart>
      <c:catAx>
        <c:axId val="109428096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429888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9429888"/>
        <c:scaling>
          <c:orientation val="minMax"/>
          <c:max val="7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428096"/>
        <c:crosses val="max"/>
        <c:crossBetween val="between"/>
      </c:valAx>
      <c:catAx>
        <c:axId val="109431424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09445504"/>
        <c:crosses val="max"/>
        <c:auto val="0"/>
        <c:lblAlgn val="ctr"/>
        <c:lblOffset val="100"/>
        <c:noMultiLvlLbl val="0"/>
      </c:catAx>
      <c:valAx>
        <c:axId val="109445504"/>
        <c:scaling>
          <c:orientation val="minMax"/>
          <c:max val="200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9431424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7069394927929"/>
          <c:y val="0.21785312281890401"/>
          <c:w val="0.25185185185185199"/>
          <c:h val="9.3681917211328999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623838881884903E-2"/>
          <c:y val="0.10477999666064999"/>
          <c:w val="0.89001290463691995"/>
          <c:h val="0.75620347355454898"/>
        </c:manualLayout>
      </c:layout>
      <c:lineChart>
        <c:grouping val="standard"/>
        <c:varyColors val="0"/>
        <c:ser>
          <c:idx val="1"/>
          <c:order val="0"/>
          <c:tx>
            <c:strRef>
              <c:f>'CCI and Confidence Data'!$C$13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Data'!$C$14:$C$317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93248"/>
        <c:axId val="109495040"/>
      </c:lineChart>
      <c:lineChart>
        <c:grouping val="standard"/>
        <c:varyColors val="0"/>
        <c:ser>
          <c:idx val="3"/>
          <c:order val="1"/>
          <c:tx>
            <c:strRef>
              <c:f>'CCI and Confidence Data'!$F$13</c:f>
              <c:strCache>
                <c:ptCount val="1"/>
                <c:pt idx="0">
                  <c:v>CB Present Situation Index</c:v>
                </c:pt>
              </c:strCache>
            </c:strRef>
          </c:tx>
          <c:spPr>
            <a:ln w="31750">
              <a:solidFill>
                <a:srgbClr val="CC66FF"/>
              </a:solidFill>
              <a:prstDash val="solid"/>
            </a:ln>
          </c:spPr>
          <c:marker>
            <c:symbol val="none"/>
          </c:marker>
          <c:cat>
            <c:numRef>
              <c:f>'CCI and Confidence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Confidence Data'!$F$14:$F$317</c:f>
              <c:numCache>
                <c:formatCode>General</c:formatCode>
                <c:ptCount val="304"/>
                <c:pt idx="0">
                  <c:v>36.9</c:v>
                </c:pt>
                <c:pt idx="1">
                  <c:v>33.800000000000011</c:v>
                </c:pt>
                <c:pt idx="2" formatCode="0.0">
                  <c:v>31.1</c:v>
                </c:pt>
                <c:pt idx="3" formatCode="0.0">
                  <c:v>28.8</c:v>
                </c:pt>
                <c:pt idx="4" formatCode="0.0">
                  <c:v>24.7</c:v>
                </c:pt>
                <c:pt idx="5" formatCode="0.0">
                  <c:v>23.5</c:v>
                </c:pt>
                <c:pt idx="6" formatCode="0.0">
                  <c:v>23.3</c:v>
                </c:pt>
                <c:pt idx="7" formatCode="0.0">
                  <c:v>24.9</c:v>
                </c:pt>
                <c:pt idx="8" formatCode="0.0">
                  <c:v>26.4</c:v>
                </c:pt>
                <c:pt idx="9" formatCode="0.0">
                  <c:v>26.8</c:v>
                </c:pt>
                <c:pt idx="10" formatCode="0.0">
                  <c:v>29.8</c:v>
                </c:pt>
                <c:pt idx="11" formatCode="0.0">
                  <c:v>28.2</c:v>
                </c:pt>
                <c:pt idx="12" formatCode="0.0">
                  <c:v>25.2</c:v>
                </c:pt>
                <c:pt idx="13" formatCode="0.0">
                  <c:v>21.7</c:v>
                </c:pt>
                <c:pt idx="14" formatCode="0.0">
                  <c:v>25.2</c:v>
                </c:pt>
                <c:pt idx="15" formatCode="0.0">
                  <c:v>20.2</c:v>
                </c:pt>
                <c:pt idx="16" formatCode="0.0">
                  <c:v>21.2</c:v>
                </c:pt>
                <c:pt idx="17" formatCode="0.0">
                  <c:v>21.1</c:v>
                </c:pt>
                <c:pt idx="18" formatCode="0.0">
                  <c:v>23</c:v>
                </c:pt>
                <c:pt idx="19" formatCode="0.0">
                  <c:v>25.4</c:v>
                </c:pt>
                <c:pt idx="20" formatCode="0.0">
                  <c:v>23.3</c:v>
                </c:pt>
                <c:pt idx="21" formatCode="0.0">
                  <c:v>25</c:v>
                </c:pt>
                <c:pt idx="22" formatCode="0.0">
                  <c:v>29.7</c:v>
                </c:pt>
                <c:pt idx="23" formatCode="0.0">
                  <c:v>25.5</c:v>
                </c:pt>
                <c:pt idx="24" formatCode="0.0">
                  <c:v>21.9</c:v>
                </c:pt>
                <c:pt idx="25" formatCode="0.0">
                  <c:v>22.3</c:v>
                </c:pt>
                <c:pt idx="26" formatCode="0.0">
                  <c:v>29.7</c:v>
                </c:pt>
                <c:pt idx="27" formatCode="0.0">
                  <c:v>30.2</c:v>
                </c:pt>
                <c:pt idx="28" formatCode="0.0">
                  <c:v>42.3</c:v>
                </c:pt>
                <c:pt idx="29" formatCode="0.0">
                  <c:v>43.5</c:v>
                </c:pt>
                <c:pt idx="30" formatCode="0.0">
                  <c:v>61.1</c:v>
                </c:pt>
                <c:pt idx="31" formatCode="0.0">
                  <c:v>65</c:v>
                </c:pt>
                <c:pt idx="32" formatCode="0.0">
                  <c:v>65.8</c:v>
                </c:pt>
                <c:pt idx="33" formatCode="0.0">
                  <c:v>65.400000000000006</c:v>
                </c:pt>
                <c:pt idx="34">
                  <c:v>74.2</c:v>
                </c:pt>
                <c:pt idx="35">
                  <c:v>81.900000000000006</c:v>
                </c:pt>
                <c:pt idx="36">
                  <c:v>90.6</c:v>
                </c:pt>
                <c:pt idx="37">
                  <c:v>104</c:v>
                </c:pt>
                <c:pt idx="38">
                  <c:v>114.3</c:v>
                </c:pt>
                <c:pt idx="39">
                  <c:v>112.9</c:v>
                </c:pt>
                <c:pt idx="40">
                  <c:v>115.7</c:v>
                </c:pt>
                <c:pt idx="41">
                  <c:v>118</c:v>
                </c:pt>
                <c:pt idx="42">
                  <c:v>121.2</c:v>
                </c:pt>
                <c:pt idx="43">
                  <c:v>130.1</c:v>
                </c:pt>
                <c:pt idx="44">
                  <c:v>138.30000000000001</c:v>
                </c:pt>
                <c:pt idx="45">
                  <c:v>129.9</c:v>
                </c:pt>
                <c:pt idx="46">
                  <c:v>136.1</c:v>
                </c:pt>
                <c:pt idx="47">
                  <c:v>133.5</c:v>
                </c:pt>
                <c:pt idx="48">
                  <c:v>138.5</c:v>
                </c:pt>
                <c:pt idx="49">
                  <c:v>137.1</c:v>
                </c:pt>
                <c:pt idx="50">
                  <c:v>133.9</c:v>
                </c:pt>
                <c:pt idx="51">
                  <c:v>130.5</c:v>
                </c:pt>
                <c:pt idx="52">
                  <c:v>125.4</c:v>
                </c:pt>
                <c:pt idx="53">
                  <c:v>125.1</c:v>
                </c:pt>
                <c:pt idx="54">
                  <c:v>128.30000000000001</c:v>
                </c:pt>
                <c:pt idx="55">
                  <c:v>123.9</c:v>
                </c:pt>
                <c:pt idx="56">
                  <c:v>134.19999999999999</c:v>
                </c:pt>
                <c:pt idx="57">
                  <c:v>132.19999999999999</c:v>
                </c:pt>
                <c:pt idx="58">
                  <c:v>134.1</c:v>
                </c:pt>
                <c:pt idx="59">
                  <c:v>136.19999999999999</c:v>
                </c:pt>
                <c:pt idx="60">
                  <c:v>133.30000000000001</c:v>
                </c:pt>
                <c:pt idx="61">
                  <c:v>130.30000000000001</c:v>
                </c:pt>
                <c:pt idx="62">
                  <c:v>128.80000000000001</c:v>
                </c:pt>
                <c:pt idx="63">
                  <c:v>120.7</c:v>
                </c:pt>
                <c:pt idx="64">
                  <c:v>113.2</c:v>
                </c:pt>
                <c:pt idx="65">
                  <c:v>107.8</c:v>
                </c:pt>
                <c:pt idx="66">
                  <c:v>110.4</c:v>
                </c:pt>
                <c:pt idx="67">
                  <c:v>123.8</c:v>
                </c:pt>
                <c:pt idx="68">
                  <c:v>119.3</c:v>
                </c:pt>
                <c:pt idx="69">
                  <c:v>120.8</c:v>
                </c:pt>
                <c:pt idx="70">
                  <c:v>117.8</c:v>
                </c:pt>
                <c:pt idx="71">
                  <c:v>113.8</c:v>
                </c:pt>
                <c:pt idx="72">
                  <c:v>117</c:v>
                </c:pt>
                <c:pt idx="73">
                  <c:v>116.8</c:v>
                </c:pt>
                <c:pt idx="74">
                  <c:v>112.1</c:v>
                </c:pt>
                <c:pt idx="75">
                  <c:v>105.7</c:v>
                </c:pt>
                <c:pt idx="76">
                  <c:v>96.3</c:v>
                </c:pt>
                <c:pt idx="77">
                  <c:v>94</c:v>
                </c:pt>
                <c:pt idx="78">
                  <c:v>95.3</c:v>
                </c:pt>
                <c:pt idx="79">
                  <c:v>100.7</c:v>
                </c:pt>
                <c:pt idx="80">
                  <c:v>106.4</c:v>
                </c:pt>
                <c:pt idx="81">
                  <c:v>105.9</c:v>
                </c:pt>
                <c:pt idx="82">
                  <c:v>90.5</c:v>
                </c:pt>
                <c:pt idx="83">
                  <c:v>90.4</c:v>
                </c:pt>
                <c:pt idx="84">
                  <c:v>84.4</c:v>
                </c:pt>
                <c:pt idx="85">
                  <c:v>83.3</c:v>
                </c:pt>
                <c:pt idx="86">
                  <c:v>86.1</c:v>
                </c:pt>
                <c:pt idx="87">
                  <c:v>76</c:v>
                </c:pt>
                <c:pt idx="88">
                  <c:v>81</c:v>
                </c:pt>
                <c:pt idx="89">
                  <c:v>67</c:v>
                </c:pt>
                <c:pt idx="90">
                  <c:v>59.7</c:v>
                </c:pt>
                <c:pt idx="91">
                  <c:v>62</c:v>
                </c:pt>
                <c:pt idx="92">
                  <c:v>63</c:v>
                </c:pt>
                <c:pt idx="93">
                  <c:v>64.2</c:v>
                </c:pt>
                <c:pt idx="94">
                  <c:v>67.3</c:v>
                </c:pt>
                <c:pt idx="95">
                  <c:v>75.2</c:v>
                </c:pt>
                <c:pt idx="96">
                  <c:v>61.4</c:v>
                </c:pt>
                <c:pt idx="97">
                  <c:v>63.5</c:v>
                </c:pt>
                <c:pt idx="98">
                  <c:v>75.3</c:v>
                </c:pt>
                <c:pt idx="99">
                  <c:v>69.599999999999994</c:v>
                </c:pt>
                <c:pt idx="100">
                  <c:v>78.3</c:v>
                </c:pt>
                <c:pt idx="101">
                  <c:v>77.2</c:v>
                </c:pt>
                <c:pt idx="102">
                  <c:v>88.5</c:v>
                </c:pt>
                <c:pt idx="103">
                  <c:v>93.1</c:v>
                </c:pt>
                <c:pt idx="104">
                  <c:v>99.4</c:v>
                </c:pt>
                <c:pt idx="105">
                  <c:v>104.9</c:v>
                </c:pt>
                <c:pt idx="106">
                  <c:v>111.2</c:v>
                </c:pt>
                <c:pt idx="107">
                  <c:v>106.8</c:v>
                </c:pt>
                <c:pt idx="108">
                  <c:v>111.5</c:v>
                </c:pt>
                <c:pt idx="109">
                  <c:v>96.4</c:v>
                </c:pt>
                <c:pt idx="110">
                  <c:v>98.1</c:v>
                </c:pt>
                <c:pt idx="111">
                  <c:v>97.8</c:v>
                </c:pt>
                <c:pt idx="112" formatCode="0.0">
                  <c:v>96.24</c:v>
                </c:pt>
                <c:pt idx="113" formatCode="0.0">
                  <c:v>107.17</c:v>
                </c:pt>
                <c:pt idx="114" formatCode="0.0">
                  <c:v>125.37</c:v>
                </c:pt>
                <c:pt idx="115" formatCode="0.0">
                  <c:v>144.5</c:v>
                </c:pt>
                <c:pt idx="116" formatCode="0.0">
                  <c:v>151.34</c:v>
                </c:pt>
                <c:pt idx="117" formatCode="0.0">
                  <c:v>156.83000000000001</c:v>
                </c:pt>
                <c:pt idx="118" formatCode="0.0">
                  <c:v>159.62</c:v>
                </c:pt>
                <c:pt idx="119" formatCode="0.0">
                  <c:v>156.03</c:v>
                </c:pt>
                <c:pt idx="120" formatCode="0.0">
                  <c:v>167.5</c:v>
                </c:pt>
                <c:pt idx="121" formatCode="0.0">
                  <c:v>167.13</c:v>
                </c:pt>
                <c:pt idx="122" formatCode="0.0">
                  <c:v>170.44</c:v>
                </c:pt>
                <c:pt idx="123" formatCode="0.0">
                  <c:v>176.08</c:v>
                </c:pt>
                <c:pt idx="124" formatCode="0.0">
                  <c:v>179.74</c:v>
                </c:pt>
                <c:pt idx="125" formatCode="0.0">
                  <c:v>176.76</c:v>
                </c:pt>
                <c:pt idx="126" formatCode="0.0">
                  <c:v>182.46</c:v>
                </c:pt>
                <c:pt idx="127" formatCode="0.0">
                  <c:v>181.34</c:v>
                </c:pt>
                <c:pt idx="128" formatCode="0.0">
                  <c:v>186.8</c:v>
                </c:pt>
                <c:pt idx="129" formatCode="0.0">
                  <c:v>180.1</c:v>
                </c:pt>
                <c:pt idx="130" formatCode="0.0">
                  <c:v>183.61</c:v>
                </c:pt>
                <c:pt idx="131" formatCode="0.0">
                  <c:v>179.8</c:v>
                </c:pt>
                <c:pt idx="132" formatCode="0.0">
                  <c:v>182.5</c:v>
                </c:pt>
                <c:pt idx="133" formatCode="0.0">
                  <c:v>180.1</c:v>
                </c:pt>
                <c:pt idx="134" formatCode="0.0">
                  <c:v>183.1</c:v>
                </c:pt>
                <c:pt idx="135" formatCode="0.0">
                  <c:v>181.7</c:v>
                </c:pt>
                <c:pt idx="136" formatCode="0.0">
                  <c:v>176.76</c:v>
                </c:pt>
                <c:pt idx="137" formatCode="0.0">
                  <c:v>173.88</c:v>
                </c:pt>
                <c:pt idx="138" formatCode="0.0">
                  <c:v>176.26</c:v>
                </c:pt>
                <c:pt idx="139" formatCode="0.0">
                  <c:v>176.3</c:v>
                </c:pt>
                <c:pt idx="140" formatCode="0.0">
                  <c:v>179.21</c:v>
                </c:pt>
                <c:pt idx="141" formatCode="0.0">
                  <c:v>175</c:v>
                </c:pt>
                <c:pt idx="142" formatCode="0.0">
                  <c:v>177.2</c:v>
                </c:pt>
                <c:pt idx="143" formatCode="0.0">
                  <c:v>175.5</c:v>
                </c:pt>
                <c:pt idx="144" formatCode="0.0">
                  <c:v>176.6</c:v>
                </c:pt>
                <c:pt idx="145" formatCode="0.0">
                  <c:v>177.7</c:v>
                </c:pt>
                <c:pt idx="146" formatCode="0.0">
                  <c:v>172.9</c:v>
                </c:pt>
                <c:pt idx="147" formatCode="0.0">
                  <c:v>168.6</c:v>
                </c:pt>
                <c:pt idx="148" formatCode="0.0">
                  <c:v>166.7</c:v>
                </c:pt>
                <c:pt idx="149" formatCode="0.0">
                  <c:v>165.2</c:v>
                </c:pt>
                <c:pt idx="150" formatCode="0.0">
                  <c:v>170.7</c:v>
                </c:pt>
                <c:pt idx="151" formatCode="0.0">
                  <c:v>172.6</c:v>
                </c:pt>
                <c:pt idx="152" formatCode="0.0">
                  <c:v>172.9</c:v>
                </c:pt>
                <c:pt idx="153" formatCode="0.0">
                  <c:v>171.3</c:v>
                </c:pt>
                <c:pt idx="154" formatCode="0.0">
                  <c:v>170.9</c:v>
                </c:pt>
                <c:pt idx="155" formatCode="0.0">
                  <c:v>169.3</c:v>
                </c:pt>
                <c:pt idx="156" formatCode="0.0">
                  <c:v>172.7</c:v>
                </c:pt>
                <c:pt idx="157" formatCode="0.0">
                  <c:v>171.8</c:v>
                </c:pt>
                <c:pt idx="158" formatCode="0.0">
                  <c:v>159.30000000000001</c:v>
                </c:pt>
                <c:pt idx="159" formatCode="0.0">
                  <c:v>163.1</c:v>
                </c:pt>
                <c:pt idx="160" formatCode="0.0">
                  <c:v>156.80000000000001</c:v>
                </c:pt>
                <c:pt idx="161" formatCode="0.0">
                  <c:v>147.5</c:v>
                </c:pt>
                <c:pt idx="162" formatCode="0.0">
                  <c:v>157.6</c:v>
                </c:pt>
                <c:pt idx="163" formatCode="0.0">
                  <c:v>156.1</c:v>
                </c:pt>
                <c:pt idx="164" formatCode="0.0">
                  <c:v>154.5</c:v>
                </c:pt>
                <c:pt idx="165" formatCode="0.0">
                  <c:v>157.1</c:v>
                </c:pt>
                <c:pt idx="166" formatCode="0.0">
                  <c:v>152.6</c:v>
                </c:pt>
                <c:pt idx="167" formatCode="0.0">
                  <c:v>141.6</c:v>
                </c:pt>
                <c:pt idx="168" formatCode="0.0">
                  <c:v>144.80000000000001</c:v>
                </c:pt>
                <c:pt idx="169" formatCode="0.0">
                  <c:v>144.30000000000001</c:v>
                </c:pt>
                <c:pt idx="170" formatCode="0.0">
                  <c:v>141.19999999999999</c:v>
                </c:pt>
                <c:pt idx="171" formatCode="0.0">
                  <c:v>135.69999999999999</c:v>
                </c:pt>
                <c:pt idx="172" formatCode="0.0">
                  <c:v>133.4</c:v>
                </c:pt>
                <c:pt idx="173" formatCode="0.0">
                  <c:v>124.6</c:v>
                </c:pt>
                <c:pt idx="174" formatCode="0.0">
                  <c:v>128.5</c:v>
                </c:pt>
                <c:pt idx="175" formatCode="0.0">
                  <c:v>129.5</c:v>
                </c:pt>
                <c:pt idx="176" formatCode="0.0">
                  <c:v>125</c:v>
                </c:pt>
                <c:pt idx="177" formatCode="0.0">
                  <c:v>114.7</c:v>
                </c:pt>
                <c:pt idx="178" formatCode="0.0">
                  <c:v>120.2</c:v>
                </c:pt>
                <c:pt idx="179" formatCode="0.0">
                  <c:v>118.2</c:v>
                </c:pt>
                <c:pt idx="180" formatCode="0.0">
                  <c:v>110</c:v>
                </c:pt>
                <c:pt idx="181" formatCode="0.0">
                  <c:v>110.8</c:v>
                </c:pt>
                <c:pt idx="182" formatCode="0.0">
                  <c:v>101.1</c:v>
                </c:pt>
                <c:pt idx="183" formatCode="0.0">
                  <c:v>109.5</c:v>
                </c:pt>
                <c:pt idx="184" formatCode="0.0">
                  <c:v>115.3</c:v>
                </c:pt>
                <c:pt idx="185" formatCode="0.0">
                  <c:v>105.9</c:v>
                </c:pt>
                <c:pt idx="186" formatCode="0.0">
                  <c:v>110</c:v>
                </c:pt>
                <c:pt idx="187" formatCode="0.0">
                  <c:v>113.9</c:v>
                </c:pt>
                <c:pt idx="188" formatCode="0.0">
                  <c:v>119.9</c:v>
                </c:pt>
                <c:pt idx="189" formatCode="0.0">
                  <c:v>109.7</c:v>
                </c:pt>
                <c:pt idx="190" formatCode="0.0">
                  <c:v>115.4</c:v>
                </c:pt>
                <c:pt idx="191" formatCode="0.0">
                  <c:v>116.2</c:v>
                </c:pt>
                <c:pt idx="192" formatCode="0.0">
                  <c:v>115.3</c:v>
                </c:pt>
                <c:pt idx="193" formatCode="0.0">
                  <c:v>112.2</c:v>
                </c:pt>
                <c:pt idx="194" formatCode="0.0">
                  <c:v>111.3</c:v>
                </c:pt>
                <c:pt idx="195" formatCode="0.0">
                  <c:v>111.4</c:v>
                </c:pt>
                <c:pt idx="196" formatCode="0.0">
                  <c:v>104.8</c:v>
                </c:pt>
                <c:pt idx="197" formatCode="0.0">
                  <c:v>90.9</c:v>
                </c:pt>
                <c:pt idx="198" formatCode="0.0">
                  <c:v>89.5</c:v>
                </c:pt>
                <c:pt idx="199" formatCode="0.0">
                  <c:v>91.7</c:v>
                </c:pt>
                <c:pt idx="200" formatCode="0.0">
                  <c:v>90.5</c:v>
                </c:pt>
                <c:pt idx="201" formatCode="0.0">
                  <c:v>89.4</c:v>
                </c:pt>
                <c:pt idx="202" formatCode="0.0">
                  <c:v>81.900000000000006</c:v>
                </c:pt>
                <c:pt idx="203" formatCode="0.0">
                  <c:v>87.1</c:v>
                </c:pt>
                <c:pt idx="204" formatCode="0.0">
                  <c:v>77.900000000000006</c:v>
                </c:pt>
                <c:pt idx="205" formatCode="0.0">
                  <c:v>73.099999999999994</c:v>
                </c:pt>
                <c:pt idx="206" formatCode="0.0">
                  <c:v>67.599999999999994</c:v>
                </c:pt>
                <c:pt idx="207" formatCode="0.0">
                  <c:v>61.8</c:v>
                </c:pt>
                <c:pt idx="208" formatCode="0.0">
                  <c:v>59.2</c:v>
                </c:pt>
                <c:pt idx="209" formatCode="0.0">
                  <c:v>51.2</c:v>
                </c:pt>
                <c:pt idx="210" formatCode="0.0">
                  <c:v>50.2</c:v>
                </c:pt>
                <c:pt idx="211" formatCode="0.0">
                  <c:v>48.1</c:v>
                </c:pt>
                <c:pt idx="212" formatCode="0.0">
                  <c:v>47.8</c:v>
                </c:pt>
                <c:pt idx="213" formatCode="0.0">
                  <c:v>42</c:v>
                </c:pt>
                <c:pt idx="214" formatCode="0.0">
                  <c:v>45</c:v>
                </c:pt>
                <c:pt idx="215" formatCode="0.0">
                  <c:v>47.2</c:v>
                </c:pt>
                <c:pt idx="216" formatCode="0.0">
                  <c:v>42.1</c:v>
                </c:pt>
                <c:pt idx="217" formatCode="0.0">
                  <c:v>44.1</c:v>
                </c:pt>
                <c:pt idx="218" formatCode="0.0">
                  <c:v>44.8</c:v>
                </c:pt>
                <c:pt idx="219" formatCode="0.0">
                  <c:v>39.300000000000011</c:v>
                </c:pt>
                <c:pt idx="220" formatCode="0.0">
                  <c:v>35.5</c:v>
                </c:pt>
                <c:pt idx="221" formatCode="0.0">
                  <c:v>30.5</c:v>
                </c:pt>
                <c:pt idx="222" formatCode="0.0">
                  <c:v>32</c:v>
                </c:pt>
                <c:pt idx="223" formatCode="0.0">
                  <c:v>30.1</c:v>
                </c:pt>
                <c:pt idx="224" formatCode="0.0">
                  <c:v>32.700000000000003</c:v>
                </c:pt>
                <c:pt idx="225" formatCode="0.0">
                  <c:v>37.700000000000003</c:v>
                </c:pt>
                <c:pt idx="226" formatCode="0.0">
                  <c:v>34.4</c:v>
                </c:pt>
                <c:pt idx="227" formatCode="0.0">
                  <c:v>28</c:v>
                </c:pt>
                <c:pt idx="228" formatCode="0.0">
                  <c:v>26.2</c:v>
                </c:pt>
                <c:pt idx="229" formatCode="0.0">
                  <c:v>23</c:v>
                </c:pt>
                <c:pt idx="230" formatCode="0.0">
                  <c:v>22.6</c:v>
                </c:pt>
                <c:pt idx="231" formatCode="0.0">
                  <c:v>22.5</c:v>
                </c:pt>
                <c:pt idx="232" formatCode="0.0">
                  <c:v>27.1</c:v>
                </c:pt>
                <c:pt idx="233" formatCode="0.0">
                  <c:v>31</c:v>
                </c:pt>
                <c:pt idx="234" formatCode="0.0">
                  <c:v>39.1</c:v>
                </c:pt>
                <c:pt idx="235" formatCode="0.0">
                  <c:v>45.1</c:v>
                </c:pt>
                <c:pt idx="236" formatCode="0.0">
                  <c:v>43.8</c:v>
                </c:pt>
                <c:pt idx="237" formatCode="0.0">
                  <c:v>43.7</c:v>
                </c:pt>
                <c:pt idx="238" formatCode="0.0">
                  <c:v>47.8</c:v>
                </c:pt>
                <c:pt idx="239" formatCode="0.0">
                  <c:v>48.9</c:v>
                </c:pt>
                <c:pt idx="240" formatCode="0.0">
                  <c:v>51.7</c:v>
                </c:pt>
                <c:pt idx="241" formatCode="0.0">
                  <c:v>53.1</c:v>
                </c:pt>
                <c:pt idx="242" formatCode="0.0">
                  <c:v>54.7</c:v>
                </c:pt>
                <c:pt idx="243" formatCode="0.0">
                  <c:v>63.3</c:v>
                </c:pt>
                <c:pt idx="244" formatCode="0.0">
                  <c:v>70.3</c:v>
                </c:pt>
                <c:pt idx="245" formatCode="0.0">
                  <c:v>73.2</c:v>
                </c:pt>
                <c:pt idx="246" formatCode="0.0">
                  <c:v>97.5</c:v>
                </c:pt>
                <c:pt idx="247" formatCode="0.0">
                  <c:v>100.4</c:v>
                </c:pt>
                <c:pt idx="248" formatCode="0.0">
                  <c:v>116.6</c:v>
                </c:pt>
                <c:pt idx="249" formatCode="0.0">
                  <c:v>111.1</c:v>
                </c:pt>
                <c:pt idx="250" formatCode="0.0">
                  <c:v>117.8</c:v>
                </c:pt>
                <c:pt idx="251" formatCode="0.0">
                  <c:v>119.4</c:v>
                </c:pt>
                <c:pt idx="252" formatCode="0.0">
                  <c:v>123.7</c:v>
                </c:pt>
                <c:pt idx="253" formatCode="0.0">
                  <c:v>126.3</c:v>
                </c:pt>
                <c:pt idx="254" formatCode="0.0">
                  <c:v>120.7</c:v>
                </c:pt>
                <c:pt idx="255" formatCode="0.0">
                  <c:v>125.9</c:v>
                </c:pt>
                <c:pt idx="256" formatCode="0.0">
                  <c:v>132.30000000000001</c:v>
                </c:pt>
                <c:pt idx="257" formatCode="0.0">
                  <c:v>133</c:v>
                </c:pt>
                <c:pt idx="258" formatCode="0.0">
                  <c:v>131.69999999999999</c:v>
                </c:pt>
                <c:pt idx="259" formatCode="0.0">
                  <c:v>133</c:v>
                </c:pt>
                <c:pt idx="260" formatCode="0.0">
                  <c:v>141.1</c:v>
                </c:pt>
                <c:pt idx="261" formatCode="0.0">
                  <c:v>135.5</c:v>
                </c:pt>
                <c:pt idx="262" formatCode="0.0">
                  <c:v>137.19999999999999</c:v>
                </c:pt>
                <c:pt idx="263" formatCode="0.0">
                  <c:v>138.9</c:v>
                </c:pt>
                <c:pt idx="264" formatCode="0.0">
                  <c:v>136.19999999999999</c:v>
                </c:pt>
                <c:pt idx="265" formatCode="0.0">
                  <c:v>139.19999999999999</c:v>
                </c:pt>
                <c:pt idx="266" formatCode="0.0">
                  <c:v>133.4</c:v>
                </c:pt>
                <c:pt idx="267" formatCode="0.0">
                  <c:v>140.1</c:v>
                </c:pt>
                <c:pt idx="268" formatCode="0.0">
                  <c:v>129.1</c:v>
                </c:pt>
                <c:pt idx="269" formatCode="0.0">
                  <c:v>128.30000000000001</c:v>
                </c:pt>
                <c:pt idx="270" formatCode="0.0">
                  <c:v>126.7</c:v>
                </c:pt>
                <c:pt idx="271" formatCode="0.0">
                  <c:v>135.1</c:v>
                </c:pt>
                <c:pt idx="272" formatCode="0.0">
                  <c:v>128.19999999999999</c:v>
                </c:pt>
                <c:pt idx="273" formatCode="0.0">
                  <c:v>126.3</c:v>
                </c:pt>
                <c:pt idx="274" formatCode="0.0">
                  <c:v>129</c:v>
                </c:pt>
                <c:pt idx="275" formatCode="0.0">
                  <c:v>120.2</c:v>
                </c:pt>
                <c:pt idx="276" formatCode="0.0">
                  <c:v>124.5</c:v>
                </c:pt>
                <c:pt idx="277" formatCode="0.0">
                  <c:v>129.1</c:v>
                </c:pt>
                <c:pt idx="278" formatCode="0.0">
                  <c:v>121.5</c:v>
                </c:pt>
                <c:pt idx="279" formatCode="0.0">
                  <c:v>119.8</c:v>
                </c:pt>
                <c:pt idx="280" formatCode="0.0">
                  <c:v>115.6</c:v>
                </c:pt>
                <c:pt idx="281" formatCode="0.0">
                  <c:v>124.4</c:v>
                </c:pt>
                <c:pt idx="282" formatCode="0.0">
                  <c:v>120.5</c:v>
                </c:pt>
                <c:pt idx="283" formatCode="0.0">
                  <c:v>115.6</c:v>
                </c:pt>
                <c:pt idx="284" formatCode="0.0">
                  <c:v>106.2</c:v>
                </c:pt>
                <c:pt idx="285" formatCode="0.0">
                  <c:v>107.9</c:v>
                </c:pt>
                <c:pt idx="286" formatCode="0.0">
                  <c:v>99.1</c:v>
                </c:pt>
                <c:pt idx="287" formatCode="0.0">
                  <c:v>92.8</c:v>
                </c:pt>
                <c:pt idx="288" formatCode="0.0">
                  <c:v>94.2</c:v>
                </c:pt>
                <c:pt idx="289" formatCode="0.0">
                  <c:v>91.9</c:v>
                </c:pt>
                <c:pt idx="290" formatCode="0.0">
                  <c:v>85</c:v>
                </c:pt>
                <c:pt idx="291" formatCode="0.0">
                  <c:v>94.7</c:v>
                </c:pt>
                <c:pt idx="292" formatCode="0.0">
                  <c:v>86.2</c:v>
                </c:pt>
                <c:pt idx="293" formatCode="0.0">
                  <c:v>85.4</c:v>
                </c:pt>
                <c:pt idx="294" formatCode="0.0">
                  <c:v>90.3</c:v>
                </c:pt>
                <c:pt idx="295" formatCode="0.0">
                  <c:v>91.4</c:v>
                </c:pt>
                <c:pt idx="296" formatCode="0.0">
                  <c:v>99.3</c:v>
                </c:pt>
                <c:pt idx="297" formatCode="0.0">
                  <c:v>100.4</c:v>
                </c:pt>
                <c:pt idx="298" formatCode="0.0">
                  <c:v>101.3</c:v>
                </c:pt>
                <c:pt idx="299" formatCode="0.0">
                  <c:v>101.6</c:v>
                </c:pt>
                <c:pt idx="300" formatCode="0.0">
                  <c:v>94.5</c:v>
                </c:pt>
                <c:pt idx="301" formatCode="0.0">
                  <c:v>98.4</c:v>
                </c:pt>
                <c:pt idx="302" formatCode="0.0">
                  <c:v>97.8</c:v>
                </c:pt>
                <c:pt idx="303" formatCode="0.0">
                  <c:v>98.1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96576"/>
        <c:axId val="109580288"/>
      </c:lineChart>
      <c:catAx>
        <c:axId val="109493248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495040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9495040"/>
        <c:scaling>
          <c:orientation val="minMax"/>
          <c:max val="7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493248"/>
        <c:crosses val="max"/>
        <c:crossBetween val="between"/>
      </c:valAx>
      <c:catAx>
        <c:axId val="109496576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09580288"/>
        <c:crosses val="max"/>
        <c:auto val="0"/>
        <c:lblAlgn val="ctr"/>
        <c:lblOffset val="100"/>
        <c:noMultiLvlLbl val="0"/>
      </c:catAx>
      <c:valAx>
        <c:axId val="109580288"/>
        <c:scaling>
          <c:orientation val="minMax"/>
          <c:max val="240"/>
        </c:scaling>
        <c:delete val="0"/>
        <c:axPos val="l"/>
        <c:numFmt formatCode="0" sourceLinked="0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9496576"/>
        <c:crosses val="max"/>
        <c:crossBetween val="between"/>
        <c:majorUnit val="20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3888888888888902E-2"/>
          <c:y val="0.26547347894161499"/>
          <c:w val="0.320740704286964"/>
          <c:h val="0.10146521877471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875431497811E-2"/>
          <c:y val="8.2275708749351903E-2"/>
          <c:w val="0.87482983377077905"/>
          <c:h val="0.77614194768971301"/>
        </c:manualLayout>
      </c:layout>
      <c:lineChart>
        <c:grouping val="standard"/>
        <c:varyColors val="0"/>
        <c:ser>
          <c:idx val="0"/>
          <c:order val="0"/>
          <c:tx>
            <c:strRef>
              <c:f>'CCI and Dow Data'!$C$11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Dow Data'!$B$12:$B$314</c:f>
              <c:numCache>
                <c:formatCode>mmm\-yy</c:formatCode>
                <c:ptCount val="303"/>
                <c:pt idx="0">
                  <c:v>40613</c:v>
                </c:pt>
                <c:pt idx="1">
                  <c:v>40575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</c:numCache>
            </c:numRef>
          </c:cat>
          <c:val>
            <c:numRef>
              <c:f>'CCI and Dow Data'!$C$12:$C$314</c:f>
              <c:numCache>
                <c:formatCode>General</c:formatCode>
                <c:ptCount val="303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99360"/>
        <c:axId val="109605248"/>
      </c:lineChart>
      <c:lineChart>
        <c:grouping val="standard"/>
        <c:varyColors val="0"/>
        <c:ser>
          <c:idx val="1"/>
          <c:order val="1"/>
          <c:tx>
            <c:strRef>
              <c:f>'CCI and Dow Data'!$G$11</c:f>
              <c:strCache>
                <c:ptCount val="1"/>
                <c:pt idx="0">
                  <c:v>Detrended Dow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val>
            <c:numRef>
              <c:f>'CCI and Dow Data'!$G$12:$G$314</c:f>
              <c:numCache>
                <c:formatCode>0.00</c:formatCode>
                <c:ptCount val="303"/>
                <c:pt idx="0">
                  <c:v>-685.45471999999961</c:v>
                </c:pt>
                <c:pt idx="1">
                  <c:v>-739.95766999999921</c:v>
                </c:pt>
                <c:pt idx="2">
                  <c:v>-1035.48062</c:v>
                </c:pt>
                <c:pt idx="3">
                  <c:v>-1311.0135700000001</c:v>
                </c:pt>
                <c:pt idx="4">
                  <c:v>-1843.61653</c:v>
                </c:pt>
                <c:pt idx="5">
                  <c:v>-1692.70948</c:v>
                </c:pt>
                <c:pt idx="6">
                  <c:v>-1983.8124299999999</c:v>
                </c:pt>
                <c:pt idx="7">
                  <c:v>-2718.2553800000001</c:v>
                </c:pt>
                <c:pt idx="8">
                  <c:v>-2228.1483400000002</c:v>
                </c:pt>
                <c:pt idx="9">
                  <c:v>-2881.18129</c:v>
                </c:pt>
                <c:pt idx="10">
                  <c:v>-2479.68424</c:v>
                </c:pt>
                <c:pt idx="11">
                  <c:v>-1568.81719</c:v>
                </c:pt>
                <c:pt idx="12">
                  <c:v>-1681.9101499999999</c:v>
                </c:pt>
                <c:pt idx="13">
                  <c:v>-2174.3930999999998</c:v>
                </c:pt>
                <c:pt idx="14">
                  <c:v>-2393.4360499999998</c:v>
                </c:pt>
                <c:pt idx="15">
                  <c:v>-1993.829</c:v>
                </c:pt>
                <c:pt idx="16">
                  <c:v>-2038.1519599999999</c:v>
                </c:pt>
                <c:pt idx="17">
                  <c:v>-2631.37491</c:v>
                </c:pt>
                <c:pt idx="18">
                  <c:v>-2592.93786</c:v>
                </c:pt>
                <c:pt idx="19">
                  <c:v>-2770.0508100000002</c:v>
                </c:pt>
                <c:pt idx="20">
                  <c:v>-3055.8337700000002</c:v>
                </c:pt>
                <c:pt idx="21">
                  <c:v>-3741.55672</c:v>
                </c:pt>
                <c:pt idx="22">
                  <c:v>-3649.3396699999998</c:v>
                </c:pt>
                <c:pt idx="23">
                  <c:v>-3942.6626200000001</c:v>
                </c:pt>
                <c:pt idx="24">
                  <c:v>-4462.9755700000014</c:v>
                </c:pt>
                <c:pt idx="25">
                  <c:v>-4970.0785300000007</c:v>
                </c:pt>
                <c:pt idx="26">
                  <c:v>-3993.2614800000001</c:v>
                </c:pt>
                <c:pt idx="27">
                  <c:v>-3178.8444300000001</c:v>
                </c:pt>
                <c:pt idx="28">
                  <c:v>-3087.3073800000002</c:v>
                </c:pt>
                <c:pt idx="29">
                  <c:v>-2552.4503399999999</c:v>
                </c:pt>
                <c:pt idx="30">
                  <c:v>-987.91328999999996</c:v>
                </c:pt>
                <c:pt idx="31">
                  <c:v>-256.1362399999997</c:v>
                </c:pt>
                <c:pt idx="32">
                  <c:v>-382.77919000000003</c:v>
                </c:pt>
                <c:pt idx="33">
                  <c:v>-371.90214999999961</c:v>
                </c:pt>
                <c:pt idx="34">
                  <c:v>955.29489999999998</c:v>
                </c:pt>
                <c:pt idx="35">
                  <c:v>1175.9919500000001</c:v>
                </c:pt>
                <c:pt idx="36">
                  <c:v>657.63900000000001</c:v>
                </c:pt>
                <c:pt idx="37">
                  <c:v>700.02603999999997</c:v>
                </c:pt>
                <c:pt idx="38">
                  <c:v>1122.88309</c:v>
                </c:pt>
                <c:pt idx="39">
                  <c:v>1776.2301399999999</c:v>
                </c:pt>
                <c:pt idx="40">
                  <c:v>1922.01719</c:v>
                </c:pt>
                <c:pt idx="41">
                  <c:v>2519.1942300000001</c:v>
                </c:pt>
                <c:pt idx="42">
                  <c:v>2523.7012800000002</c:v>
                </c:pt>
                <c:pt idx="43">
                  <c:v>2024.6983299999999</c:v>
                </c:pt>
                <c:pt idx="44">
                  <c:v>1917.83538</c:v>
                </c:pt>
                <c:pt idx="45">
                  <c:v>2153.3524200000002</c:v>
                </c:pt>
                <c:pt idx="46">
                  <c:v>2411.25947</c:v>
                </c:pt>
                <c:pt idx="47">
                  <c:v>1885.41652</c:v>
                </c:pt>
                <c:pt idx="48">
                  <c:v>1215.7435700000001</c:v>
                </c:pt>
                <c:pt idx="49">
                  <c:v>1168.9106200000001</c:v>
                </c:pt>
                <c:pt idx="50">
                  <c:v>1560.8576599999999</c:v>
                </c:pt>
                <c:pt idx="51">
                  <c:v>1441.20471</c:v>
                </c:pt>
                <c:pt idx="52">
                  <c:v>1238.87176</c:v>
                </c:pt>
                <c:pt idx="53">
                  <c:v>1136.55881</c:v>
                </c:pt>
                <c:pt idx="54">
                  <c:v>773.78584999999998</c:v>
                </c:pt>
                <c:pt idx="55">
                  <c:v>514.75289999999961</c:v>
                </c:pt>
                <c:pt idx="56">
                  <c:v>358.16994999999997</c:v>
                </c:pt>
                <c:pt idx="57">
                  <c:v>361.5969999999997</c:v>
                </c:pt>
                <c:pt idx="58">
                  <c:v>418.57404000000002</c:v>
                </c:pt>
                <c:pt idx="59">
                  <c:v>656.29109000000005</c:v>
                </c:pt>
                <c:pt idx="60">
                  <c:v>437.35813999999971</c:v>
                </c:pt>
                <c:pt idx="61">
                  <c:v>360.33519000000001</c:v>
                </c:pt>
                <c:pt idx="62">
                  <c:v>270.67223000000001</c:v>
                </c:pt>
                <c:pt idx="63">
                  <c:v>162.19927999999999</c:v>
                </c:pt>
                <c:pt idx="64">
                  <c:v>289.45632999999958</c:v>
                </c:pt>
                <c:pt idx="65">
                  <c:v>-37.456620000000001</c:v>
                </c:pt>
                <c:pt idx="66">
                  <c:v>130.06041999999999</c:v>
                </c:pt>
                <c:pt idx="67">
                  <c:v>81.847470000000001</c:v>
                </c:pt>
                <c:pt idx="68">
                  <c:v>280.04451999999992</c:v>
                </c:pt>
                <c:pt idx="69">
                  <c:v>-47.008429999999997</c:v>
                </c:pt>
                <c:pt idx="70">
                  <c:v>184.38861</c:v>
                </c:pt>
                <c:pt idx="71">
                  <c:v>-51.694340000000011</c:v>
                </c:pt>
                <c:pt idx="72">
                  <c:v>298.44270999999992</c:v>
                </c:pt>
                <c:pt idx="73">
                  <c:v>599.79975999999999</c:v>
                </c:pt>
                <c:pt idx="74">
                  <c:v>362.3967999999997</c:v>
                </c:pt>
                <c:pt idx="75">
                  <c:v>694.35384999999997</c:v>
                </c:pt>
                <c:pt idx="76">
                  <c:v>378.2509</c:v>
                </c:pt>
                <c:pt idx="77">
                  <c:v>16.587949999999999</c:v>
                </c:pt>
                <c:pt idx="78">
                  <c:v>108.27500000000001</c:v>
                </c:pt>
                <c:pt idx="79">
                  <c:v>240.81204</c:v>
                </c:pt>
                <c:pt idx="80">
                  <c:v>245.48909</c:v>
                </c:pt>
                <c:pt idx="81">
                  <c:v>580.14613999999949</c:v>
                </c:pt>
                <c:pt idx="82">
                  <c:v>372.00319000000002</c:v>
                </c:pt>
                <c:pt idx="83">
                  <c:v>448.01022999999992</c:v>
                </c:pt>
                <c:pt idx="84">
                  <c:v>619.02727999999956</c:v>
                </c:pt>
                <c:pt idx="85">
                  <c:v>884.13432999999998</c:v>
                </c:pt>
                <c:pt idx="86">
                  <c:v>827.17138</c:v>
                </c:pt>
                <c:pt idx="87">
                  <c:v>831.90841999999998</c:v>
                </c:pt>
                <c:pt idx="88">
                  <c:v>199.33546999999999</c:v>
                </c:pt>
                <c:pt idx="89">
                  <c:v>256.88252</c:v>
                </c:pt>
                <c:pt idx="90">
                  <c:v>-230.29042999999999</c:v>
                </c:pt>
                <c:pt idx="91">
                  <c:v>-50.643389999999997</c:v>
                </c:pt>
                <c:pt idx="92">
                  <c:v>-193.77634</c:v>
                </c:pt>
                <c:pt idx="93">
                  <c:v>-403.24928999999997</c:v>
                </c:pt>
                <c:pt idx="94">
                  <c:v>-499.54223999999999</c:v>
                </c:pt>
                <c:pt idx="95">
                  <c:v>-830.82519999999943</c:v>
                </c:pt>
                <c:pt idx="96">
                  <c:v>-1279.89815</c:v>
                </c:pt>
                <c:pt idx="97">
                  <c:v>-1342.0610999999999</c:v>
                </c:pt>
                <c:pt idx="98">
                  <c:v>-1140.4440500000001</c:v>
                </c:pt>
                <c:pt idx="99">
                  <c:v>-813.73700999999971</c:v>
                </c:pt>
                <c:pt idx="100">
                  <c:v>-220.38996</c:v>
                </c:pt>
                <c:pt idx="101">
                  <c:v>-680.56290999999942</c:v>
                </c:pt>
                <c:pt idx="102">
                  <c:v>-1446.77586</c:v>
                </c:pt>
                <c:pt idx="103">
                  <c:v>-336.31880999999993</c:v>
                </c:pt>
                <c:pt idx="104">
                  <c:v>-224.34177</c:v>
                </c:pt>
                <c:pt idx="105">
                  <c:v>321.21528000000001</c:v>
                </c:pt>
                <c:pt idx="106">
                  <c:v>1042.0923299999999</c:v>
                </c:pt>
                <c:pt idx="107">
                  <c:v>1101.94938</c:v>
                </c:pt>
                <c:pt idx="108">
                  <c:v>1598.5564199999999</c:v>
                </c:pt>
                <c:pt idx="109">
                  <c:v>1339.63347</c:v>
                </c:pt>
                <c:pt idx="110">
                  <c:v>1192.3905199999999</c:v>
                </c:pt>
                <c:pt idx="111">
                  <c:v>1332.8475699999999</c:v>
                </c:pt>
                <c:pt idx="112">
                  <c:v>1201.72461</c:v>
                </c:pt>
                <c:pt idx="113">
                  <c:v>464.19166000000001</c:v>
                </c:pt>
                <c:pt idx="114">
                  <c:v>275.49870999999962</c:v>
                </c:pt>
                <c:pt idx="115">
                  <c:v>1416.5757599999999</c:v>
                </c:pt>
                <c:pt idx="116">
                  <c:v>2028.5228</c:v>
                </c:pt>
                <c:pt idx="117">
                  <c:v>2046.9998499999999</c:v>
                </c:pt>
                <c:pt idx="118">
                  <c:v>2495.426899999999</c:v>
                </c:pt>
                <c:pt idx="119">
                  <c:v>2357.3439499999999</c:v>
                </c:pt>
                <c:pt idx="120">
                  <c:v>1540.04099</c:v>
                </c:pt>
                <c:pt idx="121">
                  <c:v>2195.4280399999998</c:v>
                </c:pt>
                <c:pt idx="122">
                  <c:v>2626.39509</c:v>
                </c:pt>
                <c:pt idx="123">
                  <c:v>2565.9121399999999</c:v>
                </c:pt>
                <c:pt idx="124">
                  <c:v>2231.29918</c:v>
                </c:pt>
                <c:pt idx="125">
                  <c:v>2826.8362299999999</c:v>
                </c:pt>
                <c:pt idx="126">
                  <c:v>2545.5032799999999</c:v>
                </c:pt>
                <c:pt idx="127">
                  <c:v>3148.57033</c:v>
                </c:pt>
                <c:pt idx="128">
                  <c:v>2494.3373700000002</c:v>
                </c:pt>
                <c:pt idx="129">
                  <c:v>2459.1344199999999</c:v>
                </c:pt>
                <c:pt idx="130">
                  <c:v>2572.4614700000002</c:v>
                </c:pt>
                <c:pt idx="131">
                  <c:v>2822.9285199999999</c:v>
                </c:pt>
                <c:pt idx="132">
                  <c:v>3049.82557</c:v>
                </c:pt>
                <c:pt idx="133">
                  <c:v>2295.102609999999</c:v>
                </c:pt>
                <c:pt idx="134">
                  <c:v>3146.20966</c:v>
                </c:pt>
                <c:pt idx="135">
                  <c:v>3741.686709999999</c:v>
                </c:pt>
                <c:pt idx="136">
                  <c:v>3161.2637599999998</c:v>
                </c:pt>
                <c:pt idx="137">
                  <c:v>3052.2008000000001</c:v>
                </c:pt>
                <c:pt idx="138">
                  <c:v>2698.17785</c:v>
                </c:pt>
                <c:pt idx="139">
                  <c:v>3229.3948999999998</c:v>
                </c:pt>
                <c:pt idx="140">
                  <c:v>3094.1519499999999</c:v>
                </c:pt>
                <c:pt idx="141">
                  <c:v>3448.6889900000001</c:v>
                </c:pt>
                <c:pt idx="142">
                  <c:v>3076.51604</c:v>
                </c:pt>
                <c:pt idx="143">
                  <c:v>3344.70309</c:v>
                </c:pt>
                <c:pt idx="144">
                  <c:v>2380.7101400000001</c:v>
                </c:pt>
                <c:pt idx="145">
                  <c:v>1940.0171800000001</c:v>
                </c:pt>
                <c:pt idx="146">
                  <c:v>2031.1542300000001</c:v>
                </c:pt>
                <c:pt idx="147">
                  <c:v>1892.6412800000001</c:v>
                </c:pt>
                <c:pt idx="148">
                  <c:v>1866.64833</c:v>
                </c:pt>
                <c:pt idx="149">
                  <c:v>1381.08537</c:v>
                </c:pt>
                <c:pt idx="150">
                  <c:v>670.49241999999958</c:v>
                </c:pt>
                <c:pt idx="151">
                  <c:v>405.82947000000001</c:v>
                </c:pt>
                <c:pt idx="152">
                  <c:v>1788.93652</c:v>
                </c:pt>
                <c:pt idx="153">
                  <c:v>1896.5535600000001</c:v>
                </c:pt>
                <c:pt idx="154">
                  <c:v>1883.3706099999999</c:v>
                </c:pt>
                <c:pt idx="155">
                  <c:v>2085.6776599999998</c:v>
                </c:pt>
                <c:pt idx="156">
                  <c:v>1861.0047099999999</c:v>
                </c:pt>
                <c:pt idx="157">
                  <c:v>1645.8017600000001</c:v>
                </c:pt>
                <c:pt idx="158">
                  <c:v>1045.4688000000001</c:v>
                </c:pt>
                <c:pt idx="159">
                  <c:v>1086.1058499999999</c:v>
                </c:pt>
                <c:pt idx="160">
                  <c:v>1039.8729000000001</c:v>
                </c:pt>
                <c:pt idx="161">
                  <c:v>697.70995000000005</c:v>
                </c:pt>
                <c:pt idx="162">
                  <c:v>1239.7769900000001</c:v>
                </c:pt>
                <c:pt idx="163">
                  <c:v>955.82403999999997</c:v>
                </c:pt>
                <c:pt idx="164">
                  <c:v>1594.9010900000001</c:v>
                </c:pt>
                <c:pt idx="165">
                  <c:v>1083.9681399999999</c:v>
                </c:pt>
                <c:pt idx="166">
                  <c:v>781.10518000000002</c:v>
                </c:pt>
                <c:pt idx="167">
                  <c:v>497.94223</c:v>
                </c:pt>
                <c:pt idx="168">
                  <c:v>111.31928000000001</c:v>
                </c:pt>
                <c:pt idx="169">
                  <c:v>444.46632999999957</c:v>
                </c:pt>
                <c:pt idx="170">
                  <c:v>418.70336999999961</c:v>
                </c:pt>
                <c:pt idx="171">
                  <c:v>92.770420000000001</c:v>
                </c:pt>
                <c:pt idx="172">
                  <c:v>205.08747</c:v>
                </c:pt>
                <c:pt idx="173">
                  <c:v>-248.34548000000001</c:v>
                </c:pt>
                <c:pt idx="174">
                  <c:v>-356.66843999999992</c:v>
                </c:pt>
                <c:pt idx="175">
                  <c:v>-583.74139000000002</c:v>
                </c:pt>
                <c:pt idx="176">
                  <c:v>-632.15434000000005</c:v>
                </c:pt>
                <c:pt idx="177">
                  <c:v>-467.54728999999998</c:v>
                </c:pt>
                <c:pt idx="178">
                  <c:v>-440.11025000000001</c:v>
                </c:pt>
                <c:pt idx="179">
                  <c:v>-475.3231999999997</c:v>
                </c:pt>
                <c:pt idx="180">
                  <c:v>-418.3761499999996</c:v>
                </c:pt>
                <c:pt idx="181">
                  <c:v>-481.00909999999999</c:v>
                </c:pt>
                <c:pt idx="182">
                  <c:v>-532.44204999999943</c:v>
                </c:pt>
                <c:pt idx="183">
                  <c:v>-771.73500999999999</c:v>
                </c:pt>
                <c:pt idx="184">
                  <c:v>-775.47795999999971</c:v>
                </c:pt>
                <c:pt idx="185">
                  <c:v>-1055.6009100000001</c:v>
                </c:pt>
                <c:pt idx="186">
                  <c:v>-983.11386000000005</c:v>
                </c:pt>
                <c:pt idx="187">
                  <c:v>-1122.7468200000001</c:v>
                </c:pt>
                <c:pt idx="188">
                  <c:v>-985.94976999999949</c:v>
                </c:pt>
                <c:pt idx="189">
                  <c:v>-1099.43272</c:v>
                </c:pt>
                <c:pt idx="190">
                  <c:v>-1151.50567</c:v>
                </c:pt>
                <c:pt idx="191">
                  <c:v>-1256.4886300000001</c:v>
                </c:pt>
                <c:pt idx="192">
                  <c:v>-1381.1815799999999</c:v>
                </c:pt>
                <c:pt idx="193">
                  <c:v>-1488.93453</c:v>
                </c:pt>
                <c:pt idx="194">
                  <c:v>-1617.23748</c:v>
                </c:pt>
                <c:pt idx="195">
                  <c:v>-1587.77044</c:v>
                </c:pt>
                <c:pt idx="196">
                  <c:v>-1644.09339</c:v>
                </c:pt>
                <c:pt idx="197">
                  <c:v>-1436.3163400000001</c:v>
                </c:pt>
                <c:pt idx="198">
                  <c:v>-1462.3592900000001</c:v>
                </c:pt>
                <c:pt idx="199">
                  <c:v>-1353.24225</c:v>
                </c:pt>
                <c:pt idx="200">
                  <c:v>-1463.2752</c:v>
                </c:pt>
                <c:pt idx="201">
                  <c:v>-1563.92815</c:v>
                </c:pt>
                <c:pt idx="202">
                  <c:v>-1391.6311000000001</c:v>
                </c:pt>
                <c:pt idx="203">
                  <c:v>-1429.4240600000001</c:v>
                </c:pt>
                <c:pt idx="204">
                  <c:v>-1436.26701</c:v>
                </c:pt>
                <c:pt idx="205">
                  <c:v>-1201.31996</c:v>
                </c:pt>
                <c:pt idx="206">
                  <c:v>-1016.09291</c:v>
                </c:pt>
                <c:pt idx="207">
                  <c:v>-1201.47587</c:v>
                </c:pt>
                <c:pt idx="208">
                  <c:v>-1232.72882</c:v>
                </c:pt>
                <c:pt idx="209">
                  <c:v>-1197.2017699999999</c:v>
                </c:pt>
                <c:pt idx="210">
                  <c:v>-1283.7847200000001</c:v>
                </c:pt>
                <c:pt idx="211">
                  <c:v>-1148.76767</c:v>
                </c:pt>
                <c:pt idx="212">
                  <c:v>-1221.6606300000001</c:v>
                </c:pt>
                <c:pt idx="213">
                  <c:v>-1206.1635799999999</c:v>
                </c:pt>
                <c:pt idx="214">
                  <c:v>-1155.92653</c:v>
                </c:pt>
                <c:pt idx="215">
                  <c:v>-1216.91948</c:v>
                </c:pt>
                <c:pt idx="216">
                  <c:v>-1170.47244</c:v>
                </c:pt>
                <c:pt idx="217">
                  <c:v>-1195.8853899999999</c:v>
                </c:pt>
                <c:pt idx="218">
                  <c:v>-1217.7783400000001</c:v>
                </c:pt>
                <c:pt idx="219">
                  <c:v>-1187.8112900000001</c:v>
                </c:pt>
                <c:pt idx="220">
                  <c:v>-1144.8742500000001</c:v>
                </c:pt>
                <c:pt idx="221">
                  <c:v>-1184.8671999999999</c:v>
                </c:pt>
                <c:pt idx="222">
                  <c:v>-1100.60015</c:v>
                </c:pt>
                <c:pt idx="223">
                  <c:v>-1076.0231000000001</c:v>
                </c:pt>
                <c:pt idx="224">
                  <c:v>-900.70605999999998</c:v>
                </c:pt>
                <c:pt idx="225">
                  <c:v>-937.07901000000004</c:v>
                </c:pt>
                <c:pt idx="226">
                  <c:v>-819.83195999999941</c:v>
                </c:pt>
                <c:pt idx="227">
                  <c:v>-818.70491000000004</c:v>
                </c:pt>
                <c:pt idx="228">
                  <c:v>-903.46786999999915</c:v>
                </c:pt>
                <c:pt idx="229">
                  <c:v>-832.38081999999997</c:v>
                </c:pt>
                <c:pt idx="230">
                  <c:v>-837.77377000000001</c:v>
                </c:pt>
                <c:pt idx="231">
                  <c:v>-853.44671999999957</c:v>
                </c:pt>
                <c:pt idx="232">
                  <c:v>-1088.7096799999999</c:v>
                </c:pt>
                <c:pt idx="233">
                  <c:v>-875.40262999999936</c:v>
                </c:pt>
                <c:pt idx="234">
                  <c:v>-888.84557999999959</c:v>
                </c:pt>
                <c:pt idx="235">
                  <c:v>-823.12852999999996</c:v>
                </c:pt>
                <c:pt idx="236">
                  <c:v>-803.02148</c:v>
                </c:pt>
                <c:pt idx="237">
                  <c:v>-882.20443999999998</c:v>
                </c:pt>
                <c:pt idx="238">
                  <c:v>-722.56738999999959</c:v>
                </c:pt>
                <c:pt idx="239">
                  <c:v>-823.31034</c:v>
                </c:pt>
                <c:pt idx="240">
                  <c:v>-758.43329000000006</c:v>
                </c:pt>
                <c:pt idx="241">
                  <c:v>-751.22624999999971</c:v>
                </c:pt>
                <c:pt idx="242">
                  <c:v>-858.12919999999997</c:v>
                </c:pt>
                <c:pt idx="243">
                  <c:v>-921.97215000000006</c:v>
                </c:pt>
                <c:pt idx="244">
                  <c:v>-957.0951</c:v>
                </c:pt>
                <c:pt idx="245">
                  <c:v>-1035.5280600000001</c:v>
                </c:pt>
                <c:pt idx="246">
                  <c:v>-986.49100999999996</c:v>
                </c:pt>
                <c:pt idx="247">
                  <c:v>-785.72396000000003</c:v>
                </c:pt>
                <c:pt idx="248">
                  <c:v>-455.99690999999962</c:v>
                </c:pt>
                <c:pt idx="249">
                  <c:v>-441.61986999999999</c:v>
                </c:pt>
                <c:pt idx="250">
                  <c:v>-406.76281999999992</c:v>
                </c:pt>
                <c:pt idx="251">
                  <c:v>-587.77576999999997</c:v>
                </c:pt>
                <c:pt idx="252">
                  <c:v>-498.43871999999931</c:v>
                </c:pt>
                <c:pt idx="253">
                  <c:v>-539.51167999999996</c:v>
                </c:pt>
                <c:pt idx="254">
                  <c:v>-537.33462999999915</c:v>
                </c:pt>
                <c:pt idx="255">
                  <c:v>-335.78757999999971</c:v>
                </c:pt>
                <c:pt idx="256">
                  <c:v>-343.83053000000001</c:v>
                </c:pt>
                <c:pt idx="257">
                  <c:v>-366.13348999999999</c:v>
                </c:pt>
                <c:pt idx="258">
                  <c:v>-279.50644</c:v>
                </c:pt>
                <c:pt idx="259">
                  <c:v>-196.16938999999999</c:v>
                </c:pt>
                <c:pt idx="260">
                  <c:v>-233.89233999999999</c:v>
                </c:pt>
                <c:pt idx="261">
                  <c:v>-415.6053</c:v>
                </c:pt>
                <c:pt idx="262">
                  <c:v>-336.62824999999992</c:v>
                </c:pt>
                <c:pt idx="263">
                  <c:v>-359.09120000000001</c:v>
                </c:pt>
                <c:pt idx="264">
                  <c:v>-445.38414999999992</c:v>
                </c:pt>
                <c:pt idx="265">
                  <c:v>-441.72710000000001</c:v>
                </c:pt>
                <c:pt idx="266">
                  <c:v>-318.9100599999997</c:v>
                </c:pt>
                <c:pt idx="267">
                  <c:v>-453.7730099999996</c:v>
                </c:pt>
                <c:pt idx="268">
                  <c:v>-468.94596000000001</c:v>
                </c:pt>
                <c:pt idx="269">
                  <c:v>-395.9189099999997</c:v>
                </c:pt>
                <c:pt idx="270">
                  <c:v>-392.77186999999992</c:v>
                </c:pt>
                <c:pt idx="271">
                  <c:v>-435.14481999999998</c:v>
                </c:pt>
                <c:pt idx="272">
                  <c:v>-299.17777000000001</c:v>
                </c:pt>
                <c:pt idx="273">
                  <c:v>-247.31072</c:v>
                </c:pt>
                <c:pt idx="274">
                  <c:v>-319.01368000000002</c:v>
                </c:pt>
                <c:pt idx="275">
                  <c:v>-278.9166299999996</c:v>
                </c:pt>
                <c:pt idx="276">
                  <c:v>-284.29957999999971</c:v>
                </c:pt>
                <c:pt idx="277">
                  <c:v>-161.85253</c:v>
                </c:pt>
                <c:pt idx="278">
                  <c:v>-236.36548999999999</c:v>
                </c:pt>
                <c:pt idx="279">
                  <c:v>-216.86843999999999</c:v>
                </c:pt>
                <c:pt idx="280">
                  <c:v>-283.26138999999961</c:v>
                </c:pt>
                <c:pt idx="281">
                  <c:v>-84.39434</c:v>
                </c:pt>
                <c:pt idx="282">
                  <c:v>557.24270000000001</c:v>
                </c:pt>
                <c:pt idx="283">
                  <c:v>662.79975000000002</c:v>
                </c:pt>
                <c:pt idx="284">
                  <c:v>610.80679999999961</c:v>
                </c:pt>
                <c:pt idx="285">
                  <c:v>496.15384999999998</c:v>
                </c:pt>
                <c:pt idx="286">
                  <c:v>408.08089000000001</c:v>
                </c:pt>
                <c:pt idx="287">
                  <c:v>441.75794000000002</c:v>
                </c:pt>
                <c:pt idx="288">
                  <c:v>498.97498999999999</c:v>
                </c:pt>
                <c:pt idx="289">
                  <c:v>457.16203999999999</c:v>
                </c:pt>
                <c:pt idx="290">
                  <c:v>430.09908999999999</c:v>
                </c:pt>
                <c:pt idx="291">
                  <c:v>206.89613</c:v>
                </c:pt>
                <c:pt idx="292">
                  <c:v>264.0631799999997</c:v>
                </c:pt>
                <c:pt idx="293">
                  <c:v>266.4302299999996</c:v>
                </c:pt>
                <c:pt idx="294">
                  <c:v>195.18727999999999</c:v>
                </c:pt>
                <c:pt idx="295">
                  <c:v>364.83431999999971</c:v>
                </c:pt>
                <c:pt idx="296">
                  <c:v>280.69136999999961</c:v>
                </c:pt>
                <c:pt idx="297">
                  <c:v>436.98842000000002</c:v>
                </c:pt>
                <c:pt idx="298">
                  <c:v>459.86547000000002</c:v>
                </c:pt>
                <c:pt idx="299">
                  <c:v>406.02251000000001</c:v>
                </c:pt>
                <c:pt idx="300">
                  <c:v>479.53955999999971</c:v>
                </c:pt>
                <c:pt idx="301">
                  <c:v>408.87661000000003</c:v>
                </c:pt>
                <c:pt idx="302">
                  <c:v>309.69366000000002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06784"/>
        <c:axId val="109608320"/>
      </c:lineChart>
      <c:catAx>
        <c:axId val="109599360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605248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9605248"/>
        <c:scaling>
          <c:orientation val="minMax"/>
          <c:max val="70"/>
          <c:min val="-7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99360"/>
        <c:crosses val="autoZero"/>
        <c:crossBetween val="between"/>
        <c:majorUnit val="20"/>
        <c:minorUnit val="4"/>
      </c:valAx>
      <c:catAx>
        <c:axId val="109606784"/>
        <c:scaling>
          <c:orientation val="maxMin"/>
        </c:scaling>
        <c:delete val="1"/>
        <c:axPos val="b"/>
        <c:majorTickMark val="out"/>
        <c:minorTickMark val="none"/>
        <c:tickLblPos val="nextTo"/>
        <c:crossAx val="109608320"/>
        <c:crosses val="autoZero"/>
        <c:auto val="0"/>
        <c:lblAlgn val="ctr"/>
        <c:lblOffset val="100"/>
        <c:noMultiLvlLbl val="0"/>
      </c:catAx>
      <c:valAx>
        <c:axId val="109608320"/>
        <c:scaling>
          <c:orientation val="minMax"/>
          <c:max val="6000"/>
          <c:min val="-600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606784"/>
        <c:crosses val="max"/>
        <c:crossBetween val="between"/>
        <c:majorUnit val="2000"/>
        <c:minorUnit val="400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6574037620297"/>
          <c:y val="0.22440089712146599"/>
          <c:w val="0.22027777777777799"/>
          <c:h val="0.106753812636166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875431497811E-2"/>
          <c:y val="6.0902664491571501E-2"/>
          <c:w val="0.895212610077458"/>
          <c:h val="0.79666131456243405"/>
        </c:manualLayout>
      </c:layout>
      <c:lineChart>
        <c:grouping val="standard"/>
        <c:varyColors val="0"/>
        <c:ser>
          <c:idx val="0"/>
          <c:order val="0"/>
          <c:tx>
            <c:strRef>
              <c:f>'CCI and Monthly Emp. Data'!$C$14</c:f>
              <c:strCache>
                <c:ptCount val="1"/>
                <c:pt idx="0">
                  <c:v>Monthly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Data'!$B$15:$B$317</c:f>
              <c:numCache>
                <c:formatCode>mmm\-yy</c:formatCode>
                <c:ptCount val="303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</c:numCache>
            </c:numRef>
          </c:cat>
          <c:val>
            <c:numRef>
              <c:f>'CCI and Monthly Emp. Data'!$C$15:$C$318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362560"/>
        <c:axId val="107364352"/>
      </c:lineChart>
      <c:lineChart>
        <c:grouping val="standard"/>
        <c:varyColors val="0"/>
        <c:ser>
          <c:idx val="2"/>
          <c:order val="1"/>
          <c:tx>
            <c:strRef>
              <c:f>'CCI and Monthly Emp. Data'!$E$14</c:f>
              <c:strCache>
                <c:ptCount val="1"/>
                <c:pt idx="0">
                  <c:v>Employment rate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Data'!$B$15:$B$318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Monthly Emp. Data'!$E$15:$E$318</c:f>
              <c:numCache>
                <c:formatCode>0.0</c:formatCode>
                <c:ptCount val="304"/>
                <c:pt idx="0">
                  <c:v>91.2</c:v>
                </c:pt>
                <c:pt idx="1">
                  <c:v>91.1</c:v>
                </c:pt>
                <c:pt idx="2">
                  <c:v>91</c:v>
                </c:pt>
                <c:pt idx="3">
                  <c:v>90.6</c:v>
                </c:pt>
                <c:pt idx="4">
                  <c:v>90.2</c:v>
                </c:pt>
                <c:pt idx="5">
                  <c:v>90.4</c:v>
                </c:pt>
                <c:pt idx="6">
                  <c:v>90.4</c:v>
                </c:pt>
                <c:pt idx="7">
                  <c:v>90.4</c:v>
                </c:pt>
                <c:pt idx="8">
                  <c:v>90.5</c:v>
                </c:pt>
                <c:pt idx="9">
                  <c:v>90.5</c:v>
                </c:pt>
                <c:pt idx="10">
                  <c:v>90.3</c:v>
                </c:pt>
                <c:pt idx="11">
                  <c:v>90.1</c:v>
                </c:pt>
                <c:pt idx="12">
                  <c:v>90.3</c:v>
                </c:pt>
                <c:pt idx="13">
                  <c:v>90.3</c:v>
                </c:pt>
                <c:pt idx="14">
                  <c:v>90.3</c:v>
                </c:pt>
                <c:pt idx="15">
                  <c:v>90</c:v>
                </c:pt>
                <c:pt idx="16">
                  <c:v>90</c:v>
                </c:pt>
                <c:pt idx="17">
                  <c:v>89.9</c:v>
                </c:pt>
                <c:pt idx="18">
                  <c:v>90.2</c:v>
                </c:pt>
                <c:pt idx="19">
                  <c:v>90.3</c:v>
                </c:pt>
                <c:pt idx="20">
                  <c:v>90.6</c:v>
                </c:pt>
                <c:pt idx="21">
                  <c:v>90.5</c:v>
                </c:pt>
                <c:pt idx="22">
                  <c:v>90.6</c:v>
                </c:pt>
                <c:pt idx="23">
                  <c:v>91.1</c:v>
                </c:pt>
                <c:pt idx="24">
                  <c:v>91.5</c:v>
                </c:pt>
                <c:pt idx="25">
                  <c:v>91.9</c:v>
                </c:pt>
                <c:pt idx="26">
                  <c:v>92.4</c:v>
                </c:pt>
                <c:pt idx="27">
                  <c:v>92.8</c:v>
                </c:pt>
                <c:pt idx="28">
                  <c:v>93.2</c:v>
                </c:pt>
                <c:pt idx="29">
                  <c:v>93.4</c:v>
                </c:pt>
                <c:pt idx="30">
                  <c:v>93.8</c:v>
                </c:pt>
                <c:pt idx="31">
                  <c:v>93.8</c:v>
                </c:pt>
                <c:pt idx="32">
                  <c:v>94.2</c:v>
                </c:pt>
                <c:pt idx="33">
                  <c:v>94.4</c:v>
                </c:pt>
                <c:pt idx="34">
                  <c:v>94.5</c:v>
                </c:pt>
                <c:pt idx="35">
                  <c:v>95</c:v>
                </c:pt>
                <c:pt idx="36">
                  <c:v>94.9</c:v>
                </c:pt>
                <c:pt idx="37">
                  <c:v>95.2</c:v>
                </c:pt>
                <c:pt idx="38">
                  <c:v>95.1</c:v>
                </c:pt>
                <c:pt idx="39">
                  <c:v>95</c:v>
                </c:pt>
                <c:pt idx="40">
                  <c:v>95.3</c:v>
                </c:pt>
                <c:pt idx="41">
                  <c:v>95.2</c:v>
                </c:pt>
                <c:pt idx="42">
                  <c:v>95.3</c:v>
                </c:pt>
                <c:pt idx="43">
                  <c:v>95.3</c:v>
                </c:pt>
                <c:pt idx="44">
                  <c:v>95.3</c:v>
                </c:pt>
                <c:pt idx="45">
                  <c:v>95.4</c:v>
                </c:pt>
                <c:pt idx="46">
                  <c:v>95.5</c:v>
                </c:pt>
                <c:pt idx="47">
                  <c:v>95.5</c:v>
                </c:pt>
                <c:pt idx="48">
                  <c:v>95.6</c:v>
                </c:pt>
                <c:pt idx="49">
                  <c:v>95.5</c:v>
                </c:pt>
                <c:pt idx="50">
                  <c:v>95.4</c:v>
                </c:pt>
                <c:pt idx="51">
                  <c:v>95.6</c:v>
                </c:pt>
                <c:pt idx="52">
                  <c:v>95.5</c:v>
                </c:pt>
                <c:pt idx="53">
                  <c:v>95.6</c:v>
                </c:pt>
                <c:pt idx="54">
                  <c:v>95.5</c:v>
                </c:pt>
                <c:pt idx="55">
                  <c:v>95.3</c:v>
                </c:pt>
                <c:pt idx="56">
                  <c:v>95.3</c:v>
                </c:pt>
                <c:pt idx="57">
                  <c:v>95.4</c:v>
                </c:pt>
                <c:pt idx="58">
                  <c:v>95.3</c:v>
                </c:pt>
                <c:pt idx="59">
                  <c:v>95.3</c:v>
                </c:pt>
                <c:pt idx="60">
                  <c:v>95.3</c:v>
                </c:pt>
                <c:pt idx="61">
                  <c:v>95.3</c:v>
                </c:pt>
                <c:pt idx="62">
                  <c:v>95.3</c:v>
                </c:pt>
                <c:pt idx="63">
                  <c:v>95.2</c:v>
                </c:pt>
                <c:pt idx="64">
                  <c:v>95</c:v>
                </c:pt>
                <c:pt idx="65">
                  <c:v>95</c:v>
                </c:pt>
                <c:pt idx="66">
                  <c:v>94.9</c:v>
                </c:pt>
                <c:pt idx="67">
                  <c:v>95.1</c:v>
                </c:pt>
                <c:pt idx="68">
                  <c:v>95</c:v>
                </c:pt>
                <c:pt idx="69">
                  <c:v>95</c:v>
                </c:pt>
                <c:pt idx="70">
                  <c:v>94.9</c:v>
                </c:pt>
                <c:pt idx="71">
                  <c:v>94.9</c:v>
                </c:pt>
                <c:pt idx="72">
                  <c:v>94.8</c:v>
                </c:pt>
                <c:pt idx="73">
                  <c:v>94.6</c:v>
                </c:pt>
                <c:pt idx="74">
                  <c:v>94.8</c:v>
                </c:pt>
                <c:pt idx="75">
                  <c:v>94.6</c:v>
                </c:pt>
                <c:pt idx="76">
                  <c:v>94.6</c:v>
                </c:pt>
                <c:pt idx="77">
                  <c:v>94.5</c:v>
                </c:pt>
                <c:pt idx="78">
                  <c:v>94.6</c:v>
                </c:pt>
                <c:pt idx="79">
                  <c:v>94.6</c:v>
                </c:pt>
                <c:pt idx="80">
                  <c:v>94.5</c:v>
                </c:pt>
                <c:pt idx="81">
                  <c:v>94.4</c:v>
                </c:pt>
                <c:pt idx="82">
                  <c:v>94.4</c:v>
                </c:pt>
                <c:pt idx="83">
                  <c:v>94.4</c:v>
                </c:pt>
                <c:pt idx="84">
                  <c:v>94.2</c:v>
                </c:pt>
                <c:pt idx="85">
                  <c:v>94.4</c:v>
                </c:pt>
                <c:pt idx="86">
                  <c:v>94.3</c:v>
                </c:pt>
                <c:pt idx="87">
                  <c:v>94.3</c:v>
                </c:pt>
                <c:pt idx="88">
                  <c:v>94.2</c:v>
                </c:pt>
                <c:pt idx="89">
                  <c:v>94</c:v>
                </c:pt>
                <c:pt idx="90">
                  <c:v>93.9</c:v>
                </c:pt>
                <c:pt idx="91">
                  <c:v>93.9</c:v>
                </c:pt>
                <c:pt idx="92">
                  <c:v>93.8</c:v>
                </c:pt>
                <c:pt idx="93">
                  <c:v>93.7</c:v>
                </c:pt>
                <c:pt idx="94">
                  <c:v>93.9</c:v>
                </c:pt>
                <c:pt idx="95">
                  <c:v>94</c:v>
                </c:pt>
                <c:pt idx="96">
                  <c:v>94.1</c:v>
                </c:pt>
                <c:pt idx="97">
                  <c:v>94.1</c:v>
                </c:pt>
                <c:pt idx="98">
                  <c:v>94.2</c:v>
                </c:pt>
                <c:pt idx="99">
                  <c:v>94</c:v>
                </c:pt>
                <c:pt idx="100">
                  <c:v>94.1</c:v>
                </c:pt>
                <c:pt idx="101">
                  <c:v>94.3</c:v>
                </c:pt>
                <c:pt idx="102">
                  <c:v>94.3</c:v>
                </c:pt>
                <c:pt idx="103">
                  <c:v>94.3</c:v>
                </c:pt>
                <c:pt idx="104">
                  <c:v>94.2</c:v>
                </c:pt>
                <c:pt idx="105">
                  <c:v>94.2</c:v>
                </c:pt>
                <c:pt idx="106">
                  <c:v>94.2</c:v>
                </c:pt>
                <c:pt idx="107">
                  <c:v>94.1</c:v>
                </c:pt>
                <c:pt idx="108">
                  <c:v>94.3</c:v>
                </c:pt>
                <c:pt idx="109">
                  <c:v>94.3</c:v>
                </c:pt>
                <c:pt idx="110">
                  <c:v>94.3</c:v>
                </c:pt>
                <c:pt idx="111">
                  <c:v>94.3</c:v>
                </c:pt>
                <c:pt idx="112">
                  <c:v>94.5</c:v>
                </c:pt>
                <c:pt idx="113">
                  <c:v>94.7</c:v>
                </c:pt>
                <c:pt idx="114">
                  <c:v>95</c:v>
                </c:pt>
                <c:pt idx="115">
                  <c:v>95.1</c:v>
                </c:pt>
                <c:pt idx="116">
                  <c:v>95.4</c:v>
                </c:pt>
                <c:pt idx="117">
                  <c:v>95.5</c:v>
                </c:pt>
                <c:pt idx="118">
                  <c:v>95.7</c:v>
                </c:pt>
                <c:pt idx="119">
                  <c:v>95.6</c:v>
                </c:pt>
                <c:pt idx="120">
                  <c:v>95.7</c:v>
                </c:pt>
                <c:pt idx="121">
                  <c:v>95.8</c:v>
                </c:pt>
                <c:pt idx="122">
                  <c:v>95.8</c:v>
                </c:pt>
                <c:pt idx="123">
                  <c:v>96.1</c:v>
                </c:pt>
                <c:pt idx="124">
                  <c:v>96.1</c:v>
                </c:pt>
                <c:pt idx="125">
                  <c:v>96.1</c:v>
                </c:pt>
                <c:pt idx="126">
                  <c:v>96.1</c:v>
                </c:pt>
                <c:pt idx="127">
                  <c:v>95.9</c:v>
                </c:pt>
                <c:pt idx="128">
                  <c:v>96</c:v>
                </c:pt>
                <c:pt idx="129">
                  <c:v>96</c:v>
                </c:pt>
                <c:pt idx="130">
                  <c:v>96</c:v>
                </c:pt>
                <c:pt idx="131">
                  <c:v>96.2</c:v>
                </c:pt>
                <c:pt idx="132">
                  <c:v>96</c:v>
                </c:pt>
                <c:pt idx="133">
                  <c:v>95.9</c:v>
                </c:pt>
                <c:pt idx="134">
                  <c:v>96</c:v>
                </c:pt>
                <c:pt idx="135">
                  <c:v>96</c:v>
                </c:pt>
                <c:pt idx="136">
                  <c:v>95.9</c:v>
                </c:pt>
                <c:pt idx="137">
                  <c:v>95.9</c:v>
                </c:pt>
                <c:pt idx="138">
                  <c:v>95.8</c:v>
                </c:pt>
                <c:pt idx="139">
                  <c:v>95.8</c:v>
                </c:pt>
                <c:pt idx="140">
                  <c:v>95.7</c:v>
                </c:pt>
                <c:pt idx="141">
                  <c:v>95.7</c:v>
                </c:pt>
                <c:pt idx="142">
                  <c:v>95.8</c:v>
                </c:pt>
                <c:pt idx="143">
                  <c:v>95.7</c:v>
                </c:pt>
                <c:pt idx="144">
                  <c:v>95.8</c:v>
                </c:pt>
                <c:pt idx="145">
                  <c:v>95.6</c:v>
                </c:pt>
                <c:pt idx="146">
                  <c:v>95.7</c:v>
                </c:pt>
                <c:pt idx="147">
                  <c:v>95.6</c:v>
                </c:pt>
                <c:pt idx="148">
                  <c:v>95.6</c:v>
                </c:pt>
                <c:pt idx="149">
                  <c:v>95.5</c:v>
                </c:pt>
                <c:pt idx="150">
                  <c:v>95.4</c:v>
                </c:pt>
                <c:pt idx="151">
                  <c:v>95.5</c:v>
                </c:pt>
                <c:pt idx="152">
                  <c:v>95.5</c:v>
                </c:pt>
                <c:pt idx="153">
                  <c:v>95.5</c:v>
                </c:pt>
                <c:pt idx="154">
                  <c:v>95.6</c:v>
                </c:pt>
                <c:pt idx="155">
                  <c:v>95.7</c:v>
                </c:pt>
                <c:pt idx="156">
                  <c:v>95.3</c:v>
                </c:pt>
                <c:pt idx="157">
                  <c:v>95.4</c:v>
                </c:pt>
                <c:pt idx="158">
                  <c:v>95.4</c:v>
                </c:pt>
                <c:pt idx="159">
                  <c:v>95.3</c:v>
                </c:pt>
                <c:pt idx="160">
                  <c:v>95.4</c:v>
                </c:pt>
                <c:pt idx="161">
                  <c:v>95.3</c:v>
                </c:pt>
                <c:pt idx="162">
                  <c:v>95.1</c:v>
                </c:pt>
                <c:pt idx="163">
                  <c:v>95.2</c:v>
                </c:pt>
                <c:pt idx="164">
                  <c:v>95.1</c:v>
                </c:pt>
                <c:pt idx="165">
                  <c:v>95</c:v>
                </c:pt>
                <c:pt idx="166">
                  <c:v>95.1</c:v>
                </c:pt>
                <c:pt idx="167">
                  <c:v>94.9</c:v>
                </c:pt>
                <c:pt idx="168">
                  <c:v>94.8</c:v>
                </c:pt>
                <c:pt idx="169">
                  <c:v>94.8</c:v>
                </c:pt>
                <c:pt idx="170">
                  <c:v>94.7</c:v>
                </c:pt>
                <c:pt idx="171">
                  <c:v>94.6</c:v>
                </c:pt>
                <c:pt idx="172">
                  <c:v>94.6</c:v>
                </c:pt>
                <c:pt idx="173">
                  <c:v>94.8</c:v>
                </c:pt>
                <c:pt idx="174">
                  <c:v>94.8</c:v>
                </c:pt>
                <c:pt idx="175">
                  <c:v>94.9</c:v>
                </c:pt>
                <c:pt idx="176">
                  <c:v>94.5</c:v>
                </c:pt>
                <c:pt idx="177">
                  <c:v>94.7</c:v>
                </c:pt>
                <c:pt idx="178">
                  <c:v>94.4</c:v>
                </c:pt>
                <c:pt idx="179">
                  <c:v>94.4</c:v>
                </c:pt>
                <c:pt idx="180">
                  <c:v>94.5</c:v>
                </c:pt>
                <c:pt idx="181">
                  <c:v>94.5</c:v>
                </c:pt>
                <c:pt idx="182">
                  <c:v>94.4</c:v>
                </c:pt>
                <c:pt idx="183">
                  <c:v>94.4</c:v>
                </c:pt>
                <c:pt idx="184">
                  <c:v>94.4</c:v>
                </c:pt>
                <c:pt idx="185">
                  <c:v>94.5</c:v>
                </c:pt>
                <c:pt idx="186">
                  <c:v>94.4</c:v>
                </c:pt>
                <c:pt idx="187">
                  <c:v>94.3</c:v>
                </c:pt>
                <c:pt idx="188">
                  <c:v>94.3</c:v>
                </c:pt>
                <c:pt idx="189">
                  <c:v>94.4</c:v>
                </c:pt>
                <c:pt idx="190">
                  <c:v>94.4</c:v>
                </c:pt>
                <c:pt idx="191">
                  <c:v>94.2</c:v>
                </c:pt>
                <c:pt idx="192">
                  <c:v>94.6</c:v>
                </c:pt>
                <c:pt idx="193">
                  <c:v>94.6</c:v>
                </c:pt>
                <c:pt idx="194">
                  <c:v>94.4</c:v>
                </c:pt>
                <c:pt idx="195">
                  <c:v>94.5</c:v>
                </c:pt>
                <c:pt idx="196">
                  <c:v>94.4</c:v>
                </c:pt>
                <c:pt idx="197">
                  <c:v>94.2</c:v>
                </c:pt>
                <c:pt idx="198">
                  <c:v>94.1</c:v>
                </c:pt>
                <c:pt idx="199">
                  <c:v>94</c:v>
                </c:pt>
                <c:pt idx="200">
                  <c:v>93.9</c:v>
                </c:pt>
                <c:pt idx="201">
                  <c:v>93.9</c:v>
                </c:pt>
                <c:pt idx="202">
                  <c:v>93.9</c:v>
                </c:pt>
                <c:pt idx="203">
                  <c:v>93.6</c:v>
                </c:pt>
                <c:pt idx="204">
                  <c:v>93.5</c:v>
                </c:pt>
                <c:pt idx="205">
                  <c:v>93.4</c:v>
                </c:pt>
                <c:pt idx="206">
                  <c:v>93.4</c:v>
                </c:pt>
                <c:pt idx="207">
                  <c:v>93.5</c:v>
                </c:pt>
                <c:pt idx="208">
                  <c:v>93.4</c:v>
                </c:pt>
                <c:pt idx="209">
                  <c:v>93.2</c:v>
                </c:pt>
                <c:pt idx="210">
                  <c:v>93.3</c:v>
                </c:pt>
                <c:pt idx="211">
                  <c:v>93.2</c:v>
                </c:pt>
                <c:pt idx="212">
                  <c:v>93.1</c:v>
                </c:pt>
                <c:pt idx="213">
                  <c:v>93</c:v>
                </c:pt>
                <c:pt idx="214">
                  <c:v>92.9</c:v>
                </c:pt>
                <c:pt idx="215">
                  <c:v>92.9</c:v>
                </c:pt>
                <c:pt idx="216">
                  <c:v>93</c:v>
                </c:pt>
                <c:pt idx="217">
                  <c:v>92.9</c:v>
                </c:pt>
                <c:pt idx="218">
                  <c:v>92.7</c:v>
                </c:pt>
                <c:pt idx="219">
                  <c:v>92.6</c:v>
                </c:pt>
                <c:pt idx="220">
                  <c:v>92.6</c:v>
                </c:pt>
                <c:pt idx="221">
                  <c:v>92.7</c:v>
                </c:pt>
                <c:pt idx="222">
                  <c:v>92.4</c:v>
                </c:pt>
                <c:pt idx="223">
                  <c:v>92.4</c:v>
                </c:pt>
                <c:pt idx="224">
                  <c:v>92.3</c:v>
                </c:pt>
                <c:pt idx="225">
                  <c:v>92.2</c:v>
                </c:pt>
                <c:pt idx="226">
                  <c:v>92.4</c:v>
                </c:pt>
                <c:pt idx="227">
                  <c:v>92.6</c:v>
                </c:pt>
                <c:pt idx="228">
                  <c:v>92.6</c:v>
                </c:pt>
                <c:pt idx="229">
                  <c:v>92.6</c:v>
                </c:pt>
                <c:pt idx="230">
                  <c:v>92.7</c:v>
                </c:pt>
                <c:pt idx="231">
                  <c:v>92.7</c:v>
                </c:pt>
                <c:pt idx="232">
                  <c:v>93</c:v>
                </c:pt>
                <c:pt idx="233">
                  <c:v>93</c:v>
                </c:pt>
                <c:pt idx="234">
                  <c:v>93.1</c:v>
                </c:pt>
                <c:pt idx="235">
                  <c:v>93.1</c:v>
                </c:pt>
                <c:pt idx="236">
                  <c:v>93.2</c:v>
                </c:pt>
                <c:pt idx="237">
                  <c:v>93.1</c:v>
                </c:pt>
                <c:pt idx="238">
                  <c:v>93.1</c:v>
                </c:pt>
                <c:pt idx="239">
                  <c:v>93.3</c:v>
                </c:pt>
                <c:pt idx="240">
                  <c:v>93.2</c:v>
                </c:pt>
                <c:pt idx="241">
                  <c:v>93.4</c:v>
                </c:pt>
                <c:pt idx="242">
                  <c:v>93.6</c:v>
                </c:pt>
                <c:pt idx="243">
                  <c:v>93.7</c:v>
                </c:pt>
                <c:pt idx="244">
                  <c:v>93.8</c:v>
                </c:pt>
                <c:pt idx="245">
                  <c:v>94.1</c:v>
                </c:pt>
                <c:pt idx="246">
                  <c:v>94.1</c:v>
                </c:pt>
                <c:pt idx="247">
                  <c:v>94.3</c:v>
                </c:pt>
                <c:pt idx="248">
                  <c:v>94.5</c:v>
                </c:pt>
                <c:pt idx="249">
                  <c:v>94.8</c:v>
                </c:pt>
                <c:pt idx="250">
                  <c:v>94.6</c:v>
                </c:pt>
                <c:pt idx="251">
                  <c:v>94.6</c:v>
                </c:pt>
                <c:pt idx="252">
                  <c:v>94.8</c:v>
                </c:pt>
                <c:pt idx="253">
                  <c:v>94.7</c:v>
                </c:pt>
                <c:pt idx="254">
                  <c:v>94.6</c:v>
                </c:pt>
                <c:pt idx="255">
                  <c:v>94.6</c:v>
                </c:pt>
                <c:pt idx="256">
                  <c:v>94.6</c:v>
                </c:pt>
                <c:pt idx="257">
                  <c:v>94.7</c:v>
                </c:pt>
                <c:pt idx="258">
                  <c:v>94.7</c:v>
                </c:pt>
                <c:pt idx="259">
                  <c:v>94.8</c:v>
                </c:pt>
                <c:pt idx="260">
                  <c:v>94.8</c:v>
                </c:pt>
                <c:pt idx="261">
                  <c:v>94.7</c:v>
                </c:pt>
                <c:pt idx="262">
                  <c:v>94.8</c:v>
                </c:pt>
                <c:pt idx="263">
                  <c:v>94.8</c:v>
                </c:pt>
                <c:pt idx="264">
                  <c:v>95</c:v>
                </c:pt>
                <c:pt idx="265">
                  <c:v>94.8</c:v>
                </c:pt>
                <c:pt idx="266">
                  <c:v>94.6</c:v>
                </c:pt>
                <c:pt idx="267">
                  <c:v>94.7</c:v>
                </c:pt>
                <c:pt idx="268">
                  <c:v>94.7</c:v>
                </c:pt>
                <c:pt idx="269">
                  <c:v>94.6</c:v>
                </c:pt>
                <c:pt idx="270">
                  <c:v>94.6</c:v>
                </c:pt>
                <c:pt idx="271">
                  <c:v>94.4</c:v>
                </c:pt>
                <c:pt idx="272">
                  <c:v>94.6</c:v>
                </c:pt>
                <c:pt idx="273">
                  <c:v>94.6</c:v>
                </c:pt>
                <c:pt idx="274">
                  <c:v>94.4</c:v>
                </c:pt>
                <c:pt idx="275">
                  <c:v>94.6</c:v>
                </c:pt>
                <c:pt idx="276">
                  <c:v>94.3</c:v>
                </c:pt>
                <c:pt idx="277">
                  <c:v>94.3</c:v>
                </c:pt>
                <c:pt idx="278">
                  <c:v>94.3</c:v>
                </c:pt>
                <c:pt idx="279">
                  <c:v>94.3</c:v>
                </c:pt>
                <c:pt idx="280">
                  <c:v>94.2</c:v>
                </c:pt>
                <c:pt idx="281">
                  <c:v>94</c:v>
                </c:pt>
                <c:pt idx="282">
                  <c:v>94.1</c:v>
                </c:pt>
                <c:pt idx="283">
                  <c:v>94</c:v>
                </c:pt>
                <c:pt idx="284">
                  <c:v>93.9</c:v>
                </c:pt>
                <c:pt idx="285">
                  <c:v>93.8</c:v>
                </c:pt>
                <c:pt idx="286">
                  <c:v>93.7</c:v>
                </c:pt>
                <c:pt idx="287">
                  <c:v>93.7</c:v>
                </c:pt>
                <c:pt idx="288">
                  <c:v>93.4</c:v>
                </c:pt>
                <c:pt idx="289">
                  <c:v>93.4</c:v>
                </c:pt>
                <c:pt idx="290">
                  <c:v>93.4</c:v>
                </c:pt>
                <c:pt idx="291">
                  <c:v>93.4</c:v>
                </c:pt>
                <c:pt idx="292">
                  <c:v>93.1</c:v>
                </c:pt>
                <c:pt idx="293">
                  <c:v>93</c:v>
                </c:pt>
                <c:pt idx="294">
                  <c:v>93</c:v>
                </c:pt>
                <c:pt idx="295">
                  <c:v>93.1</c:v>
                </c:pt>
                <c:pt idx="296">
                  <c:v>93</c:v>
                </c:pt>
                <c:pt idx="297">
                  <c:v>92.8</c:v>
                </c:pt>
                <c:pt idx="298">
                  <c:v>92.8</c:v>
                </c:pt>
                <c:pt idx="299">
                  <c:v>92.9</c:v>
                </c:pt>
                <c:pt idx="300">
                  <c:v>92.8</c:v>
                </c:pt>
                <c:pt idx="301">
                  <c:v>92.8</c:v>
                </c:pt>
                <c:pt idx="302">
                  <c:v>93.3</c:v>
                </c:pt>
                <c:pt idx="303">
                  <c:v>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365888"/>
        <c:axId val="107367424"/>
      </c:lineChart>
      <c:catAx>
        <c:axId val="107362560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4352"/>
        <c:crosses val="autoZero"/>
        <c:auto val="0"/>
        <c:lblAlgn val="ctr"/>
        <c:lblOffset val="100"/>
        <c:tickLblSkip val="13"/>
        <c:tickMarkSkip val="1"/>
        <c:noMultiLvlLbl val="0"/>
      </c:catAx>
      <c:valAx>
        <c:axId val="107364352"/>
        <c:scaling>
          <c:orientation val="minMax"/>
          <c:max val="70"/>
          <c:min val="-7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2560"/>
        <c:crosses val="autoZero"/>
        <c:crossBetween val="between"/>
        <c:majorUnit val="20"/>
        <c:minorUnit val="4"/>
      </c:valAx>
      <c:catAx>
        <c:axId val="107365888"/>
        <c:scaling>
          <c:orientation val="maxMin"/>
        </c:scaling>
        <c:delete val="1"/>
        <c:axPos val="b"/>
        <c:numFmt formatCode="mmm\-yy" sourceLinked="1"/>
        <c:majorTickMark val="out"/>
        <c:minorTickMark val="none"/>
        <c:tickLblPos val="nextTo"/>
        <c:crossAx val="107367424"/>
        <c:crosses val="autoZero"/>
        <c:auto val="0"/>
        <c:lblAlgn val="ctr"/>
        <c:lblOffset val="100"/>
        <c:noMultiLvlLbl val="0"/>
      </c:catAx>
      <c:valAx>
        <c:axId val="107367424"/>
        <c:scaling>
          <c:orientation val="minMax"/>
          <c:max val="99"/>
          <c:min val="89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5888"/>
        <c:crosses val="max"/>
        <c:crossBetween val="between"/>
        <c:majorUnit val="2"/>
        <c:minorUnit val="2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92592592592592E-2"/>
          <c:y val="0.20479302832244001"/>
          <c:w val="0.22074074074074099"/>
          <c:h val="9.8039215686274897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271311954907898E-2"/>
          <c:y val="6.7425363794896304E-2"/>
          <c:w val="0.895212610077458"/>
          <c:h val="0.79666131456243405"/>
        </c:manualLayout>
      </c:layout>
      <c:lineChart>
        <c:grouping val="standard"/>
        <c:varyColors val="0"/>
        <c:ser>
          <c:idx val="0"/>
          <c:order val="0"/>
          <c:tx>
            <c:strRef>
              <c:f>'CCI and Monthly Emp. Data'!$C$14</c:f>
              <c:strCache>
                <c:ptCount val="1"/>
                <c:pt idx="0">
                  <c:v>Monthly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Data'!$B$15:$B$137</c:f>
              <c:numCache>
                <c:formatCode>mmm\-yy</c:formatCode>
                <c:ptCount val="123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</c:numCache>
            </c:numRef>
          </c:cat>
          <c:val>
            <c:numRef>
              <c:f>'CCI and Monthly Emp. Data'!$C$15:$C$137</c:f>
              <c:numCache>
                <c:formatCode>General</c:formatCode>
                <c:ptCount val="123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15424"/>
        <c:axId val="107416960"/>
      </c:lineChart>
      <c:lineChart>
        <c:grouping val="standard"/>
        <c:varyColors val="0"/>
        <c:ser>
          <c:idx val="2"/>
          <c:order val="1"/>
          <c:tx>
            <c:strRef>
              <c:f>'CCI and Monthly Emp. Data'!$E$14</c:f>
              <c:strCache>
                <c:ptCount val="1"/>
                <c:pt idx="0">
                  <c:v>Employment rate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Data'!$B$15:$B$137</c:f>
              <c:numCache>
                <c:formatCode>mmm\-yy</c:formatCode>
                <c:ptCount val="123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</c:numCache>
            </c:numRef>
          </c:cat>
          <c:val>
            <c:numRef>
              <c:f>'CCI and Monthly Emp. Data'!$E$15:$E$137</c:f>
              <c:numCache>
                <c:formatCode>0.0</c:formatCode>
                <c:ptCount val="123"/>
                <c:pt idx="0">
                  <c:v>91.2</c:v>
                </c:pt>
                <c:pt idx="1">
                  <c:v>91.1</c:v>
                </c:pt>
                <c:pt idx="2">
                  <c:v>91</c:v>
                </c:pt>
                <c:pt idx="3">
                  <c:v>90.6</c:v>
                </c:pt>
                <c:pt idx="4">
                  <c:v>90.2</c:v>
                </c:pt>
                <c:pt idx="5">
                  <c:v>90.4</c:v>
                </c:pt>
                <c:pt idx="6">
                  <c:v>90.4</c:v>
                </c:pt>
                <c:pt idx="7">
                  <c:v>90.4</c:v>
                </c:pt>
                <c:pt idx="8">
                  <c:v>90.5</c:v>
                </c:pt>
                <c:pt idx="9">
                  <c:v>90.5</c:v>
                </c:pt>
                <c:pt idx="10">
                  <c:v>90.3</c:v>
                </c:pt>
                <c:pt idx="11">
                  <c:v>90.1</c:v>
                </c:pt>
                <c:pt idx="12">
                  <c:v>90.3</c:v>
                </c:pt>
                <c:pt idx="13">
                  <c:v>90.3</c:v>
                </c:pt>
                <c:pt idx="14">
                  <c:v>90.3</c:v>
                </c:pt>
                <c:pt idx="15">
                  <c:v>90</c:v>
                </c:pt>
                <c:pt idx="16">
                  <c:v>90</c:v>
                </c:pt>
                <c:pt idx="17">
                  <c:v>89.9</c:v>
                </c:pt>
                <c:pt idx="18">
                  <c:v>90.2</c:v>
                </c:pt>
                <c:pt idx="19">
                  <c:v>90.3</c:v>
                </c:pt>
                <c:pt idx="20">
                  <c:v>90.6</c:v>
                </c:pt>
                <c:pt idx="21">
                  <c:v>90.5</c:v>
                </c:pt>
                <c:pt idx="22">
                  <c:v>90.6</c:v>
                </c:pt>
                <c:pt idx="23">
                  <c:v>91.1</c:v>
                </c:pt>
                <c:pt idx="24">
                  <c:v>91.5</c:v>
                </c:pt>
                <c:pt idx="25">
                  <c:v>91.9</c:v>
                </c:pt>
                <c:pt idx="26">
                  <c:v>92.4</c:v>
                </c:pt>
                <c:pt idx="27">
                  <c:v>92.8</c:v>
                </c:pt>
                <c:pt idx="28">
                  <c:v>93.2</c:v>
                </c:pt>
                <c:pt idx="29">
                  <c:v>93.4</c:v>
                </c:pt>
                <c:pt idx="30">
                  <c:v>93.8</c:v>
                </c:pt>
                <c:pt idx="31">
                  <c:v>93.8</c:v>
                </c:pt>
                <c:pt idx="32">
                  <c:v>94.2</c:v>
                </c:pt>
                <c:pt idx="33">
                  <c:v>94.4</c:v>
                </c:pt>
                <c:pt idx="34">
                  <c:v>94.5</c:v>
                </c:pt>
                <c:pt idx="35">
                  <c:v>95</c:v>
                </c:pt>
                <c:pt idx="36">
                  <c:v>94.9</c:v>
                </c:pt>
                <c:pt idx="37">
                  <c:v>95.2</c:v>
                </c:pt>
                <c:pt idx="38">
                  <c:v>95.1</c:v>
                </c:pt>
                <c:pt idx="39">
                  <c:v>95</c:v>
                </c:pt>
                <c:pt idx="40">
                  <c:v>95.3</c:v>
                </c:pt>
                <c:pt idx="41">
                  <c:v>95.2</c:v>
                </c:pt>
                <c:pt idx="42">
                  <c:v>95.3</c:v>
                </c:pt>
                <c:pt idx="43">
                  <c:v>95.3</c:v>
                </c:pt>
                <c:pt idx="44">
                  <c:v>95.3</c:v>
                </c:pt>
                <c:pt idx="45">
                  <c:v>95.4</c:v>
                </c:pt>
                <c:pt idx="46">
                  <c:v>95.5</c:v>
                </c:pt>
                <c:pt idx="47">
                  <c:v>95.5</c:v>
                </c:pt>
                <c:pt idx="48">
                  <c:v>95.6</c:v>
                </c:pt>
                <c:pt idx="49">
                  <c:v>95.5</c:v>
                </c:pt>
                <c:pt idx="50">
                  <c:v>95.4</c:v>
                </c:pt>
                <c:pt idx="51">
                  <c:v>95.6</c:v>
                </c:pt>
                <c:pt idx="52">
                  <c:v>95.5</c:v>
                </c:pt>
                <c:pt idx="53">
                  <c:v>95.6</c:v>
                </c:pt>
                <c:pt idx="54">
                  <c:v>95.5</c:v>
                </c:pt>
                <c:pt idx="55">
                  <c:v>95.3</c:v>
                </c:pt>
                <c:pt idx="56">
                  <c:v>95.3</c:v>
                </c:pt>
                <c:pt idx="57">
                  <c:v>95.4</c:v>
                </c:pt>
                <c:pt idx="58">
                  <c:v>95.3</c:v>
                </c:pt>
                <c:pt idx="59">
                  <c:v>95.3</c:v>
                </c:pt>
                <c:pt idx="60">
                  <c:v>95.3</c:v>
                </c:pt>
                <c:pt idx="61">
                  <c:v>95.3</c:v>
                </c:pt>
                <c:pt idx="62">
                  <c:v>95.3</c:v>
                </c:pt>
                <c:pt idx="63">
                  <c:v>95.2</c:v>
                </c:pt>
                <c:pt idx="64">
                  <c:v>95</c:v>
                </c:pt>
                <c:pt idx="65">
                  <c:v>95</c:v>
                </c:pt>
                <c:pt idx="66">
                  <c:v>94.9</c:v>
                </c:pt>
                <c:pt idx="67">
                  <c:v>95.1</c:v>
                </c:pt>
                <c:pt idx="68">
                  <c:v>95</c:v>
                </c:pt>
                <c:pt idx="69">
                  <c:v>95</c:v>
                </c:pt>
                <c:pt idx="70">
                  <c:v>94.9</c:v>
                </c:pt>
                <c:pt idx="71">
                  <c:v>94.9</c:v>
                </c:pt>
                <c:pt idx="72">
                  <c:v>94.8</c:v>
                </c:pt>
                <c:pt idx="73">
                  <c:v>94.6</c:v>
                </c:pt>
                <c:pt idx="74">
                  <c:v>94.8</c:v>
                </c:pt>
                <c:pt idx="75">
                  <c:v>94.6</c:v>
                </c:pt>
                <c:pt idx="76">
                  <c:v>94.6</c:v>
                </c:pt>
                <c:pt idx="77">
                  <c:v>94.5</c:v>
                </c:pt>
                <c:pt idx="78">
                  <c:v>94.6</c:v>
                </c:pt>
                <c:pt idx="79">
                  <c:v>94.6</c:v>
                </c:pt>
                <c:pt idx="80">
                  <c:v>94.5</c:v>
                </c:pt>
                <c:pt idx="81">
                  <c:v>94.4</c:v>
                </c:pt>
                <c:pt idx="82">
                  <c:v>94.4</c:v>
                </c:pt>
                <c:pt idx="83">
                  <c:v>94.4</c:v>
                </c:pt>
                <c:pt idx="84">
                  <c:v>94.2</c:v>
                </c:pt>
                <c:pt idx="85">
                  <c:v>94.4</c:v>
                </c:pt>
                <c:pt idx="86">
                  <c:v>94.3</c:v>
                </c:pt>
                <c:pt idx="87">
                  <c:v>94.3</c:v>
                </c:pt>
                <c:pt idx="88">
                  <c:v>94.2</c:v>
                </c:pt>
                <c:pt idx="89">
                  <c:v>94</c:v>
                </c:pt>
                <c:pt idx="90">
                  <c:v>93.9</c:v>
                </c:pt>
                <c:pt idx="91">
                  <c:v>93.9</c:v>
                </c:pt>
                <c:pt idx="92">
                  <c:v>93.8</c:v>
                </c:pt>
                <c:pt idx="93">
                  <c:v>93.7</c:v>
                </c:pt>
                <c:pt idx="94">
                  <c:v>93.9</c:v>
                </c:pt>
                <c:pt idx="95">
                  <c:v>94</c:v>
                </c:pt>
                <c:pt idx="96">
                  <c:v>94.1</c:v>
                </c:pt>
                <c:pt idx="97">
                  <c:v>94.1</c:v>
                </c:pt>
                <c:pt idx="98">
                  <c:v>94.2</c:v>
                </c:pt>
                <c:pt idx="99">
                  <c:v>94</c:v>
                </c:pt>
                <c:pt idx="100">
                  <c:v>94.1</c:v>
                </c:pt>
                <c:pt idx="101">
                  <c:v>94.3</c:v>
                </c:pt>
                <c:pt idx="102">
                  <c:v>94.3</c:v>
                </c:pt>
                <c:pt idx="103">
                  <c:v>94.3</c:v>
                </c:pt>
                <c:pt idx="104">
                  <c:v>94.2</c:v>
                </c:pt>
                <c:pt idx="105">
                  <c:v>94.2</c:v>
                </c:pt>
                <c:pt idx="106">
                  <c:v>94.2</c:v>
                </c:pt>
                <c:pt idx="107">
                  <c:v>94.1</c:v>
                </c:pt>
                <c:pt idx="108">
                  <c:v>94.3</c:v>
                </c:pt>
                <c:pt idx="109">
                  <c:v>94.3</c:v>
                </c:pt>
                <c:pt idx="110">
                  <c:v>94.3</c:v>
                </c:pt>
                <c:pt idx="111">
                  <c:v>94.3</c:v>
                </c:pt>
                <c:pt idx="112">
                  <c:v>94.5</c:v>
                </c:pt>
                <c:pt idx="113">
                  <c:v>94.7</c:v>
                </c:pt>
                <c:pt idx="114">
                  <c:v>95</c:v>
                </c:pt>
                <c:pt idx="115">
                  <c:v>95.1</c:v>
                </c:pt>
                <c:pt idx="116">
                  <c:v>95.4</c:v>
                </c:pt>
                <c:pt idx="117">
                  <c:v>95.5</c:v>
                </c:pt>
                <c:pt idx="118">
                  <c:v>95.7</c:v>
                </c:pt>
                <c:pt idx="119">
                  <c:v>95.6</c:v>
                </c:pt>
                <c:pt idx="120">
                  <c:v>95.7</c:v>
                </c:pt>
                <c:pt idx="121">
                  <c:v>95.8</c:v>
                </c:pt>
                <c:pt idx="122">
                  <c:v>95.8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22848"/>
        <c:axId val="107424384"/>
      </c:lineChart>
      <c:catAx>
        <c:axId val="107415424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16960"/>
        <c:crosses val="autoZero"/>
        <c:auto val="0"/>
        <c:lblAlgn val="ctr"/>
        <c:lblOffset val="100"/>
        <c:tickLblSkip val="7"/>
        <c:tickMarkSkip val="1"/>
        <c:noMultiLvlLbl val="0"/>
      </c:catAx>
      <c:valAx>
        <c:axId val="107416960"/>
        <c:scaling>
          <c:orientation val="minMax"/>
          <c:max val="30"/>
          <c:min val="-7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15424"/>
        <c:crosses val="autoZero"/>
        <c:crossBetween val="between"/>
        <c:majorUnit val="20"/>
        <c:minorUnit val="4"/>
      </c:valAx>
      <c:catAx>
        <c:axId val="107422848"/>
        <c:scaling>
          <c:orientation val="maxMin"/>
        </c:scaling>
        <c:delete val="1"/>
        <c:axPos val="b"/>
        <c:numFmt formatCode="mmm\-yy" sourceLinked="1"/>
        <c:majorTickMark val="out"/>
        <c:minorTickMark val="none"/>
        <c:tickLblPos val="nextTo"/>
        <c:crossAx val="107424384"/>
        <c:crosses val="autoZero"/>
        <c:auto val="0"/>
        <c:lblAlgn val="ctr"/>
        <c:lblOffset val="100"/>
        <c:noMultiLvlLbl val="0"/>
      </c:catAx>
      <c:valAx>
        <c:axId val="107424384"/>
        <c:scaling>
          <c:orientation val="minMax"/>
          <c:max val="100"/>
          <c:min val="88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22848"/>
        <c:crosses val="max"/>
        <c:crossBetween val="between"/>
        <c:majorUnit val="2"/>
        <c:minorUnit val="2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8546292650918605"/>
          <c:y val="0.213363779527559"/>
          <c:w val="0.22074074074073999"/>
          <c:h val="9.8039215686273898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875431497811E-2"/>
          <c:y val="6.0902664491571501E-2"/>
          <c:w val="0.895212610077458"/>
          <c:h val="0.79666131456243405"/>
        </c:manualLayout>
      </c:layout>
      <c:lineChart>
        <c:grouping val="standard"/>
        <c:varyColors val="0"/>
        <c:ser>
          <c:idx val="0"/>
          <c:order val="0"/>
          <c:tx>
            <c:strRef>
              <c:f>'CCI and Monthly Emp. Data'!$C$14</c:f>
              <c:strCache>
                <c:ptCount val="1"/>
                <c:pt idx="0">
                  <c:v>Monthly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Data'!$B$15:$B$221</c:f>
              <c:numCache>
                <c:formatCode>mmm\-yy</c:formatCode>
                <c:ptCount val="207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</c:numCache>
            </c:numRef>
          </c:cat>
          <c:val>
            <c:numRef>
              <c:f>'CCI and Monthly Emp. Data'!$C$15:$C$221</c:f>
              <c:numCache>
                <c:formatCode>General</c:formatCode>
                <c:ptCount val="207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80576"/>
        <c:axId val="107482112"/>
      </c:lineChart>
      <c:lineChart>
        <c:grouping val="standard"/>
        <c:varyColors val="0"/>
        <c:ser>
          <c:idx val="3"/>
          <c:order val="1"/>
          <c:tx>
            <c:strRef>
              <c:f>'CCI and Monthly Emp. Data'!$F$14</c:f>
              <c:strCache>
                <c:ptCount val="1"/>
                <c:pt idx="0">
                  <c:v>U6 rate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Data'!$B$15:$B$221</c:f>
              <c:numCache>
                <c:formatCode>mmm\-yy</c:formatCode>
                <c:ptCount val="207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</c:numCache>
            </c:numRef>
          </c:cat>
          <c:val>
            <c:numRef>
              <c:f>'CCI and Monthly Emp. Data'!$F$15:$F$221</c:f>
              <c:numCache>
                <c:formatCode>General</c:formatCode>
                <c:ptCount val="207"/>
                <c:pt idx="0">
                  <c:v>15.7</c:v>
                </c:pt>
                <c:pt idx="1">
                  <c:v>15.9</c:v>
                </c:pt>
                <c:pt idx="2">
                  <c:v>16.100000000000001</c:v>
                </c:pt>
                <c:pt idx="3" formatCode="0.0">
                  <c:v>16.7</c:v>
                </c:pt>
                <c:pt idx="4" formatCode="0.0">
                  <c:v>17</c:v>
                </c:pt>
                <c:pt idx="5" formatCode="0.0">
                  <c:v>17</c:v>
                </c:pt>
                <c:pt idx="6" formatCode="0.0">
                  <c:v>17.100000000000001</c:v>
                </c:pt>
                <c:pt idx="7" formatCode="0.0">
                  <c:v>16.7</c:v>
                </c:pt>
                <c:pt idx="8" formatCode="0.0">
                  <c:v>16.5</c:v>
                </c:pt>
                <c:pt idx="9" formatCode="0.0">
                  <c:v>16.5</c:v>
                </c:pt>
                <c:pt idx="10" formatCode="0.0">
                  <c:v>16.600000000000001</c:v>
                </c:pt>
                <c:pt idx="11" formatCode="0.0">
                  <c:v>17.100000000000001</c:v>
                </c:pt>
                <c:pt idx="12" formatCode="0.0">
                  <c:v>16.899999999999999</c:v>
                </c:pt>
                <c:pt idx="13" formatCode="0.0">
                  <c:v>16.8</c:v>
                </c:pt>
                <c:pt idx="14" formatCode="0.0">
                  <c:v>16.5</c:v>
                </c:pt>
                <c:pt idx="15" formatCode="0.0">
                  <c:v>17.3</c:v>
                </c:pt>
                <c:pt idx="16" formatCode="0.0">
                  <c:v>17.2</c:v>
                </c:pt>
                <c:pt idx="17" formatCode="0.0">
                  <c:v>17.399999999999999</c:v>
                </c:pt>
                <c:pt idx="18" formatCode="0.0">
                  <c:v>17</c:v>
                </c:pt>
                <c:pt idx="19" formatCode="0.0">
                  <c:v>16.8</c:v>
                </c:pt>
                <c:pt idx="20" formatCode="0.0">
                  <c:v>16.399999999999999</c:v>
                </c:pt>
                <c:pt idx="21" formatCode="0.0">
                  <c:v>16.5</c:v>
                </c:pt>
                <c:pt idx="22" formatCode="0.0">
                  <c:v>16.399999999999999</c:v>
                </c:pt>
                <c:pt idx="23" formatCode="0.0">
                  <c:v>15.8</c:v>
                </c:pt>
                <c:pt idx="24" formatCode="0.0">
                  <c:v>15.6</c:v>
                </c:pt>
                <c:pt idx="25" formatCode="0.0">
                  <c:v>15</c:v>
                </c:pt>
                <c:pt idx="26" formatCode="0.0">
                  <c:v>14</c:v>
                </c:pt>
                <c:pt idx="27" formatCode="0.0">
                  <c:v>13.5</c:v>
                </c:pt>
                <c:pt idx="28" formatCode="0.0">
                  <c:v>12.6</c:v>
                </c:pt>
                <c:pt idx="29" formatCode="0.0">
                  <c:v>12</c:v>
                </c:pt>
                <c:pt idx="30" formatCode="0.0">
                  <c:v>11.2</c:v>
                </c:pt>
                <c:pt idx="31" formatCode="0.0">
                  <c:v>10.9</c:v>
                </c:pt>
                <c:pt idx="32" formatCode="0.0">
                  <c:v>10.4</c:v>
                </c:pt>
                <c:pt idx="33" formatCode="0.0">
                  <c:v>10.1</c:v>
                </c:pt>
                <c:pt idx="34" formatCode="0.0">
                  <c:v>9.8000000000000007</c:v>
                </c:pt>
                <c:pt idx="35" formatCode="0.0">
                  <c:v>9.2000000000000011</c:v>
                </c:pt>
                <c:pt idx="36" formatCode="0.0">
                  <c:v>9.1000000000000014</c:v>
                </c:pt>
                <c:pt idx="37" formatCode="0.0">
                  <c:v>9</c:v>
                </c:pt>
                <c:pt idx="38" formatCode="0.0">
                  <c:v>9</c:v>
                </c:pt>
                <c:pt idx="39" formatCode="0.0">
                  <c:v>8.7000000000000011</c:v>
                </c:pt>
                <c:pt idx="40" formatCode="0.0">
                  <c:v>8.4</c:v>
                </c:pt>
                <c:pt idx="41" formatCode="0.0">
                  <c:v>8.5</c:v>
                </c:pt>
                <c:pt idx="42" formatCode="0.0">
                  <c:v>8.4</c:v>
                </c:pt>
                <c:pt idx="43" formatCode="0.0">
                  <c:v>8.5</c:v>
                </c:pt>
                <c:pt idx="44" formatCode="0.0">
                  <c:v>8.3000000000000007</c:v>
                </c:pt>
                <c:pt idx="45" formatCode="0.0">
                  <c:v>8.3000000000000007</c:v>
                </c:pt>
                <c:pt idx="46" formatCode="0.0">
                  <c:v>8.3000000000000007</c:v>
                </c:pt>
                <c:pt idx="47" formatCode="0.0">
                  <c:v>8.2000000000000011</c:v>
                </c:pt>
                <c:pt idx="48" formatCode="0.0">
                  <c:v>8</c:v>
                </c:pt>
                <c:pt idx="49" formatCode="0.0">
                  <c:v>8.1000000000000014</c:v>
                </c:pt>
                <c:pt idx="50" formatCode="0.0">
                  <c:v>8.3000000000000007</c:v>
                </c:pt>
                <c:pt idx="51" formatCode="0.0">
                  <c:v>7.9</c:v>
                </c:pt>
                <c:pt idx="52" formatCode="0.0">
                  <c:v>8</c:v>
                </c:pt>
                <c:pt idx="53" formatCode="0.0">
                  <c:v>8.2000000000000011</c:v>
                </c:pt>
                <c:pt idx="54" formatCode="0.0">
                  <c:v>8</c:v>
                </c:pt>
                <c:pt idx="55" formatCode="0.0">
                  <c:v>8.4</c:v>
                </c:pt>
                <c:pt idx="56" formatCode="0.0">
                  <c:v>8.5</c:v>
                </c:pt>
                <c:pt idx="57" formatCode="0.0">
                  <c:v>8.4</c:v>
                </c:pt>
                <c:pt idx="58" formatCode="0.0">
                  <c:v>8.2000000000000011</c:v>
                </c:pt>
                <c:pt idx="59" formatCode="0.0">
                  <c:v>8.1000000000000014</c:v>
                </c:pt>
                <c:pt idx="60" formatCode="0.0">
                  <c:v>8.2000000000000011</c:v>
                </c:pt>
                <c:pt idx="61" formatCode="0.0">
                  <c:v>8.5</c:v>
                </c:pt>
                <c:pt idx="62" formatCode="0.0">
                  <c:v>8.4</c:v>
                </c:pt>
                <c:pt idx="63" formatCode="0.0">
                  <c:v>8.5</c:v>
                </c:pt>
                <c:pt idx="64" formatCode="0.0">
                  <c:v>8.7000000000000011</c:v>
                </c:pt>
                <c:pt idx="65" formatCode="0.0">
                  <c:v>8.7000000000000011</c:v>
                </c:pt>
                <c:pt idx="66" formatCode="0.0">
                  <c:v>9</c:v>
                </c:pt>
                <c:pt idx="67" formatCode="0.0">
                  <c:v>8.9</c:v>
                </c:pt>
                <c:pt idx="68" formatCode="0.0">
                  <c:v>8.8000000000000007</c:v>
                </c:pt>
                <c:pt idx="69" formatCode="0.0">
                  <c:v>9</c:v>
                </c:pt>
                <c:pt idx="70" formatCode="0.0">
                  <c:v>8.9</c:v>
                </c:pt>
                <c:pt idx="71" formatCode="0.0">
                  <c:v>9</c:v>
                </c:pt>
                <c:pt idx="72" formatCode="0.0">
                  <c:v>9.2000000000000011</c:v>
                </c:pt>
                <c:pt idx="73" formatCode="0.0">
                  <c:v>9.3000000000000007</c:v>
                </c:pt>
                <c:pt idx="74" formatCode="0.0">
                  <c:v>9.3000000000000007</c:v>
                </c:pt>
                <c:pt idx="75" formatCode="0.0">
                  <c:v>9.2000000000000011</c:v>
                </c:pt>
                <c:pt idx="76" formatCode="0.0">
                  <c:v>9.4</c:v>
                </c:pt>
                <c:pt idx="77" formatCode="0.0">
                  <c:v>9.7000000000000011</c:v>
                </c:pt>
                <c:pt idx="78" formatCode="0.0">
                  <c:v>9.4</c:v>
                </c:pt>
                <c:pt idx="79" formatCode="0.0">
                  <c:v>9.4</c:v>
                </c:pt>
                <c:pt idx="80" formatCode="0.0">
                  <c:v>9.5</c:v>
                </c:pt>
                <c:pt idx="81" formatCode="0.0">
                  <c:v>9.5</c:v>
                </c:pt>
                <c:pt idx="82" formatCode="0.0">
                  <c:v>9.6000000000000014</c:v>
                </c:pt>
                <c:pt idx="83" formatCode="0.0">
                  <c:v>9.6000000000000014</c:v>
                </c:pt>
                <c:pt idx="84" formatCode="0.0">
                  <c:v>10</c:v>
                </c:pt>
                <c:pt idx="85" formatCode="0.0">
                  <c:v>9.7000000000000011</c:v>
                </c:pt>
                <c:pt idx="86" formatCode="0.0">
                  <c:v>9.9</c:v>
                </c:pt>
                <c:pt idx="87" formatCode="0.0">
                  <c:v>9.8000000000000007</c:v>
                </c:pt>
                <c:pt idx="88" formatCode="0.0">
                  <c:v>10</c:v>
                </c:pt>
                <c:pt idx="89" formatCode="0.0">
                  <c:v>10.199999999999999</c:v>
                </c:pt>
                <c:pt idx="90" formatCode="0.0">
                  <c:v>10.4</c:v>
                </c:pt>
                <c:pt idx="91" formatCode="0.0">
                  <c:v>10.1</c:v>
                </c:pt>
                <c:pt idx="92" formatCode="0.0">
                  <c:v>10.3</c:v>
                </c:pt>
                <c:pt idx="93" formatCode="0.0">
                  <c:v>10.3</c:v>
                </c:pt>
                <c:pt idx="94" formatCode="0.0">
                  <c:v>10.1</c:v>
                </c:pt>
                <c:pt idx="95" formatCode="0.0">
                  <c:v>10.199999999999999</c:v>
                </c:pt>
                <c:pt idx="96" formatCode="0.0">
                  <c:v>10</c:v>
                </c:pt>
                <c:pt idx="97" formatCode="0.0">
                  <c:v>10.199999999999999</c:v>
                </c:pt>
                <c:pt idx="98" formatCode="0.0">
                  <c:v>10</c:v>
                </c:pt>
                <c:pt idx="99" formatCode="0.0">
                  <c:v>9.8000000000000007</c:v>
                </c:pt>
                <c:pt idx="100" formatCode="0.0">
                  <c:v>9.7000000000000011</c:v>
                </c:pt>
                <c:pt idx="101" formatCode="0.0">
                  <c:v>9.6000000000000014</c:v>
                </c:pt>
                <c:pt idx="102" formatCode="0.0">
                  <c:v>9.6000000000000014</c:v>
                </c:pt>
                <c:pt idx="103" formatCode="0.0">
                  <c:v>9.6000000000000014</c:v>
                </c:pt>
                <c:pt idx="104" formatCode="0.0">
                  <c:v>9.6000000000000014</c:v>
                </c:pt>
                <c:pt idx="105" formatCode="0.0">
                  <c:v>9.5</c:v>
                </c:pt>
                <c:pt idx="106" formatCode="0.0">
                  <c:v>9.5</c:v>
                </c:pt>
                <c:pt idx="107" formatCode="0.0">
                  <c:v>9.7000000000000011</c:v>
                </c:pt>
                <c:pt idx="108" formatCode="0.0">
                  <c:v>9.4</c:v>
                </c:pt>
                <c:pt idx="109" formatCode="0.0">
                  <c:v>9.5</c:v>
                </c:pt>
                <c:pt idx="110" formatCode="0.0">
                  <c:v>9.5</c:v>
                </c:pt>
                <c:pt idx="111" formatCode="0.0">
                  <c:v>9.6000000000000014</c:v>
                </c:pt>
                <c:pt idx="112" formatCode="0.0">
                  <c:v>9.4</c:v>
                </c:pt>
                <c:pt idx="113" formatCode="0.0">
                  <c:v>9.3000000000000007</c:v>
                </c:pt>
                <c:pt idx="114" formatCode="0.0">
                  <c:v>8.7000000000000011</c:v>
                </c:pt>
                <c:pt idx="115" formatCode="0.0">
                  <c:v>8.1000000000000014</c:v>
                </c:pt>
                <c:pt idx="116" formatCode="0.0">
                  <c:v>7.8</c:v>
                </c:pt>
                <c:pt idx="117" formatCode="0.0">
                  <c:v>7.9</c:v>
                </c:pt>
                <c:pt idx="118" formatCode="0.0">
                  <c:v>7.5</c:v>
                </c:pt>
                <c:pt idx="119" formatCode="0.0">
                  <c:v>7.4</c:v>
                </c:pt>
                <c:pt idx="120" formatCode="0.0">
                  <c:v>7.3</c:v>
                </c:pt>
                <c:pt idx="121" formatCode="0.0">
                  <c:v>7.4</c:v>
                </c:pt>
                <c:pt idx="122" formatCode="0.0">
                  <c:v>7.3</c:v>
                </c:pt>
                <c:pt idx="123" formatCode="0.0">
                  <c:v>6.9</c:v>
                </c:pt>
                <c:pt idx="124" formatCode="0.0">
                  <c:v>7.1</c:v>
                </c:pt>
                <c:pt idx="125" formatCode="0.0">
                  <c:v>6.8</c:v>
                </c:pt>
                <c:pt idx="126" formatCode="0.0">
                  <c:v>7</c:v>
                </c:pt>
                <c:pt idx="127" formatCode="0.0">
                  <c:v>7.1</c:v>
                </c:pt>
                <c:pt idx="128" formatCode="0.0">
                  <c:v>7</c:v>
                </c:pt>
                <c:pt idx="129" formatCode="0.0">
                  <c:v>7</c:v>
                </c:pt>
                <c:pt idx="130" formatCode="0.0">
                  <c:v>7.1</c:v>
                </c:pt>
                <c:pt idx="131" formatCode="0.0">
                  <c:v>6.9</c:v>
                </c:pt>
                <c:pt idx="132" formatCode="0.0">
                  <c:v>7.1</c:v>
                </c:pt>
                <c:pt idx="133" formatCode="0.0">
                  <c:v>7.2</c:v>
                </c:pt>
                <c:pt idx="134" formatCode="0.0">
                  <c:v>7.1</c:v>
                </c:pt>
                <c:pt idx="135" formatCode="0.0">
                  <c:v>7.1</c:v>
                </c:pt>
                <c:pt idx="136" formatCode="0.0">
                  <c:v>7.1</c:v>
                </c:pt>
                <c:pt idx="137" formatCode="0.0">
                  <c:v>7.2</c:v>
                </c:pt>
                <c:pt idx="138" formatCode="0.0">
                  <c:v>7.4</c:v>
                </c:pt>
                <c:pt idx="139" formatCode="0.0">
                  <c:v>7.3</c:v>
                </c:pt>
                <c:pt idx="140" formatCode="0.0">
                  <c:v>7.5</c:v>
                </c:pt>
                <c:pt idx="141" formatCode="0.0">
                  <c:v>7.5</c:v>
                </c:pt>
                <c:pt idx="142" formatCode="0.0">
                  <c:v>7.4</c:v>
                </c:pt>
                <c:pt idx="143" formatCode="0.0">
                  <c:v>7.6</c:v>
                </c:pt>
                <c:pt idx="144" formatCode="0.0">
                  <c:v>7.6</c:v>
                </c:pt>
                <c:pt idx="145" formatCode="0.0">
                  <c:v>7.7</c:v>
                </c:pt>
                <c:pt idx="146" formatCode="0.0">
                  <c:v>7.7</c:v>
                </c:pt>
                <c:pt idx="147" formatCode="#0.0">
                  <c:v>7.6</c:v>
                </c:pt>
                <c:pt idx="148" formatCode="#0.0">
                  <c:v>7.6</c:v>
                </c:pt>
                <c:pt idx="149" formatCode="#0.0">
                  <c:v>7.8</c:v>
                </c:pt>
                <c:pt idx="150" formatCode="#0.0">
                  <c:v>7.9</c:v>
                </c:pt>
                <c:pt idx="151" formatCode="#0.0">
                  <c:v>7.9</c:v>
                </c:pt>
                <c:pt idx="152" formatCode="#0.0">
                  <c:v>8.1000000000000014</c:v>
                </c:pt>
                <c:pt idx="153" formatCode="#0.0">
                  <c:v>8</c:v>
                </c:pt>
                <c:pt idx="154" formatCode="#0.0">
                  <c:v>7.9</c:v>
                </c:pt>
                <c:pt idx="155" formatCode="#0.0">
                  <c:v>7.9</c:v>
                </c:pt>
                <c:pt idx="156" formatCode="#0.0">
                  <c:v>8.4</c:v>
                </c:pt>
                <c:pt idx="157" formatCode="#0.0">
                  <c:v>8.4</c:v>
                </c:pt>
                <c:pt idx="158" formatCode="#0.0">
                  <c:v>8.4</c:v>
                </c:pt>
                <c:pt idx="159" formatCode="#0.0">
                  <c:v>8.4</c:v>
                </c:pt>
                <c:pt idx="160" formatCode="#0.0">
                  <c:v>8.3000000000000007</c:v>
                </c:pt>
                <c:pt idx="161" formatCode="#0.0">
                  <c:v>8.4</c:v>
                </c:pt>
                <c:pt idx="162" formatCode="#0.0">
                  <c:v>8.7000000000000011</c:v>
                </c:pt>
                <c:pt idx="163" formatCode="#0.0">
                  <c:v>8.6000000000000014</c:v>
                </c:pt>
                <c:pt idx="164" formatCode="#0.0">
                  <c:v>8.6000000000000014</c:v>
                </c:pt>
                <c:pt idx="165" formatCode="#0.0">
                  <c:v>8.8000000000000007</c:v>
                </c:pt>
                <c:pt idx="166" formatCode="#0.0">
                  <c:v>8.8000000000000007</c:v>
                </c:pt>
                <c:pt idx="167" formatCode="#0.0">
                  <c:v>9.2000000000000011</c:v>
                </c:pt>
                <c:pt idx="168" formatCode="#0.0">
                  <c:v>9.1000000000000014</c:v>
                </c:pt>
                <c:pt idx="169" formatCode="#0.0">
                  <c:v>9.4</c:v>
                </c:pt>
                <c:pt idx="170" formatCode="#0.0">
                  <c:v>9.4</c:v>
                </c:pt>
                <c:pt idx="171" formatCode="#0.0">
                  <c:v>9.5</c:v>
                </c:pt>
                <c:pt idx="172" formatCode="#0.0">
                  <c:v>9.3000000000000007</c:v>
                </c:pt>
                <c:pt idx="173" formatCode="#0.0">
                  <c:v>9.4</c:v>
                </c:pt>
                <c:pt idx="174" formatCode="#0.0">
                  <c:v>9.4</c:v>
                </c:pt>
                <c:pt idx="175" formatCode="#0.0">
                  <c:v>9.3000000000000007</c:v>
                </c:pt>
                <c:pt idx="176" formatCode="#0.0">
                  <c:v>9.7000000000000011</c:v>
                </c:pt>
                <c:pt idx="177" formatCode="#0.0">
                  <c:v>9.6000000000000014</c:v>
                </c:pt>
                <c:pt idx="178" formatCode="#0.0">
                  <c:v>9.7000000000000011</c:v>
                </c:pt>
                <c:pt idx="179" formatCode="#0.0">
                  <c:v>9.9</c:v>
                </c:pt>
                <c:pt idx="180" formatCode="#0.0">
                  <c:v>9.8000000000000007</c:v>
                </c:pt>
                <c:pt idx="181" formatCode="#0.0">
                  <c:v>10</c:v>
                </c:pt>
                <c:pt idx="182" formatCode="#0.0">
                  <c:v>9.8000000000000007</c:v>
                </c:pt>
                <c:pt idx="183" formatCode="#0.0">
                  <c:v>10</c:v>
                </c:pt>
                <c:pt idx="184" formatCode="#0.0">
                  <c:v>10</c:v>
                </c:pt>
                <c:pt idx="185" formatCode="#0.0">
                  <c:v>9.9</c:v>
                </c:pt>
                <c:pt idx="186" formatCode="#0.0">
                  <c:v>10.1</c:v>
                </c:pt>
                <c:pt idx="187" formatCode="#0.0">
                  <c:v>10</c:v>
                </c:pt>
                <c:pt idx="188" formatCode="#0.0">
                  <c:v>10.1</c:v>
                </c:pt>
                <c:pt idx="189" formatCode="#0.0">
                  <c:v>10.1</c:v>
                </c:pt>
                <c:pt idx="190" formatCode="#0.0">
                  <c:v>10</c:v>
                </c:pt>
                <c:pt idx="191" formatCode="#0.0">
                  <c:v>10</c:v>
                </c:pt>
                <c:pt idx="192" formatCode="#0.0">
                  <c:v>9.9</c:v>
                </c:pt>
                <c:pt idx="193" formatCode="#0.0">
                  <c:v>9.9</c:v>
                </c:pt>
                <c:pt idx="194" formatCode="#0.0">
                  <c:v>10.199999999999999</c:v>
                </c:pt>
                <c:pt idx="195" formatCode="#0.0">
                  <c:v>10</c:v>
                </c:pt>
                <c:pt idx="196" formatCode="#0.0">
                  <c:v>10.1</c:v>
                </c:pt>
                <c:pt idx="197" formatCode="#0.0">
                  <c:v>10.3</c:v>
                </c:pt>
                <c:pt idx="198" formatCode="#0.0">
                  <c:v>10.4</c:v>
                </c:pt>
                <c:pt idx="199" formatCode="#0.0">
                  <c:v>10.5</c:v>
                </c:pt>
                <c:pt idx="200" formatCode="#0.0">
                  <c:v>10.7</c:v>
                </c:pt>
                <c:pt idx="201" formatCode="#0.0">
                  <c:v>10.9</c:v>
                </c:pt>
                <c:pt idx="202" formatCode="#0.0">
                  <c:v>10.8</c:v>
                </c:pt>
                <c:pt idx="203" formatCode="#0.0">
                  <c:v>11.2</c:v>
                </c:pt>
                <c:pt idx="204" formatCode="#0.0">
                  <c:v>11.4</c:v>
                </c:pt>
                <c:pt idx="205" formatCode="#0.0">
                  <c:v>11.4</c:v>
                </c:pt>
                <c:pt idx="206" formatCode="#0.0">
                  <c:v>11.8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92096"/>
        <c:axId val="107493632"/>
      </c:lineChart>
      <c:catAx>
        <c:axId val="107480576"/>
        <c:scaling>
          <c:orientation val="maxMin"/>
        </c:scaling>
        <c:delete val="0"/>
        <c:axPos val="t"/>
        <c:numFmt formatCode="mmm\-yy" sourceLinked="1"/>
        <c:majorTickMark val="none"/>
        <c:minorTickMark val="none"/>
        <c:tickLblPos val="high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82112"/>
        <c:crosses val="autoZero"/>
        <c:auto val="0"/>
        <c:lblAlgn val="ctr"/>
        <c:lblOffset val="100"/>
        <c:tickLblSkip val="7"/>
        <c:tickMarkSkip val="1"/>
        <c:noMultiLvlLbl val="0"/>
      </c:catAx>
      <c:valAx>
        <c:axId val="107482112"/>
        <c:scaling>
          <c:orientation val="maxMin"/>
          <c:max val="5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80576"/>
        <c:crosses val="autoZero"/>
        <c:crossBetween val="between"/>
      </c:valAx>
      <c:catAx>
        <c:axId val="107492096"/>
        <c:scaling>
          <c:orientation val="maxMin"/>
        </c:scaling>
        <c:delete val="1"/>
        <c:axPos val="b"/>
        <c:numFmt formatCode="mmm\-yy" sourceLinked="1"/>
        <c:majorTickMark val="out"/>
        <c:minorTickMark val="none"/>
        <c:tickLblPos val="nextTo"/>
        <c:crossAx val="107493632"/>
        <c:crosses val="autoZero"/>
        <c:auto val="0"/>
        <c:lblAlgn val="ctr"/>
        <c:lblOffset val="100"/>
        <c:noMultiLvlLbl val="0"/>
      </c:catAx>
      <c:valAx>
        <c:axId val="107493632"/>
        <c:scaling>
          <c:orientation val="minMax"/>
          <c:max val="18"/>
          <c:min val="4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07492096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407407407407399"/>
          <c:y val="0.18518518518518501"/>
          <c:w val="0.18666666666666701"/>
          <c:h val="9.3681917211328999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875431497811E-2"/>
          <c:y val="0.114067272298053"/>
          <c:w val="0.87993482064741901"/>
          <c:h val="0.74445117390355897"/>
        </c:manualLayout>
      </c:layout>
      <c:lineChart>
        <c:grouping val="standard"/>
        <c:varyColors val="0"/>
        <c:ser>
          <c:idx val="0"/>
          <c:order val="0"/>
          <c:tx>
            <c:strRef>
              <c:f>'CCI and Monthly Emp. Data'!$C$14</c:f>
              <c:strCache>
                <c:ptCount val="1"/>
                <c:pt idx="0">
                  <c:v>Monthly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Data'!$B$15:$B$221</c:f>
              <c:numCache>
                <c:formatCode>mmm\-yy</c:formatCode>
                <c:ptCount val="207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</c:numCache>
            </c:numRef>
          </c:cat>
          <c:val>
            <c:numRef>
              <c:f>'CCI and Monthly Emp. Data'!$C$15:$C$221</c:f>
              <c:numCache>
                <c:formatCode>General</c:formatCode>
                <c:ptCount val="207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553920"/>
        <c:axId val="107555456"/>
      </c:lineChart>
      <c:lineChart>
        <c:grouping val="standard"/>
        <c:varyColors val="0"/>
        <c:ser>
          <c:idx val="3"/>
          <c:order val="1"/>
          <c:tx>
            <c:strRef>
              <c:f>'CCI and Monthly Emp. Data'!$G$14</c:f>
              <c:strCache>
                <c:ptCount val="1"/>
                <c:pt idx="0">
                  <c:v>Avg Length of Unemployment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Monthly Emp. Data'!$B$15:$B$221</c:f>
              <c:numCache>
                <c:formatCode>mmm\-yy</c:formatCode>
                <c:ptCount val="207"/>
                <c:pt idx="0">
                  <c:v>40613</c:v>
                </c:pt>
                <c:pt idx="1">
                  <c:v>40585</c:v>
                </c:pt>
                <c:pt idx="2">
                  <c:v>40544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</c:numCache>
            </c:numRef>
          </c:cat>
          <c:val>
            <c:numRef>
              <c:f>'CCI and Monthly Emp. Data'!$G$15:$G$221</c:f>
              <c:numCache>
                <c:formatCode>General</c:formatCode>
                <c:ptCount val="207"/>
                <c:pt idx="0">
                  <c:v>39</c:v>
                </c:pt>
                <c:pt idx="1">
                  <c:v>37.1</c:v>
                </c:pt>
                <c:pt idx="2" formatCode="#0.0">
                  <c:v>36.9</c:v>
                </c:pt>
                <c:pt idx="3" formatCode="#0.0">
                  <c:v>34.200000000000003</c:v>
                </c:pt>
                <c:pt idx="4" formatCode="#0.0">
                  <c:v>33.9</c:v>
                </c:pt>
                <c:pt idx="5" formatCode="#0.0">
                  <c:v>33.9</c:v>
                </c:pt>
                <c:pt idx="6" formatCode="#0.0">
                  <c:v>33.4</c:v>
                </c:pt>
                <c:pt idx="7" formatCode="#0.0">
                  <c:v>33.5</c:v>
                </c:pt>
                <c:pt idx="8" formatCode="#0.0">
                  <c:v>33.9</c:v>
                </c:pt>
                <c:pt idx="9" formatCode="#0.0">
                  <c:v>34.800000000000011</c:v>
                </c:pt>
                <c:pt idx="10" formatCode="#0.0">
                  <c:v>34.300000000000011</c:v>
                </c:pt>
                <c:pt idx="11" formatCode="#0.0">
                  <c:v>33.1</c:v>
                </c:pt>
                <c:pt idx="12" formatCode="#0.0">
                  <c:v>31.7</c:v>
                </c:pt>
                <c:pt idx="13" formatCode="#0.0">
                  <c:v>29.8</c:v>
                </c:pt>
                <c:pt idx="14" formatCode="#0.0">
                  <c:v>30.5</c:v>
                </c:pt>
                <c:pt idx="15" formatCode="#0.0">
                  <c:v>29.3</c:v>
                </c:pt>
                <c:pt idx="16" formatCode="#0.0">
                  <c:v>28.8</c:v>
                </c:pt>
                <c:pt idx="17" formatCode="#0.0">
                  <c:v>27.3</c:v>
                </c:pt>
                <c:pt idx="18" formatCode="#0.0">
                  <c:v>26.6</c:v>
                </c:pt>
                <c:pt idx="19" formatCode="#0.0">
                  <c:v>25.3</c:v>
                </c:pt>
                <c:pt idx="20" formatCode="#0.0">
                  <c:v>25.2</c:v>
                </c:pt>
                <c:pt idx="21" formatCode="#0.0">
                  <c:v>24.1</c:v>
                </c:pt>
                <c:pt idx="22" formatCode="#0.0">
                  <c:v>22.6</c:v>
                </c:pt>
                <c:pt idx="23" formatCode="#0.0">
                  <c:v>21.6</c:v>
                </c:pt>
                <c:pt idx="24" formatCode="#0.0">
                  <c:v>20.9</c:v>
                </c:pt>
                <c:pt idx="25" formatCode="#0.0">
                  <c:v>20.100000000000001</c:v>
                </c:pt>
                <c:pt idx="26" formatCode="#0.0">
                  <c:v>19.899999999999999</c:v>
                </c:pt>
                <c:pt idx="27" formatCode="#0.0">
                  <c:v>19.8</c:v>
                </c:pt>
                <c:pt idx="28" formatCode="#0.0">
                  <c:v>18.8</c:v>
                </c:pt>
                <c:pt idx="29" formatCode="#0.0">
                  <c:v>19.899999999999999</c:v>
                </c:pt>
                <c:pt idx="30" formatCode="#0.0">
                  <c:v>18.600000000000001</c:v>
                </c:pt>
                <c:pt idx="31" formatCode="#0.0">
                  <c:v>17.7</c:v>
                </c:pt>
                <c:pt idx="32" formatCode="#0.0">
                  <c:v>17</c:v>
                </c:pt>
                <c:pt idx="33" formatCode="#0.0">
                  <c:v>17.2</c:v>
                </c:pt>
                <c:pt idx="34" formatCode="#0.0">
                  <c:v>16.7</c:v>
                </c:pt>
                <c:pt idx="35" formatCode="#0.0">
                  <c:v>16.899999999999999</c:v>
                </c:pt>
                <c:pt idx="36" formatCode="#0.0">
                  <c:v>16.5</c:v>
                </c:pt>
                <c:pt idx="37" formatCode="#0.0">
                  <c:v>16.899999999999999</c:v>
                </c:pt>
                <c:pt idx="38" formatCode="#0.0">
                  <c:v>17.5</c:v>
                </c:pt>
                <c:pt idx="39" formatCode="#0.0">
                  <c:v>16.600000000000001</c:v>
                </c:pt>
                <c:pt idx="40" formatCode="#0.0">
                  <c:v>17.2</c:v>
                </c:pt>
                <c:pt idx="41" formatCode="#0.0">
                  <c:v>17</c:v>
                </c:pt>
                <c:pt idx="42" formatCode="#0.0">
                  <c:v>16.3</c:v>
                </c:pt>
                <c:pt idx="43" formatCode="#0.0">
                  <c:v>17</c:v>
                </c:pt>
                <c:pt idx="44" formatCode="#0.0">
                  <c:v>17.2</c:v>
                </c:pt>
                <c:pt idx="45" formatCode="#0.0">
                  <c:v>16.5</c:v>
                </c:pt>
                <c:pt idx="46" formatCode="#0.0">
                  <c:v>16.7</c:v>
                </c:pt>
                <c:pt idx="47" formatCode="#0.0">
                  <c:v>17</c:v>
                </c:pt>
                <c:pt idx="48" formatCode="#0.0">
                  <c:v>17.8</c:v>
                </c:pt>
                <c:pt idx="49" formatCode="#0.0">
                  <c:v>16.7</c:v>
                </c:pt>
                <c:pt idx="50" formatCode="#0.0">
                  <c:v>16.3</c:v>
                </c:pt>
                <c:pt idx="51" formatCode="#0.0">
                  <c:v>16.100000000000001</c:v>
                </c:pt>
                <c:pt idx="52" formatCode="#0.0">
                  <c:v>16.2</c:v>
                </c:pt>
                <c:pt idx="53" formatCode="#0.0">
                  <c:v>16.3</c:v>
                </c:pt>
                <c:pt idx="54" formatCode="#0.0">
                  <c:v>17.100000000000001</c:v>
                </c:pt>
                <c:pt idx="55" formatCode="#0.0">
                  <c:v>17.100000000000001</c:v>
                </c:pt>
                <c:pt idx="56" formatCode="#0.0">
                  <c:v>17.100000000000001</c:v>
                </c:pt>
                <c:pt idx="57" formatCode="#0.0">
                  <c:v>16.600000000000001</c:v>
                </c:pt>
                <c:pt idx="58" formatCode="#0.0">
                  <c:v>17.100000000000001</c:v>
                </c:pt>
                <c:pt idx="59" formatCode="#0.0">
                  <c:v>16.7</c:v>
                </c:pt>
                <c:pt idx="60" formatCode="#0.0">
                  <c:v>17.100000000000001</c:v>
                </c:pt>
                <c:pt idx="61" formatCode="#0.0">
                  <c:v>17.8</c:v>
                </c:pt>
                <c:pt idx="62" formatCode="#0.0">
                  <c:v>16.899999999999999</c:v>
                </c:pt>
                <c:pt idx="63" formatCode="#0.0">
                  <c:v>17.5</c:v>
                </c:pt>
                <c:pt idx="64" formatCode="#0.0">
                  <c:v>17.5</c:v>
                </c:pt>
                <c:pt idx="65" formatCode="#0.0">
                  <c:v>17.899999999999999</c:v>
                </c:pt>
                <c:pt idx="66" formatCode="#0.0">
                  <c:v>17.899999999999999</c:v>
                </c:pt>
                <c:pt idx="67" formatCode="#0.0">
                  <c:v>18.399999999999999</c:v>
                </c:pt>
                <c:pt idx="68" formatCode="#0.0">
                  <c:v>17.600000000000001</c:v>
                </c:pt>
                <c:pt idx="69" formatCode="#0.0">
                  <c:v>17.899999999999999</c:v>
                </c:pt>
                <c:pt idx="70" formatCode="#0.0">
                  <c:v>18.600000000000001</c:v>
                </c:pt>
                <c:pt idx="71" formatCode="#0.0">
                  <c:v>19.600000000000001</c:v>
                </c:pt>
                <c:pt idx="72" formatCode="#0.0">
                  <c:v>19.5</c:v>
                </c:pt>
                <c:pt idx="73" formatCode="#0.0">
                  <c:v>19.100000000000001</c:v>
                </c:pt>
                <c:pt idx="74" formatCode="#0.0">
                  <c:v>19.5</c:v>
                </c:pt>
                <c:pt idx="75" formatCode="#0.0">
                  <c:v>19.399999999999999</c:v>
                </c:pt>
                <c:pt idx="76" formatCode="#0.0">
                  <c:v>19.7</c:v>
                </c:pt>
                <c:pt idx="77" formatCode="#0.0">
                  <c:v>19.5</c:v>
                </c:pt>
                <c:pt idx="78" formatCode="#0.0">
                  <c:v>19.399999999999999</c:v>
                </c:pt>
                <c:pt idx="79" formatCode="#0.0">
                  <c:v>18.8</c:v>
                </c:pt>
                <c:pt idx="80" formatCode="#0.0">
                  <c:v>18.8</c:v>
                </c:pt>
                <c:pt idx="81" formatCode="#0.0">
                  <c:v>20.5</c:v>
                </c:pt>
                <c:pt idx="82" formatCode="#0.0">
                  <c:v>19.8</c:v>
                </c:pt>
                <c:pt idx="83" formatCode="#0.0">
                  <c:v>19.600000000000001</c:v>
                </c:pt>
                <c:pt idx="84" formatCode="#0.0">
                  <c:v>19.8</c:v>
                </c:pt>
                <c:pt idx="85" formatCode="#0.0">
                  <c:v>20.100000000000001</c:v>
                </c:pt>
                <c:pt idx="86" formatCode="#0.0">
                  <c:v>19.899999999999999</c:v>
                </c:pt>
                <c:pt idx="87" formatCode="#0.0">
                  <c:v>19.8</c:v>
                </c:pt>
                <c:pt idx="88" formatCode="#0.0">
                  <c:v>19.899999999999999</c:v>
                </c:pt>
                <c:pt idx="89" formatCode="#0.0">
                  <c:v>19.3</c:v>
                </c:pt>
                <c:pt idx="90" formatCode="#0.0">
                  <c:v>19.5</c:v>
                </c:pt>
                <c:pt idx="91" formatCode="#0.0">
                  <c:v>19.2</c:v>
                </c:pt>
                <c:pt idx="92" formatCode="#0.0">
                  <c:v>19.7</c:v>
                </c:pt>
                <c:pt idx="93" formatCode="#0.0">
                  <c:v>19.899999999999999</c:v>
                </c:pt>
                <c:pt idx="94" formatCode="#0.0">
                  <c:v>19</c:v>
                </c:pt>
                <c:pt idx="95" formatCode="#0.0">
                  <c:v>19.399999999999999</c:v>
                </c:pt>
                <c:pt idx="96" formatCode="#0.0">
                  <c:v>18.100000000000001</c:v>
                </c:pt>
                <c:pt idx="97" formatCode="#0.0">
                  <c:v>18.5</c:v>
                </c:pt>
                <c:pt idx="98" formatCode="#0.0">
                  <c:v>18.5</c:v>
                </c:pt>
                <c:pt idx="99" formatCode="#0.0">
                  <c:v>18.5</c:v>
                </c:pt>
                <c:pt idx="100" formatCode="#0.0">
                  <c:v>17.600000000000001</c:v>
                </c:pt>
                <c:pt idx="101" formatCode="#0.0">
                  <c:v>17.8</c:v>
                </c:pt>
                <c:pt idx="102" formatCode="#0.0">
                  <c:v>17.600000000000001</c:v>
                </c:pt>
                <c:pt idx="103" formatCode="#0.0">
                  <c:v>16.5</c:v>
                </c:pt>
                <c:pt idx="104" formatCode="#0.0">
                  <c:v>16.899999999999999</c:v>
                </c:pt>
                <c:pt idx="105" formatCode="#0.0">
                  <c:v>16.899999999999999</c:v>
                </c:pt>
                <c:pt idx="106" formatCode="#0.0">
                  <c:v>16.8</c:v>
                </c:pt>
                <c:pt idx="107" formatCode="#0.0">
                  <c:v>16.3</c:v>
                </c:pt>
                <c:pt idx="108" formatCode="#0.0">
                  <c:v>15.4</c:v>
                </c:pt>
                <c:pt idx="109" formatCode="#0.0">
                  <c:v>15</c:v>
                </c:pt>
                <c:pt idx="110" formatCode="#0.0">
                  <c:v>14.7</c:v>
                </c:pt>
                <c:pt idx="111" formatCode="#0.0">
                  <c:v>14.5</c:v>
                </c:pt>
                <c:pt idx="112" formatCode="#0.0">
                  <c:v>14.3</c:v>
                </c:pt>
                <c:pt idx="113" formatCode="#0.0">
                  <c:v>13.3</c:v>
                </c:pt>
                <c:pt idx="114" formatCode="#0.0">
                  <c:v>13.2</c:v>
                </c:pt>
                <c:pt idx="115" formatCode="#0.0">
                  <c:v>13.3</c:v>
                </c:pt>
                <c:pt idx="116" formatCode="#0.0">
                  <c:v>12.9</c:v>
                </c:pt>
                <c:pt idx="117" formatCode="#0.0">
                  <c:v>12.7</c:v>
                </c:pt>
                <c:pt idx="118" formatCode="#0.0">
                  <c:v>12.1</c:v>
                </c:pt>
                <c:pt idx="119" formatCode="#0.0">
                  <c:v>12.4</c:v>
                </c:pt>
                <c:pt idx="120" formatCode="#0.0">
                  <c:v>12.8</c:v>
                </c:pt>
                <c:pt idx="121" formatCode="#0.0">
                  <c:v>12.8</c:v>
                </c:pt>
                <c:pt idx="122" formatCode="#0.0">
                  <c:v>12.7</c:v>
                </c:pt>
                <c:pt idx="123" formatCode="#0.0">
                  <c:v>12.5</c:v>
                </c:pt>
                <c:pt idx="124" formatCode="#0.0">
                  <c:v>12.4</c:v>
                </c:pt>
                <c:pt idx="125" formatCode="#0.0">
                  <c:v>12.7</c:v>
                </c:pt>
                <c:pt idx="126" formatCode="#0.0">
                  <c:v>12.2</c:v>
                </c:pt>
                <c:pt idx="127" formatCode="#0.0">
                  <c:v>12.9</c:v>
                </c:pt>
                <c:pt idx="128" formatCode="#0.0">
                  <c:v>13.4</c:v>
                </c:pt>
                <c:pt idx="129" formatCode="#0.0">
                  <c:v>12.3</c:v>
                </c:pt>
                <c:pt idx="130" formatCode="#0.0">
                  <c:v>12.6</c:v>
                </c:pt>
                <c:pt idx="131" formatCode="#0.0">
                  <c:v>12.4</c:v>
                </c:pt>
                <c:pt idx="132" formatCode="#0.0">
                  <c:v>12.7</c:v>
                </c:pt>
                <c:pt idx="133" formatCode="#0.0">
                  <c:v>12.6</c:v>
                </c:pt>
                <c:pt idx="134" formatCode="#0.0">
                  <c:v>13.1</c:v>
                </c:pt>
                <c:pt idx="135" formatCode="#0.0">
                  <c:v>12.9</c:v>
                </c:pt>
                <c:pt idx="136" formatCode="#0.0">
                  <c:v>12.9</c:v>
                </c:pt>
                <c:pt idx="137" formatCode="#0.0">
                  <c:v>13.3</c:v>
                </c:pt>
                <c:pt idx="138" formatCode="#0.0">
                  <c:v>13.1</c:v>
                </c:pt>
                <c:pt idx="139" formatCode="#0.0">
                  <c:v>13.1</c:v>
                </c:pt>
                <c:pt idx="140" formatCode="#0.0">
                  <c:v>13.6</c:v>
                </c:pt>
                <c:pt idx="141" formatCode="#0.0">
                  <c:v>14.3</c:v>
                </c:pt>
                <c:pt idx="142" formatCode="#0.0">
                  <c:v>13.4</c:v>
                </c:pt>
                <c:pt idx="143" formatCode="#0.0">
                  <c:v>13.3</c:v>
                </c:pt>
                <c:pt idx="144" formatCode="#0.0">
                  <c:v>13.4</c:v>
                </c:pt>
                <c:pt idx="145" formatCode="#0.0">
                  <c:v>13.8</c:v>
                </c:pt>
                <c:pt idx="146" formatCode="#0.0">
                  <c:v>13.4</c:v>
                </c:pt>
                <c:pt idx="147" formatCode="#0.0">
                  <c:v>14</c:v>
                </c:pt>
                <c:pt idx="148" formatCode="#0.0">
                  <c:v>14.5</c:v>
                </c:pt>
                <c:pt idx="149" formatCode="#0.0">
                  <c:v>14.1</c:v>
                </c:pt>
                <c:pt idx="150" formatCode="#0.0">
                  <c:v>14.4</c:v>
                </c:pt>
                <c:pt idx="151" formatCode="#0.0">
                  <c:v>13.7</c:v>
                </c:pt>
                <c:pt idx="152" formatCode="#0.0">
                  <c:v>14.1</c:v>
                </c:pt>
                <c:pt idx="153" formatCode="#0.0">
                  <c:v>14.1</c:v>
                </c:pt>
                <c:pt idx="154" formatCode="#0.0">
                  <c:v>14.7</c:v>
                </c:pt>
                <c:pt idx="155" formatCode="#0.0">
                  <c:v>14.7</c:v>
                </c:pt>
                <c:pt idx="156" formatCode="#0.0">
                  <c:v>14.5</c:v>
                </c:pt>
                <c:pt idx="157" formatCode="#0.0">
                  <c:v>15.4</c:v>
                </c:pt>
                <c:pt idx="158" formatCode="#0.0">
                  <c:v>15.6</c:v>
                </c:pt>
                <c:pt idx="159" formatCode="#0.0">
                  <c:v>15.9</c:v>
                </c:pt>
                <c:pt idx="160" formatCode="#0.0">
                  <c:v>15.4</c:v>
                </c:pt>
                <c:pt idx="161" formatCode="#0.0">
                  <c:v>16.100000000000001</c:v>
                </c:pt>
                <c:pt idx="162" formatCode="#0.0">
                  <c:v>15.9</c:v>
                </c:pt>
                <c:pt idx="163" formatCode="#0.0">
                  <c:v>16</c:v>
                </c:pt>
                <c:pt idx="164" formatCode="#0.0">
                  <c:v>16.399999999999999</c:v>
                </c:pt>
                <c:pt idx="165" formatCode="#0.0">
                  <c:v>15.5</c:v>
                </c:pt>
                <c:pt idx="166" formatCode="#0.0">
                  <c:v>15.4</c:v>
                </c:pt>
                <c:pt idx="167" formatCode="#0.0">
                  <c:v>15.6</c:v>
                </c:pt>
                <c:pt idx="168" formatCode="#0.0">
                  <c:v>15.5</c:v>
                </c:pt>
                <c:pt idx="169" formatCode="#0.0">
                  <c:v>15.8</c:v>
                </c:pt>
                <c:pt idx="170" formatCode="#0.0">
                  <c:v>16</c:v>
                </c:pt>
                <c:pt idx="171" formatCode="#0.0">
                  <c:v>15.6</c:v>
                </c:pt>
                <c:pt idx="172" formatCode="#0.0">
                  <c:v>15.9</c:v>
                </c:pt>
                <c:pt idx="173" formatCode="#0.0">
                  <c:v>16.3</c:v>
                </c:pt>
                <c:pt idx="174" formatCode="#0.0">
                  <c:v>16.8</c:v>
                </c:pt>
                <c:pt idx="175" formatCode="#0.0">
                  <c:v>17.3</c:v>
                </c:pt>
                <c:pt idx="176" formatCode="#0.0">
                  <c:v>16.7</c:v>
                </c:pt>
                <c:pt idx="177" formatCode="#0.0">
                  <c:v>17.600000000000001</c:v>
                </c:pt>
                <c:pt idx="178" formatCode="#0.0">
                  <c:v>17</c:v>
                </c:pt>
                <c:pt idx="179" formatCode="#0.0">
                  <c:v>17.600000000000001</c:v>
                </c:pt>
                <c:pt idx="180" formatCode="#0.0">
                  <c:v>17.3</c:v>
                </c:pt>
                <c:pt idx="181" formatCode="#0.0">
                  <c:v>16.399999999999999</c:v>
                </c:pt>
                <c:pt idx="182" formatCode="#0.0">
                  <c:v>16.100000000000001</c:v>
                </c:pt>
                <c:pt idx="183" formatCode="#0.0">
                  <c:v>16.3</c:v>
                </c:pt>
                <c:pt idx="184" formatCode="#0.0">
                  <c:v>16.399999999999999</c:v>
                </c:pt>
                <c:pt idx="185" formatCode="#0.0">
                  <c:v>16</c:v>
                </c:pt>
                <c:pt idx="186" formatCode="#0.0">
                  <c:v>16.2</c:v>
                </c:pt>
                <c:pt idx="187" formatCode="#0.0">
                  <c:v>16.2</c:v>
                </c:pt>
                <c:pt idx="188" formatCode="#0.0">
                  <c:v>16.5</c:v>
                </c:pt>
                <c:pt idx="189" formatCode="#0.0">
                  <c:v>15.9</c:v>
                </c:pt>
                <c:pt idx="190" formatCode="#0.0">
                  <c:v>17</c:v>
                </c:pt>
                <c:pt idx="191" formatCode="#0.0">
                  <c:v>17.600000000000001</c:v>
                </c:pt>
                <c:pt idx="192" formatCode="#0.0">
                  <c:v>17.3</c:v>
                </c:pt>
                <c:pt idx="193" formatCode="#0.0">
                  <c:v>17</c:v>
                </c:pt>
                <c:pt idx="194" formatCode="#0.0">
                  <c:v>17.100000000000001</c:v>
                </c:pt>
                <c:pt idx="195" formatCode="#0.0">
                  <c:v>17.8</c:v>
                </c:pt>
                <c:pt idx="196" formatCode="#0.0">
                  <c:v>18</c:v>
                </c:pt>
                <c:pt idx="197" formatCode="#0.0">
                  <c:v>19.3</c:v>
                </c:pt>
                <c:pt idx="198" formatCode="#0.0">
                  <c:v>18.7</c:v>
                </c:pt>
                <c:pt idx="199" formatCode="#0.0">
                  <c:v>18.8</c:v>
                </c:pt>
                <c:pt idx="200" formatCode="#0.0">
                  <c:v>19</c:v>
                </c:pt>
                <c:pt idx="201" formatCode="#0.0">
                  <c:v>18.8</c:v>
                </c:pt>
                <c:pt idx="202" formatCode="#0.0">
                  <c:v>19.5</c:v>
                </c:pt>
                <c:pt idx="203" formatCode="#0.0">
                  <c:v>19</c:v>
                </c:pt>
                <c:pt idx="204" formatCode="#0.0">
                  <c:v>19</c:v>
                </c:pt>
                <c:pt idx="205" formatCode="#0.0">
                  <c:v>19</c:v>
                </c:pt>
                <c:pt idx="206" formatCode="#0.0">
                  <c:v>18.600000000000001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561344"/>
        <c:axId val="107562880"/>
      </c:lineChart>
      <c:catAx>
        <c:axId val="107553920"/>
        <c:scaling>
          <c:orientation val="maxMin"/>
        </c:scaling>
        <c:delete val="0"/>
        <c:axPos val="t"/>
        <c:numFmt formatCode="mmm\-yy" sourceLinked="1"/>
        <c:majorTickMark val="none"/>
        <c:minorTickMark val="none"/>
        <c:tickLblPos val="high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5456"/>
        <c:crosses val="autoZero"/>
        <c:auto val="0"/>
        <c:lblAlgn val="ctr"/>
        <c:lblOffset val="100"/>
        <c:tickLblSkip val="7"/>
        <c:tickMarkSkip val="1"/>
        <c:noMultiLvlLbl val="0"/>
      </c:catAx>
      <c:valAx>
        <c:axId val="107555456"/>
        <c:scaling>
          <c:orientation val="maxMin"/>
          <c:max val="45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53920"/>
        <c:crosses val="autoZero"/>
        <c:crossBetween val="between"/>
      </c:valAx>
      <c:catAx>
        <c:axId val="107561344"/>
        <c:scaling>
          <c:orientation val="maxMin"/>
        </c:scaling>
        <c:delete val="1"/>
        <c:axPos val="b"/>
        <c:numFmt formatCode="mmm\-yy" sourceLinked="1"/>
        <c:majorTickMark val="out"/>
        <c:minorTickMark val="none"/>
        <c:tickLblPos val="nextTo"/>
        <c:crossAx val="107562880"/>
        <c:crosses val="autoZero"/>
        <c:auto val="0"/>
        <c:lblAlgn val="ctr"/>
        <c:lblOffset val="100"/>
        <c:noMultiLvlLbl val="0"/>
      </c:catAx>
      <c:valAx>
        <c:axId val="107562880"/>
        <c:scaling>
          <c:orientation val="minMax"/>
          <c:max val="40"/>
          <c:min val="1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07561344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7197805332445501"/>
          <c:y val="0.22659544034134499"/>
          <c:w val="0.54151383053941704"/>
          <c:h val="7.6246010208580406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787839020122495E-2"/>
          <c:y val="9.7051995979394096E-2"/>
          <c:w val="0.86260783027121601"/>
          <c:h val="0.76002885654571295"/>
        </c:manualLayout>
      </c:layout>
      <c:lineChart>
        <c:grouping val="standard"/>
        <c:varyColors val="0"/>
        <c:ser>
          <c:idx val="0"/>
          <c:order val="0"/>
          <c:tx>
            <c:strRef>
              <c:f>'CCI and Weekly Emp. Data'!$B$14</c:f>
              <c:strCache>
                <c:ptCount val="1"/>
                <c:pt idx="0">
                  <c:v>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Weekly Emp. Data'!$A$16:$A$1336</c:f>
              <c:numCache>
                <c:formatCode>mm/dd/yy;@</c:formatCode>
                <c:ptCount val="1321"/>
                <c:pt idx="0">
                  <c:v>40629</c:v>
                </c:pt>
                <c:pt idx="1">
                  <c:v>40622</c:v>
                </c:pt>
                <c:pt idx="2">
                  <c:v>40615</c:v>
                </c:pt>
                <c:pt idx="3">
                  <c:v>40608</c:v>
                </c:pt>
                <c:pt idx="4">
                  <c:v>40601</c:v>
                </c:pt>
                <c:pt idx="5">
                  <c:v>40594</c:v>
                </c:pt>
                <c:pt idx="6">
                  <c:v>40587</c:v>
                </c:pt>
                <c:pt idx="7">
                  <c:v>40580</c:v>
                </c:pt>
                <c:pt idx="8">
                  <c:v>40573</c:v>
                </c:pt>
                <c:pt idx="9">
                  <c:v>40566</c:v>
                </c:pt>
                <c:pt idx="10">
                  <c:v>40559</c:v>
                </c:pt>
                <c:pt idx="11">
                  <c:v>40552</c:v>
                </c:pt>
                <c:pt idx="12">
                  <c:v>40545</c:v>
                </c:pt>
                <c:pt idx="13">
                  <c:v>40538</c:v>
                </c:pt>
                <c:pt idx="14">
                  <c:v>40531</c:v>
                </c:pt>
                <c:pt idx="15">
                  <c:v>40524</c:v>
                </c:pt>
                <c:pt idx="16">
                  <c:v>40517</c:v>
                </c:pt>
                <c:pt idx="17">
                  <c:v>40510</c:v>
                </c:pt>
                <c:pt idx="18">
                  <c:v>40503</c:v>
                </c:pt>
                <c:pt idx="19">
                  <c:v>40496</c:v>
                </c:pt>
                <c:pt idx="20">
                  <c:v>40489</c:v>
                </c:pt>
                <c:pt idx="21">
                  <c:v>40482</c:v>
                </c:pt>
                <c:pt idx="22">
                  <c:v>40476</c:v>
                </c:pt>
                <c:pt idx="23">
                  <c:v>40469</c:v>
                </c:pt>
                <c:pt idx="24">
                  <c:v>40462</c:v>
                </c:pt>
                <c:pt idx="25">
                  <c:v>40454</c:v>
                </c:pt>
                <c:pt idx="26">
                  <c:v>40447</c:v>
                </c:pt>
                <c:pt idx="27">
                  <c:v>40440</c:v>
                </c:pt>
                <c:pt idx="28">
                  <c:v>40433</c:v>
                </c:pt>
                <c:pt idx="29">
                  <c:v>40426</c:v>
                </c:pt>
                <c:pt idx="30">
                  <c:v>40419</c:v>
                </c:pt>
                <c:pt idx="31">
                  <c:v>40412</c:v>
                </c:pt>
                <c:pt idx="32">
                  <c:v>40405</c:v>
                </c:pt>
                <c:pt idx="33">
                  <c:v>40398</c:v>
                </c:pt>
                <c:pt idx="34">
                  <c:v>40391</c:v>
                </c:pt>
                <c:pt idx="35">
                  <c:v>40384</c:v>
                </c:pt>
                <c:pt idx="36">
                  <c:v>40377</c:v>
                </c:pt>
                <c:pt idx="37">
                  <c:v>40370</c:v>
                </c:pt>
                <c:pt idx="38">
                  <c:v>40362</c:v>
                </c:pt>
                <c:pt idx="39">
                  <c:v>40356</c:v>
                </c:pt>
                <c:pt idx="40">
                  <c:v>40349</c:v>
                </c:pt>
                <c:pt idx="41">
                  <c:v>40342</c:v>
                </c:pt>
                <c:pt idx="42">
                  <c:v>40335</c:v>
                </c:pt>
                <c:pt idx="43">
                  <c:v>40328</c:v>
                </c:pt>
                <c:pt idx="44">
                  <c:v>40321</c:v>
                </c:pt>
                <c:pt idx="45">
                  <c:v>40314</c:v>
                </c:pt>
                <c:pt idx="46">
                  <c:v>40307</c:v>
                </c:pt>
                <c:pt idx="47">
                  <c:v>40300</c:v>
                </c:pt>
                <c:pt idx="48">
                  <c:v>40293</c:v>
                </c:pt>
                <c:pt idx="49">
                  <c:v>40287</c:v>
                </c:pt>
                <c:pt idx="50">
                  <c:v>40279</c:v>
                </c:pt>
                <c:pt idx="51">
                  <c:v>40270</c:v>
                </c:pt>
                <c:pt idx="52">
                  <c:v>40265</c:v>
                </c:pt>
                <c:pt idx="53">
                  <c:v>40258</c:v>
                </c:pt>
                <c:pt idx="54">
                  <c:v>40251</c:v>
                </c:pt>
                <c:pt idx="55">
                  <c:v>40244</c:v>
                </c:pt>
                <c:pt idx="56">
                  <c:v>40237</c:v>
                </c:pt>
                <c:pt idx="57">
                  <c:v>40230</c:v>
                </c:pt>
                <c:pt idx="58">
                  <c:v>40223</c:v>
                </c:pt>
                <c:pt idx="59">
                  <c:v>40217</c:v>
                </c:pt>
                <c:pt idx="60">
                  <c:v>40209</c:v>
                </c:pt>
                <c:pt idx="61">
                  <c:v>40202</c:v>
                </c:pt>
                <c:pt idx="62">
                  <c:v>40195</c:v>
                </c:pt>
                <c:pt idx="63">
                  <c:v>40188</c:v>
                </c:pt>
                <c:pt idx="64">
                  <c:v>40181</c:v>
                </c:pt>
                <c:pt idx="65">
                  <c:v>40174</c:v>
                </c:pt>
                <c:pt idx="66">
                  <c:v>40167</c:v>
                </c:pt>
                <c:pt idx="67">
                  <c:v>40160</c:v>
                </c:pt>
                <c:pt idx="68">
                  <c:v>40153</c:v>
                </c:pt>
                <c:pt idx="69">
                  <c:v>40146</c:v>
                </c:pt>
                <c:pt idx="70">
                  <c:v>40139</c:v>
                </c:pt>
                <c:pt idx="71">
                  <c:v>40133</c:v>
                </c:pt>
                <c:pt idx="72">
                  <c:v>40125</c:v>
                </c:pt>
                <c:pt idx="73">
                  <c:v>40118</c:v>
                </c:pt>
                <c:pt idx="74">
                  <c:v>40111</c:v>
                </c:pt>
                <c:pt idx="75">
                  <c:v>40104</c:v>
                </c:pt>
                <c:pt idx="76">
                  <c:v>40097</c:v>
                </c:pt>
                <c:pt idx="77">
                  <c:v>40090</c:v>
                </c:pt>
                <c:pt idx="78">
                  <c:v>40083</c:v>
                </c:pt>
                <c:pt idx="79">
                  <c:v>40076</c:v>
                </c:pt>
                <c:pt idx="80">
                  <c:v>40069</c:v>
                </c:pt>
                <c:pt idx="81">
                  <c:v>40062</c:v>
                </c:pt>
                <c:pt idx="82">
                  <c:v>40055</c:v>
                </c:pt>
                <c:pt idx="83">
                  <c:v>40048</c:v>
                </c:pt>
                <c:pt idx="84">
                  <c:v>40041</c:v>
                </c:pt>
                <c:pt idx="85">
                  <c:v>40034</c:v>
                </c:pt>
                <c:pt idx="86">
                  <c:v>40027</c:v>
                </c:pt>
                <c:pt idx="87">
                  <c:v>40020</c:v>
                </c:pt>
                <c:pt idx="88">
                  <c:v>40013</c:v>
                </c:pt>
                <c:pt idx="89">
                  <c:v>40006</c:v>
                </c:pt>
                <c:pt idx="90">
                  <c:v>39999</c:v>
                </c:pt>
                <c:pt idx="91">
                  <c:v>39992</c:v>
                </c:pt>
                <c:pt idx="92">
                  <c:v>39985</c:v>
                </c:pt>
                <c:pt idx="93">
                  <c:v>39978</c:v>
                </c:pt>
                <c:pt idx="94">
                  <c:v>39971</c:v>
                </c:pt>
                <c:pt idx="95">
                  <c:v>39964</c:v>
                </c:pt>
                <c:pt idx="96">
                  <c:v>39957</c:v>
                </c:pt>
                <c:pt idx="97">
                  <c:v>39950</c:v>
                </c:pt>
                <c:pt idx="98">
                  <c:v>39943</c:v>
                </c:pt>
                <c:pt idx="99">
                  <c:v>39936</c:v>
                </c:pt>
                <c:pt idx="100">
                  <c:v>39929</c:v>
                </c:pt>
                <c:pt idx="101">
                  <c:v>39922</c:v>
                </c:pt>
                <c:pt idx="102">
                  <c:v>39914</c:v>
                </c:pt>
                <c:pt idx="103">
                  <c:v>39908</c:v>
                </c:pt>
                <c:pt idx="104">
                  <c:v>39901</c:v>
                </c:pt>
                <c:pt idx="105">
                  <c:v>39894</c:v>
                </c:pt>
                <c:pt idx="106">
                  <c:v>39887</c:v>
                </c:pt>
                <c:pt idx="107">
                  <c:v>39880</c:v>
                </c:pt>
                <c:pt idx="108">
                  <c:v>39873</c:v>
                </c:pt>
                <c:pt idx="109">
                  <c:v>39866</c:v>
                </c:pt>
                <c:pt idx="110">
                  <c:v>39859</c:v>
                </c:pt>
                <c:pt idx="111">
                  <c:v>39852</c:v>
                </c:pt>
                <c:pt idx="112">
                  <c:v>39846</c:v>
                </c:pt>
                <c:pt idx="113">
                  <c:v>39838</c:v>
                </c:pt>
                <c:pt idx="114">
                  <c:v>39832</c:v>
                </c:pt>
                <c:pt idx="115">
                  <c:v>39824</c:v>
                </c:pt>
                <c:pt idx="116">
                  <c:v>39817</c:v>
                </c:pt>
                <c:pt idx="117">
                  <c:v>39810</c:v>
                </c:pt>
                <c:pt idx="118">
                  <c:v>39803</c:v>
                </c:pt>
                <c:pt idx="119">
                  <c:v>39797</c:v>
                </c:pt>
                <c:pt idx="120">
                  <c:v>39790</c:v>
                </c:pt>
                <c:pt idx="121">
                  <c:v>39783</c:v>
                </c:pt>
                <c:pt idx="122">
                  <c:v>39775</c:v>
                </c:pt>
                <c:pt idx="123">
                  <c:v>39768</c:v>
                </c:pt>
                <c:pt idx="124">
                  <c:v>39761</c:v>
                </c:pt>
                <c:pt idx="125">
                  <c:v>39754</c:v>
                </c:pt>
                <c:pt idx="126">
                  <c:v>39747</c:v>
                </c:pt>
                <c:pt idx="127">
                  <c:v>39740</c:v>
                </c:pt>
                <c:pt idx="128" formatCode="m/d/yy;@">
                  <c:v>39734</c:v>
                </c:pt>
                <c:pt idx="129">
                  <c:v>39726</c:v>
                </c:pt>
                <c:pt idx="130">
                  <c:v>39719</c:v>
                </c:pt>
                <c:pt idx="131">
                  <c:v>39712</c:v>
                </c:pt>
                <c:pt idx="132">
                  <c:v>39706</c:v>
                </c:pt>
                <c:pt idx="133">
                  <c:v>39698</c:v>
                </c:pt>
                <c:pt idx="134">
                  <c:v>39691</c:v>
                </c:pt>
                <c:pt idx="135">
                  <c:v>39684</c:v>
                </c:pt>
                <c:pt idx="136">
                  <c:v>39677</c:v>
                </c:pt>
                <c:pt idx="137">
                  <c:v>39670</c:v>
                </c:pt>
                <c:pt idx="138">
                  <c:v>39663</c:v>
                </c:pt>
                <c:pt idx="139">
                  <c:v>39656</c:v>
                </c:pt>
                <c:pt idx="140">
                  <c:v>39649</c:v>
                </c:pt>
                <c:pt idx="141">
                  <c:v>39642</c:v>
                </c:pt>
                <c:pt idx="142">
                  <c:v>39635</c:v>
                </c:pt>
                <c:pt idx="143">
                  <c:v>39629</c:v>
                </c:pt>
                <c:pt idx="144">
                  <c:v>39622</c:v>
                </c:pt>
                <c:pt idx="145">
                  <c:v>39614</c:v>
                </c:pt>
                <c:pt idx="146">
                  <c:v>39607</c:v>
                </c:pt>
                <c:pt idx="147">
                  <c:v>39600</c:v>
                </c:pt>
                <c:pt idx="148">
                  <c:v>39593</c:v>
                </c:pt>
                <c:pt idx="149">
                  <c:v>39586</c:v>
                </c:pt>
                <c:pt idx="150">
                  <c:v>39579</c:v>
                </c:pt>
                <c:pt idx="151">
                  <c:v>39572</c:v>
                </c:pt>
                <c:pt idx="152">
                  <c:v>39565</c:v>
                </c:pt>
                <c:pt idx="153">
                  <c:v>39558</c:v>
                </c:pt>
                <c:pt idx="154">
                  <c:v>39551</c:v>
                </c:pt>
                <c:pt idx="155">
                  <c:v>39544</c:v>
                </c:pt>
                <c:pt idx="156">
                  <c:v>39537</c:v>
                </c:pt>
                <c:pt idx="157">
                  <c:v>39529</c:v>
                </c:pt>
                <c:pt idx="158">
                  <c:v>39523</c:v>
                </c:pt>
                <c:pt idx="159">
                  <c:v>39516</c:v>
                </c:pt>
                <c:pt idx="160">
                  <c:v>39509</c:v>
                </c:pt>
                <c:pt idx="161">
                  <c:v>39502</c:v>
                </c:pt>
                <c:pt idx="162">
                  <c:v>39495</c:v>
                </c:pt>
                <c:pt idx="163">
                  <c:v>39489</c:v>
                </c:pt>
                <c:pt idx="164">
                  <c:v>39481</c:v>
                </c:pt>
                <c:pt idx="165">
                  <c:v>39474</c:v>
                </c:pt>
                <c:pt idx="166">
                  <c:v>39467</c:v>
                </c:pt>
                <c:pt idx="167">
                  <c:v>39460</c:v>
                </c:pt>
                <c:pt idx="168">
                  <c:v>39453</c:v>
                </c:pt>
                <c:pt idx="169">
                  <c:v>39446</c:v>
                </c:pt>
                <c:pt idx="170">
                  <c:v>39439</c:v>
                </c:pt>
                <c:pt idx="171">
                  <c:v>39432</c:v>
                </c:pt>
                <c:pt idx="172">
                  <c:v>39425</c:v>
                </c:pt>
                <c:pt idx="173">
                  <c:v>39418</c:v>
                </c:pt>
                <c:pt idx="174">
                  <c:v>39411</c:v>
                </c:pt>
                <c:pt idx="175">
                  <c:v>39404</c:v>
                </c:pt>
                <c:pt idx="176">
                  <c:v>39397</c:v>
                </c:pt>
                <c:pt idx="177">
                  <c:v>39390</c:v>
                </c:pt>
                <c:pt idx="178">
                  <c:v>39383</c:v>
                </c:pt>
                <c:pt idx="179">
                  <c:v>39376</c:v>
                </c:pt>
                <c:pt idx="180">
                  <c:v>39369</c:v>
                </c:pt>
                <c:pt idx="181">
                  <c:v>39362</c:v>
                </c:pt>
                <c:pt idx="182">
                  <c:v>39355</c:v>
                </c:pt>
                <c:pt idx="183">
                  <c:v>39348</c:v>
                </c:pt>
                <c:pt idx="184">
                  <c:v>39341</c:v>
                </c:pt>
                <c:pt idx="185">
                  <c:v>39334</c:v>
                </c:pt>
                <c:pt idx="186">
                  <c:v>39327</c:v>
                </c:pt>
                <c:pt idx="187">
                  <c:v>39320</c:v>
                </c:pt>
                <c:pt idx="188">
                  <c:v>39313</c:v>
                </c:pt>
                <c:pt idx="189">
                  <c:v>39306</c:v>
                </c:pt>
                <c:pt idx="190">
                  <c:v>39299</c:v>
                </c:pt>
                <c:pt idx="191">
                  <c:v>39292</c:v>
                </c:pt>
                <c:pt idx="192">
                  <c:v>39285</c:v>
                </c:pt>
                <c:pt idx="193">
                  <c:v>39278</c:v>
                </c:pt>
                <c:pt idx="194">
                  <c:v>39271</c:v>
                </c:pt>
                <c:pt idx="195">
                  <c:v>39264</c:v>
                </c:pt>
                <c:pt idx="196">
                  <c:v>39257</c:v>
                </c:pt>
                <c:pt idx="197">
                  <c:v>39250</c:v>
                </c:pt>
                <c:pt idx="198">
                  <c:v>39243</c:v>
                </c:pt>
                <c:pt idx="199">
                  <c:v>39236</c:v>
                </c:pt>
                <c:pt idx="200">
                  <c:v>39229</c:v>
                </c:pt>
                <c:pt idx="201">
                  <c:v>39223</c:v>
                </c:pt>
                <c:pt idx="202">
                  <c:v>39215</c:v>
                </c:pt>
                <c:pt idx="203">
                  <c:v>39208</c:v>
                </c:pt>
                <c:pt idx="204">
                  <c:v>39201</c:v>
                </c:pt>
                <c:pt idx="205">
                  <c:v>39194</c:v>
                </c:pt>
                <c:pt idx="206">
                  <c:v>39187</c:v>
                </c:pt>
                <c:pt idx="207">
                  <c:v>39179</c:v>
                </c:pt>
                <c:pt idx="208">
                  <c:v>39173</c:v>
                </c:pt>
                <c:pt idx="209">
                  <c:v>39166</c:v>
                </c:pt>
                <c:pt idx="210">
                  <c:v>39159</c:v>
                </c:pt>
                <c:pt idx="211">
                  <c:v>39152</c:v>
                </c:pt>
                <c:pt idx="212">
                  <c:v>39145</c:v>
                </c:pt>
                <c:pt idx="213">
                  <c:v>39138</c:v>
                </c:pt>
                <c:pt idx="214">
                  <c:v>39132</c:v>
                </c:pt>
                <c:pt idx="215">
                  <c:v>39125</c:v>
                </c:pt>
                <c:pt idx="216">
                  <c:v>39117</c:v>
                </c:pt>
                <c:pt idx="217">
                  <c:v>39110</c:v>
                </c:pt>
                <c:pt idx="218">
                  <c:v>39104</c:v>
                </c:pt>
                <c:pt idx="219">
                  <c:v>39096</c:v>
                </c:pt>
                <c:pt idx="220">
                  <c:v>39089</c:v>
                </c:pt>
                <c:pt idx="221">
                  <c:v>39081</c:v>
                </c:pt>
                <c:pt idx="222">
                  <c:v>39074</c:v>
                </c:pt>
                <c:pt idx="223">
                  <c:v>39068</c:v>
                </c:pt>
                <c:pt idx="224">
                  <c:v>39061</c:v>
                </c:pt>
                <c:pt idx="225">
                  <c:v>39054</c:v>
                </c:pt>
                <c:pt idx="226">
                  <c:v>39047</c:v>
                </c:pt>
                <c:pt idx="227">
                  <c:v>39040</c:v>
                </c:pt>
                <c:pt idx="228">
                  <c:v>39033</c:v>
                </c:pt>
                <c:pt idx="229">
                  <c:v>39026</c:v>
                </c:pt>
                <c:pt idx="230">
                  <c:v>39019</c:v>
                </c:pt>
                <c:pt idx="231">
                  <c:v>39012</c:v>
                </c:pt>
                <c:pt idx="232">
                  <c:v>39005</c:v>
                </c:pt>
                <c:pt idx="233">
                  <c:v>38998</c:v>
                </c:pt>
                <c:pt idx="234">
                  <c:v>38991</c:v>
                </c:pt>
                <c:pt idx="235">
                  <c:v>38984</c:v>
                </c:pt>
                <c:pt idx="236">
                  <c:v>38977</c:v>
                </c:pt>
                <c:pt idx="237">
                  <c:v>38970</c:v>
                </c:pt>
                <c:pt idx="238">
                  <c:v>38963</c:v>
                </c:pt>
                <c:pt idx="239">
                  <c:v>38956</c:v>
                </c:pt>
                <c:pt idx="240">
                  <c:v>38949</c:v>
                </c:pt>
                <c:pt idx="241">
                  <c:v>38942</c:v>
                </c:pt>
                <c:pt idx="242">
                  <c:v>38935</c:v>
                </c:pt>
                <c:pt idx="243">
                  <c:v>38928</c:v>
                </c:pt>
                <c:pt idx="244">
                  <c:v>38921</c:v>
                </c:pt>
                <c:pt idx="245">
                  <c:v>38914</c:v>
                </c:pt>
                <c:pt idx="246">
                  <c:v>38907</c:v>
                </c:pt>
                <c:pt idx="247">
                  <c:v>38900</c:v>
                </c:pt>
                <c:pt idx="248">
                  <c:v>38893</c:v>
                </c:pt>
                <c:pt idx="249">
                  <c:v>38886</c:v>
                </c:pt>
                <c:pt idx="250">
                  <c:v>38879</c:v>
                </c:pt>
                <c:pt idx="251">
                  <c:v>38872</c:v>
                </c:pt>
                <c:pt idx="252">
                  <c:v>38865</c:v>
                </c:pt>
                <c:pt idx="253">
                  <c:v>38858</c:v>
                </c:pt>
                <c:pt idx="254">
                  <c:v>38851</c:v>
                </c:pt>
                <c:pt idx="255">
                  <c:v>38844</c:v>
                </c:pt>
                <c:pt idx="256">
                  <c:v>38837</c:v>
                </c:pt>
                <c:pt idx="257">
                  <c:v>38830</c:v>
                </c:pt>
                <c:pt idx="258">
                  <c:v>38823</c:v>
                </c:pt>
                <c:pt idx="259">
                  <c:v>38816</c:v>
                </c:pt>
                <c:pt idx="260">
                  <c:v>38809</c:v>
                </c:pt>
                <c:pt idx="261">
                  <c:v>38802</c:v>
                </c:pt>
                <c:pt idx="262">
                  <c:v>38795</c:v>
                </c:pt>
                <c:pt idx="263">
                  <c:v>38788</c:v>
                </c:pt>
                <c:pt idx="264">
                  <c:v>38781</c:v>
                </c:pt>
                <c:pt idx="265">
                  <c:v>38774</c:v>
                </c:pt>
                <c:pt idx="266">
                  <c:v>38767</c:v>
                </c:pt>
                <c:pt idx="267">
                  <c:v>38760</c:v>
                </c:pt>
                <c:pt idx="268">
                  <c:v>38753</c:v>
                </c:pt>
                <c:pt idx="269">
                  <c:v>38746</c:v>
                </c:pt>
                <c:pt idx="270">
                  <c:v>38739</c:v>
                </c:pt>
                <c:pt idx="271">
                  <c:v>38732</c:v>
                </c:pt>
                <c:pt idx="272">
                  <c:v>38725</c:v>
                </c:pt>
                <c:pt idx="273">
                  <c:v>38715</c:v>
                </c:pt>
                <c:pt idx="274">
                  <c:v>38711</c:v>
                </c:pt>
                <c:pt idx="275">
                  <c:v>38704</c:v>
                </c:pt>
                <c:pt idx="276">
                  <c:v>38697</c:v>
                </c:pt>
                <c:pt idx="277">
                  <c:v>38690</c:v>
                </c:pt>
                <c:pt idx="278">
                  <c:v>38683</c:v>
                </c:pt>
                <c:pt idx="279">
                  <c:v>38676</c:v>
                </c:pt>
                <c:pt idx="280">
                  <c:v>38669</c:v>
                </c:pt>
                <c:pt idx="281">
                  <c:v>38662</c:v>
                </c:pt>
                <c:pt idx="282">
                  <c:v>38655</c:v>
                </c:pt>
                <c:pt idx="283">
                  <c:v>38648</c:v>
                </c:pt>
                <c:pt idx="284">
                  <c:v>38641</c:v>
                </c:pt>
                <c:pt idx="285">
                  <c:v>38634</c:v>
                </c:pt>
                <c:pt idx="286">
                  <c:v>38627</c:v>
                </c:pt>
                <c:pt idx="287">
                  <c:v>38620</c:v>
                </c:pt>
                <c:pt idx="288">
                  <c:v>38613</c:v>
                </c:pt>
                <c:pt idx="289">
                  <c:v>38606</c:v>
                </c:pt>
                <c:pt idx="290">
                  <c:v>38599</c:v>
                </c:pt>
                <c:pt idx="291">
                  <c:v>38592</c:v>
                </c:pt>
                <c:pt idx="292">
                  <c:v>38585</c:v>
                </c:pt>
                <c:pt idx="293">
                  <c:v>38578</c:v>
                </c:pt>
                <c:pt idx="294">
                  <c:v>38571</c:v>
                </c:pt>
                <c:pt idx="295">
                  <c:v>38564</c:v>
                </c:pt>
                <c:pt idx="296">
                  <c:v>38557</c:v>
                </c:pt>
                <c:pt idx="297">
                  <c:v>38550</c:v>
                </c:pt>
                <c:pt idx="298">
                  <c:v>38543</c:v>
                </c:pt>
                <c:pt idx="299">
                  <c:v>38536</c:v>
                </c:pt>
                <c:pt idx="300">
                  <c:v>38529</c:v>
                </c:pt>
                <c:pt idx="301">
                  <c:v>38522</c:v>
                </c:pt>
                <c:pt idx="302">
                  <c:v>38515</c:v>
                </c:pt>
                <c:pt idx="303">
                  <c:v>38508</c:v>
                </c:pt>
                <c:pt idx="304">
                  <c:v>38501</c:v>
                </c:pt>
                <c:pt idx="305">
                  <c:v>38494</c:v>
                </c:pt>
                <c:pt idx="306">
                  <c:v>38487</c:v>
                </c:pt>
                <c:pt idx="307">
                  <c:v>38480</c:v>
                </c:pt>
                <c:pt idx="308">
                  <c:v>38473</c:v>
                </c:pt>
                <c:pt idx="309">
                  <c:v>38466</c:v>
                </c:pt>
                <c:pt idx="310">
                  <c:v>38459</c:v>
                </c:pt>
                <c:pt idx="311">
                  <c:v>38452</c:v>
                </c:pt>
                <c:pt idx="312">
                  <c:v>38445</c:v>
                </c:pt>
                <c:pt idx="313">
                  <c:v>38438</c:v>
                </c:pt>
                <c:pt idx="314">
                  <c:v>38431</c:v>
                </c:pt>
                <c:pt idx="315">
                  <c:v>38424</c:v>
                </c:pt>
                <c:pt idx="316">
                  <c:v>38417</c:v>
                </c:pt>
                <c:pt idx="317">
                  <c:v>38410</c:v>
                </c:pt>
                <c:pt idx="318">
                  <c:v>38403</c:v>
                </c:pt>
                <c:pt idx="319">
                  <c:v>38396</c:v>
                </c:pt>
                <c:pt idx="320">
                  <c:v>38389</c:v>
                </c:pt>
                <c:pt idx="321">
                  <c:v>38382</c:v>
                </c:pt>
                <c:pt idx="322">
                  <c:v>38375</c:v>
                </c:pt>
                <c:pt idx="323">
                  <c:v>38368</c:v>
                </c:pt>
                <c:pt idx="324">
                  <c:v>38361</c:v>
                </c:pt>
                <c:pt idx="325">
                  <c:v>38354</c:v>
                </c:pt>
                <c:pt idx="326">
                  <c:v>38347</c:v>
                </c:pt>
                <c:pt idx="327">
                  <c:v>38340</c:v>
                </c:pt>
                <c:pt idx="328">
                  <c:v>38333</c:v>
                </c:pt>
                <c:pt idx="329">
                  <c:v>38326</c:v>
                </c:pt>
                <c:pt idx="330">
                  <c:v>38319</c:v>
                </c:pt>
                <c:pt idx="331">
                  <c:v>38312</c:v>
                </c:pt>
                <c:pt idx="332">
                  <c:v>38305</c:v>
                </c:pt>
                <c:pt idx="333">
                  <c:v>38298</c:v>
                </c:pt>
                <c:pt idx="334">
                  <c:v>38291</c:v>
                </c:pt>
                <c:pt idx="335">
                  <c:v>38284</c:v>
                </c:pt>
                <c:pt idx="336">
                  <c:v>38277</c:v>
                </c:pt>
                <c:pt idx="337">
                  <c:v>38270</c:v>
                </c:pt>
                <c:pt idx="338">
                  <c:v>38263</c:v>
                </c:pt>
                <c:pt idx="339">
                  <c:v>38256</c:v>
                </c:pt>
                <c:pt idx="340">
                  <c:v>38249</c:v>
                </c:pt>
                <c:pt idx="341">
                  <c:v>38242</c:v>
                </c:pt>
                <c:pt idx="342">
                  <c:v>38235</c:v>
                </c:pt>
                <c:pt idx="343">
                  <c:v>38228</c:v>
                </c:pt>
                <c:pt idx="344">
                  <c:v>38221</c:v>
                </c:pt>
                <c:pt idx="345">
                  <c:v>38214</c:v>
                </c:pt>
                <c:pt idx="346">
                  <c:v>38207</c:v>
                </c:pt>
                <c:pt idx="347">
                  <c:v>38200</c:v>
                </c:pt>
                <c:pt idx="348">
                  <c:v>38193</c:v>
                </c:pt>
                <c:pt idx="349">
                  <c:v>38186</c:v>
                </c:pt>
                <c:pt idx="350">
                  <c:v>38179</c:v>
                </c:pt>
                <c:pt idx="351">
                  <c:v>38172</c:v>
                </c:pt>
                <c:pt idx="352">
                  <c:v>38165</c:v>
                </c:pt>
                <c:pt idx="353">
                  <c:v>38158</c:v>
                </c:pt>
                <c:pt idx="354">
                  <c:v>38151</c:v>
                </c:pt>
                <c:pt idx="355">
                  <c:v>38144</c:v>
                </c:pt>
                <c:pt idx="356">
                  <c:v>38137</c:v>
                </c:pt>
                <c:pt idx="357">
                  <c:v>38130</c:v>
                </c:pt>
                <c:pt idx="358">
                  <c:v>38123</c:v>
                </c:pt>
                <c:pt idx="359">
                  <c:v>38116</c:v>
                </c:pt>
                <c:pt idx="360">
                  <c:v>38109</c:v>
                </c:pt>
                <c:pt idx="361">
                  <c:v>38102</c:v>
                </c:pt>
                <c:pt idx="362">
                  <c:v>38095</c:v>
                </c:pt>
                <c:pt idx="363">
                  <c:v>38088</c:v>
                </c:pt>
                <c:pt idx="364">
                  <c:v>38081</c:v>
                </c:pt>
                <c:pt idx="365">
                  <c:v>38074</c:v>
                </c:pt>
                <c:pt idx="366">
                  <c:v>38067</c:v>
                </c:pt>
                <c:pt idx="367">
                  <c:v>38060</c:v>
                </c:pt>
                <c:pt idx="368">
                  <c:v>38053</c:v>
                </c:pt>
                <c:pt idx="369">
                  <c:v>38046</c:v>
                </c:pt>
                <c:pt idx="370">
                  <c:v>38039</c:v>
                </c:pt>
                <c:pt idx="371">
                  <c:v>38032</c:v>
                </c:pt>
                <c:pt idx="372">
                  <c:v>38025</c:v>
                </c:pt>
                <c:pt idx="373">
                  <c:v>38018</c:v>
                </c:pt>
                <c:pt idx="374">
                  <c:v>38011</c:v>
                </c:pt>
                <c:pt idx="375">
                  <c:v>38004</c:v>
                </c:pt>
                <c:pt idx="376">
                  <c:v>37997</c:v>
                </c:pt>
                <c:pt idx="377">
                  <c:v>37990</c:v>
                </c:pt>
                <c:pt idx="378">
                  <c:v>37983</c:v>
                </c:pt>
                <c:pt idx="379">
                  <c:v>37976</c:v>
                </c:pt>
                <c:pt idx="380">
                  <c:v>37969</c:v>
                </c:pt>
                <c:pt idx="381">
                  <c:v>37962</c:v>
                </c:pt>
                <c:pt idx="382">
                  <c:v>37955</c:v>
                </c:pt>
                <c:pt idx="383">
                  <c:v>37948</c:v>
                </c:pt>
                <c:pt idx="384">
                  <c:v>37941</c:v>
                </c:pt>
                <c:pt idx="385">
                  <c:v>37934</c:v>
                </c:pt>
                <c:pt idx="386">
                  <c:v>37927</c:v>
                </c:pt>
                <c:pt idx="387">
                  <c:v>37920</c:v>
                </c:pt>
                <c:pt idx="388">
                  <c:v>37913</c:v>
                </c:pt>
                <c:pt idx="389">
                  <c:v>37906</c:v>
                </c:pt>
                <c:pt idx="390">
                  <c:v>37899</c:v>
                </c:pt>
                <c:pt idx="391">
                  <c:v>37892</c:v>
                </c:pt>
                <c:pt idx="392">
                  <c:v>37885</c:v>
                </c:pt>
                <c:pt idx="393">
                  <c:v>37878</c:v>
                </c:pt>
                <c:pt idx="394">
                  <c:v>37871</c:v>
                </c:pt>
                <c:pt idx="395">
                  <c:v>37864</c:v>
                </c:pt>
                <c:pt idx="396">
                  <c:v>37857</c:v>
                </c:pt>
                <c:pt idx="397">
                  <c:v>37850</c:v>
                </c:pt>
                <c:pt idx="398">
                  <c:v>37843</c:v>
                </c:pt>
                <c:pt idx="399">
                  <c:v>37836</c:v>
                </c:pt>
                <c:pt idx="400">
                  <c:v>37829</c:v>
                </c:pt>
                <c:pt idx="401">
                  <c:v>37822</c:v>
                </c:pt>
                <c:pt idx="402">
                  <c:v>37815</c:v>
                </c:pt>
                <c:pt idx="403">
                  <c:v>37808</c:v>
                </c:pt>
                <c:pt idx="404">
                  <c:v>37801</c:v>
                </c:pt>
                <c:pt idx="405">
                  <c:v>37794</c:v>
                </c:pt>
                <c:pt idx="406">
                  <c:v>37787</c:v>
                </c:pt>
                <c:pt idx="407">
                  <c:v>37780</c:v>
                </c:pt>
                <c:pt idx="408">
                  <c:v>37773</c:v>
                </c:pt>
                <c:pt idx="409">
                  <c:v>37766</c:v>
                </c:pt>
                <c:pt idx="410">
                  <c:v>37759</c:v>
                </c:pt>
                <c:pt idx="411">
                  <c:v>37752</c:v>
                </c:pt>
                <c:pt idx="412">
                  <c:v>37745</c:v>
                </c:pt>
                <c:pt idx="413">
                  <c:v>37738</c:v>
                </c:pt>
                <c:pt idx="414">
                  <c:v>37731</c:v>
                </c:pt>
                <c:pt idx="415">
                  <c:v>37724</c:v>
                </c:pt>
                <c:pt idx="416">
                  <c:v>37717</c:v>
                </c:pt>
                <c:pt idx="417">
                  <c:v>37710</c:v>
                </c:pt>
                <c:pt idx="418">
                  <c:v>37703</c:v>
                </c:pt>
                <c:pt idx="419">
                  <c:v>37696</c:v>
                </c:pt>
                <c:pt idx="420">
                  <c:v>37689</c:v>
                </c:pt>
                <c:pt idx="421">
                  <c:v>37682</c:v>
                </c:pt>
                <c:pt idx="422">
                  <c:v>37675</c:v>
                </c:pt>
                <c:pt idx="423">
                  <c:v>37668</c:v>
                </c:pt>
                <c:pt idx="424">
                  <c:v>37661</c:v>
                </c:pt>
                <c:pt idx="425">
                  <c:v>37654</c:v>
                </c:pt>
                <c:pt idx="426">
                  <c:v>37647</c:v>
                </c:pt>
                <c:pt idx="427">
                  <c:v>37640</c:v>
                </c:pt>
                <c:pt idx="428">
                  <c:v>37633</c:v>
                </c:pt>
                <c:pt idx="429">
                  <c:v>37626</c:v>
                </c:pt>
                <c:pt idx="430">
                  <c:v>37619</c:v>
                </c:pt>
                <c:pt idx="431">
                  <c:v>37612</c:v>
                </c:pt>
                <c:pt idx="432">
                  <c:v>37605</c:v>
                </c:pt>
                <c:pt idx="433">
                  <c:v>37598</c:v>
                </c:pt>
                <c:pt idx="434">
                  <c:v>37591</c:v>
                </c:pt>
                <c:pt idx="435">
                  <c:v>37584</c:v>
                </c:pt>
                <c:pt idx="436">
                  <c:v>37577</c:v>
                </c:pt>
                <c:pt idx="437">
                  <c:v>37570</c:v>
                </c:pt>
                <c:pt idx="438">
                  <c:v>37563</c:v>
                </c:pt>
                <c:pt idx="439">
                  <c:v>37556</c:v>
                </c:pt>
                <c:pt idx="440">
                  <c:v>37549</c:v>
                </c:pt>
                <c:pt idx="441">
                  <c:v>37542</c:v>
                </c:pt>
                <c:pt idx="442">
                  <c:v>37535</c:v>
                </c:pt>
                <c:pt idx="443">
                  <c:v>37528</c:v>
                </c:pt>
                <c:pt idx="444">
                  <c:v>37521</c:v>
                </c:pt>
                <c:pt idx="445">
                  <c:v>37514</c:v>
                </c:pt>
                <c:pt idx="446">
                  <c:v>37507</c:v>
                </c:pt>
                <c:pt idx="447">
                  <c:v>37500</c:v>
                </c:pt>
                <c:pt idx="448">
                  <c:v>37493</c:v>
                </c:pt>
                <c:pt idx="449">
                  <c:v>37486</c:v>
                </c:pt>
                <c:pt idx="450">
                  <c:v>37479</c:v>
                </c:pt>
                <c:pt idx="451">
                  <c:v>37472</c:v>
                </c:pt>
                <c:pt idx="452">
                  <c:v>37465</c:v>
                </c:pt>
                <c:pt idx="453">
                  <c:v>37458</c:v>
                </c:pt>
                <c:pt idx="454">
                  <c:v>37451</c:v>
                </c:pt>
                <c:pt idx="455">
                  <c:v>37444</c:v>
                </c:pt>
                <c:pt idx="456">
                  <c:v>37437</c:v>
                </c:pt>
                <c:pt idx="457">
                  <c:v>37430</c:v>
                </c:pt>
                <c:pt idx="458">
                  <c:v>37423</c:v>
                </c:pt>
                <c:pt idx="459">
                  <c:v>37416</c:v>
                </c:pt>
                <c:pt idx="460">
                  <c:v>37409</c:v>
                </c:pt>
                <c:pt idx="461">
                  <c:v>37402</c:v>
                </c:pt>
                <c:pt idx="462">
                  <c:v>37395</c:v>
                </c:pt>
                <c:pt idx="463">
                  <c:v>37388</c:v>
                </c:pt>
                <c:pt idx="464">
                  <c:v>37381</c:v>
                </c:pt>
                <c:pt idx="465">
                  <c:v>37374</c:v>
                </c:pt>
                <c:pt idx="466">
                  <c:v>37367</c:v>
                </c:pt>
                <c:pt idx="467">
                  <c:v>37360</c:v>
                </c:pt>
                <c:pt idx="468">
                  <c:v>37353</c:v>
                </c:pt>
                <c:pt idx="469">
                  <c:v>37346</c:v>
                </c:pt>
                <c:pt idx="470">
                  <c:v>37339</c:v>
                </c:pt>
                <c:pt idx="471">
                  <c:v>37332</c:v>
                </c:pt>
                <c:pt idx="472">
                  <c:v>37325</c:v>
                </c:pt>
                <c:pt idx="473">
                  <c:v>37318</c:v>
                </c:pt>
                <c:pt idx="474">
                  <c:v>37311</c:v>
                </c:pt>
                <c:pt idx="475">
                  <c:v>37304</c:v>
                </c:pt>
                <c:pt idx="476">
                  <c:v>37297</c:v>
                </c:pt>
                <c:pt idx="477">
                  <c:v>37290</c:v>
                </c:pt>
                <c:pt idx="478">
                  <c:v>37283</c:v>
                </c:pt>
                <c:pt idx="479">
                  <c:v>37276</c:v>
                </c:pt>
                <c:pt idx="480">
                  <c:v>37269</c:v>
                </c:pt>
                <c:pt idx="481">
                  <c:v>37262</c:v>
                </c:pt>
                <c:pt idx="482">
                  <c:v>37255</c:v>
                </c:pt>
                <c:pt idx="483">
                  <c:v>37248</c:v>
                </c:pt>
                <c:pt idx="484">
                  <c:v>37241</c:v>
                </c:pt>
                <c:pt idx="485">
                  <c:v>37234</c:v>
                </c:pt>
                <c:pt idx="486">
                  <c:v>37227</c:v>
                </c:pt>
                <c:pt idx="487">
                  <c:v>37220</c:v>
                </c:pt>
                <c:pt idx="488">
                  <c:v>37213</c:v>
                </c:pt>
                <c:pt idx="489">
                  <c:v>37206</c:v>
                </c:pt>
                <c:pt idx="490">
                  <c:v>37199</c:v>
                </c:pt>
                <c:pt idx="491">
                  <c:v>37192</c:v>
                </c:pt>
                <c:pt idx="492">
                  <c:v>37185</c:v>
                </c:pt>
                <c:pt idx="493">
                  <c:v>37178</c:v>
                </c:pt>
                <c:pt idx="494">
                  <c:v>37171</c:v>
                </c:pt>
                <c:pt idx="495">
                  <c:v>37164</c:v>
                </c:pt>
                <c:pt idx="496">
                  <c:v>37157</c:v>
                </c:pt>
                <c:pt idx="497">
                  <c:v>37150</c:v>
                </c:pt>
                <c:pt idx="498">
                  <c:v>37143</c:v>
                </c:pt>
                <c:pt idx="499">
                  <c:v>37136</c:v>
                </c:pt>
                <c:pt idx="500">
                  <c:v>37129</c:v>
                </c:pt>
                <c:pt idx="501">
                  <c:v>37122</c:v>
                </c:pt>
                <c:pt idx="502">
                  <c:v>37115</c:v>
                </c:pt>
                <c:pt idx="503">
                  <c:v>37108</c:v>
                </c:pt>
                <c:pt idx="504">
                  <c:v>37101</c:v>
                </c:pt>
                <c:pt idx="505">
                  <c:v>37094</c:v>
                </c:pt>
                <c:pt idx="506">
                  <c:v>37087</c:v>
                </c:pt>
                <c:pt idx="507">
                  <c:v>37080</c:v>
                </c:pt>
                <c:pt idx="508">
                  <c:v>37073</c:v>
                </c:pt>
                <c:pt idx="509">
                  <c:v>37066</c:v>
                </c:pt>
                <c:pt idx="510">
                  <c:v>37059</c:v>
                </c:pt>
                <c:pt idx="511">
                  <c:v>37052</c:v>
                </c:pt>
                <c:pt idx="512">
                  <c:v>37045</c:v>
                </c:pt>
                <c:pt idx="513">
                  <c:v>37038</c:v>
                </c:pt>
                <c:pt idx="514">
                  <c:v>37031</c:v>
                </c:pt>
                <c:pt idx="515">
                  <c:v>37024</c:v>
                </c:pt>
                <c:pt idx="516">
                  <c:v>37017</c:v>
                </c:pt>
                <c:pt idx="517">
                  <c:v>37010</c:v>
                </c:pt>
                <c:pt idx="518">
                  <c:v>37003</c:v>
                </c:pt>
                <c:pt idx="519">
                  <c:v>36996</c:v>
                </c:pt>
                <c:pt idx="520">
                  <c:v>36989</c:v>
                </c:pt>
                <c:pt idx="521">
                  <c:v>36982</c:v>
                </c:pt>
                <c:pt idx="522">
                  <c:v>36975</c:v>
                </c:pt>
                <c:pt idx="523">
                  <c:v>36968</c:v>
                </c:pt>
                <c:pt idx="524">
                  <c:v>36961</c:v>
                </c:pt>
                <c:pt idx="525">
                  <c:v>36954</c:v>
                </c:pt>
                <c:pt idx="526">
                  <c:v>36947</c:v>
                </c:pt>
                <c:pt idx="527">
                  <c:v>36940</c:v>
                </c:pt>
                <c:pt idx="528">
                  <c:v>36933</c:v>
                </c:pt>
                <c:pt idx="529">
                  <c:v>36926</c:v>
                </c:pt>
                <c:pt idx="530">
                  <c:v>36919</c:v>
                </c:pt>
                <c:pt idx="531">
                  <c:v>36912</c:v>
                </c:pt>
                <c:pt idx="532">
                  <c:v>36905</c:v>
                </c:pt>
                <c:pt idx="533">
                  <c:v>36898</c:v>
                </c:pt>
                <c:pt idx="534">
                  <c:v>36891</c:v>
                </c:pt>
                <c:pt idx="535">
                  <c:v>36884</c:v>
                </c:pt>
                <c:pt idx="536">
                  <c:v>36877</c:v>
                </c:pt>
                <c:pt idx="537">
                  <c:v>36870</c:v>
                </c:pt>
                <c:pt idx="538">
                  <c:v>36863</c:v>
                </c:pt>
                <c:pt idx="539">
                  <c:v>36856</c:v>
                </c:pt>
                <c:pt idx="540">
                  <c:v>36849</c:v>
                </c:pt>
                <c:pt idx="541">
                  <c:v>36842</c:v>
                </c:pt>
                <c:pt idx="542">
                  <c:v>36835</c:v>
                </c:pt>
                <c:pt idx="543">
                  <c:v>36828</c:v>
                </c:pt>
                <c:pt idx="544">
                  <c:v>36821</c:v>
                </c:pt>
                <c:pt idx="545">
                  <c:v>36814</c:v>
                </c:pt>
                <c:pt idx="546">
                  <c:v>36807</c:v>
                </c:pt>
                <c:pt idx="547">
                  <c:v>36800</c:v>
                </c:pt>
                <c:pt idx="548">
                  <c:v>36793</c:v>
                </c:pt>
                <c:pt idx="549">
                  <c:v>36786</c:v>
                </c:pt>
                <c:pt idx="550">
                  <c:v>36779</c:v>
                </c:pt>
                <c:pt idx="551">
                  <c:v>36772</c:v>
                </c:pt>
                <c:pt idx="552">
                  <c:v>36765</c:v>
                </c:pt>
                <c:pt idx="553">
                  <c:v>36758</c:v>
                </c:pt>
                <c:pt idx="554">
                  <c:v>36751</c:v>
                </c:pt>
                <c:pt idx="555">
                  <c:v>36744</c:v>
                </c:pt>
                <c:pt idx="556">
                  <c:v>36737</c:v>
                </c:pt>
                <c:pt idx="557">
                  <c:v>36730</c:v>
                </c:pt>
                <c:pt idx="558">
                  <c:v>36723</c:v>
                </c:pt>
                <c:pt idx="559">
                  <c:v>36716</c:v>
                </c:pt>
                <c:pt idx="560">
                  <c:v>36709</c:v>
                </c:pt>
                <c:pt idx="561">
                  <c:v>36702</c:v>
                </c:pt>
                <c:pt idx="562">
                  <c:v>36695</c:v>
                </c:pt>
                <c:pt idx="563">
                  <c:v>36688</c:v>
                </c:pt>
                <c:pt idx="564">
                  <c:v>36681</c:v>
                </c:pt>
                <c:pt idx="565">
                  <c:v>36674</c:v>
                </c:pt>
                <c:pt idx="566">
                  <c:v>36667</c:v>
                </c:pt>
                <c:pt idx="567">
                  <c:v>36660</c:v>
                </c:pt>
                <c:pt idx="568">
                  <c:v>36653</c:v>
                </c:pt>
                <c:pt idx="569">
                  <c:v>36646</c:v>
                </c:pt>
                <c:pt idx="570">
                  <c:v>36639</c:v>
                </c:pt>
                <c:pt idx="571">
                  <c:v>36632</c:v>
                </c:pt>
                <c:pt idx="572">
                  <c:v>36625</c:v>
                </c:pt>
                <c:pt idx="573">
                  <c:v>36618</c:v>
                </c:pt>
                <c:pt idx="574">
                  <c:v>36611</c:v>
                </c:pt>
                <c:pt idx="575">
                  <c:v>36604</c:v>
                </c:pt>
                <c:pt idx="576">
                  <c:v>36597</c:v>
                </c:pt>
                <c:pt idx="577">
                  <c:v>36590</c:v>
                </c:pt>
                <c:pt idx="578">
                  <c:v>36583</c:v>
                </c:pt>
                <c:pt idx="579">
                  <c:v>36576</c:v>
                </c:pt>
                <c:pt idx="580">
                  <c:v>36569</c:v>
                </c:pt>
                <c:pt idx="581">
                  <c:v>36562</c:v>
                </c:pt>
                <c:pt idx="582">
                  <c:v>36555</c:v>
                </c:pt>
                <c:pt idx="583">
                  <c:v>36548</c:v>
                </c:pt>
                <c:pt idx="584">
                  <c:v>36541</c:v>
                </c:pt>
                <c:pt idx="585">
                  <c:v>36534</c:v>
                </c:pt>
                <c:pt idx="586">
                  <c:v>36527</c:v>
                </c:pt>
                <c:pt idx="587">
                  <c:v>36520</c:v>
                </c:pt>
                <c:pt idx="588">
                  <c:v>36513</c:v>
                </c:pt>
                <c:pt idx="589">
                  <c:v>36506</c:v>
                </c:pt>
                <c:pt idx="590">
                  <c:v>36499</c:v>
                </c:pt>
                <c:pt idx="591">
                  <c:v>36492</c:v>
                </c:pt>
                <c:pt idx="592">
                  <c:v>36485</c:v>
                </c:pt>
                <c:pt idx="593">
                  <c:v>36478</c:v>
                </c:pt>
                <c:pt idx="594">
                  <c:v>36471</c:v>
                </c:pt>
                <c:pt idx="595">
                  <c:v>36464</c:v>
                </c:pt>
                <c:pt idx="596">
                  <c:v>36457</c:v>
                </c:pt>
                <c:pt idx="597">
                  <c:v>36450</c:v>
                </c:pt>
                <c:pt idx="598">
                  <c:v>36443</c:v>
                </c:pt>
                <c:pt idx="599">
                  <c:v>36436</c:v>
                </c:pt>
                <c:pt idx="600">
                  <c:v>36429</c:v>
                </c:pt>
                <c:pt idx="601">
                  <c:v>36422</c:v>
                </c:pt>
                <c:pt idx="602">
                  <c:v>36415</c:v>
                </c:pt>
                <c:pt idx="603">
                  <c:v>36408</c:v>
                </c:pt>
                <c:pt idx="604">
                  <c:v>36401</c:v>
                </c:pt>
                <c:pt idx="605">
                  <c:v>36394</c:v>
                </c:pt>
                <c:pt idx="606">
                  <c:v>36387</c:v>
                </c:pt>
                <c:pt idx="607">
                  <c:v>36380</c:v>
                </c:pt>
                <c:pt idx="608">
                  <c:v>36373</c:v>
                </c:pt>
                <c:pt idx="609">
                  <c:v>36366</c:v>
                </c:pt>
                <c:pt idx="610">
                  <c:v>36359</c:v>
                </c:pt>
                <c:pt idx="611">
                  <c:v>36352</c:v>
                </c:pt>
                <c:pt idx="612">
                  <c:v>36345</c:v>
                </c:pt>
                <c:pt idx="613">
                  <c:v>36338</c:v>
                </c:pt>
                <c:pt idx="614">
                  <c:v>36331</c:v>
                </c:pt>
                <c:pt idx="615">
                  <c:v>36324</c:v>
                </c:pt>
                <c:pt idx="616">
                  <c:v>36317</c:v>
                </c:pt>
                <c:pt idx="617">
                  <c:v>36310</c:v>
                </c:pt>
                <c:pt idx="618">
                  <c:v>36303</c:v>
                </c:pt>
                <c:pt idx="619">
                  <c:v>36296</c:v>
                </c:pt>
                <c:pt idx="620">
                  <c:v>36289</c:v>
                </c:pt>
                <c:pt idx="621">
                  <c:v>36282</c:v>
                </c:pt>
                <c:pt idx="622">
                  <c:v>36275</c:v>
                </c:pt>
                <c:pt idx="623">
                  <c:v>36268</c:v>
                </c:pt>
                <c:pt idx="624">
                  <c:v>36261</c:v>
                </c:pt>
                <c:pt idx="625">
                  <c:v>36254</c:v>
                </c:pt>
                <c:pt idx="626">
                  <c:v>36247</c:v>
                </c:pt>
                <c:pt idx="627">
                  <c:v>36240</c:v>
                </c:pt>
                <c:pt idx="628">
                  <c:v>36233</c:v>
                </c:pt>
                <c:pt idx="629">
                  <c:v>36226</c:v>
                </c:pt>
                <c:pt idx="630">
                  <c:v>36219</c:v>
                </c:pt>
                <c:pt idx="631">
                  <c:v>36212</c:v>
                </c:pt>
                <c:pt idx="632">
                  <c:v>36205</c:v>
                </c:pt>
                <c:pt idx="633">
                  <c:v>36198</c:v>
                </c:pt>
                <c:pt idx="634">
                  <c:v>36191</c:v>
                </c:pt>
                <c:pt idx="635">
                  <c:v>36184</c:v>
                </c:pt>
                <c:pt idx="636">
                  <c:v>36177</c:v>
                </c:pt>
                <c:pt idx="637">
                  <c:v>36170</c:v>
                </c:pt>
                <c:pt idx="638">
                  <c:v>36163</c:v>
                </c:pt>
                <c:pt idx="639">
                  <c:v>36156</c:v>
                </c:pt>
                <c:pt idx="640">
                  <c:v>36149</c:v>
                </c:pt>
                <c:pt idx="641">
                  <c:v>36142</c:v>
                </c:pt>
                <c:pt idx="642">
                  <c:v>36134</c:v>
                </c:pt>
                <c:pt idx="643">
                  <c:v>36128</c:v>
                </c:pt>
                <c:pt idx="644">
                  <c:v>36121</c:v>
                </c:pt>
                <c:pt idx="645">
                  <c:v>36114</c:v>
                </c:pt>
                <c:pt idx="646">
                  <c:v>36107</c:v>
                </c:pt>
                <c:pt idx="647">
                  <c:v>36100</c:v>
                </c:pt>
                <c:pt idx="648">
                  <c:v>36093</c:v>
                </c:pt>
                <c:pt idx="649">
                  <c:v>36086</c:v>
                </c:pt>
                <c:pt idx="650">
                  <c:v>36079</c:v>
                </c:pt>
                <c:pt idx="651">
                  <c:v>36072</c:v>
                </c:pt>
                <c:pt idx="652">
                  <c:v>36065</c:v>
                </c:pt>
                <c:pt idx="653">
                  <c:v>36058</c:v>
                </c:pt>
                <c:pt idx="654">
                  <c:v>36051</c:v>
                </c:pt>
                <c:pt idx="655">
                  <c:v>36044</c:v>
                </c:pt>
                <c:pt idx="656">
                  <c:v>36037</c:v>
                </c:pt>
                <c:pt idx="657">
                  <c:v>36030</c:v>
                </c:pt>
                <c:pt idx="658">
                  <c:v>36023</c:v>
                </c:pt>
                <c:pt idx="659">
                  <c:v>36016</c:v>
                </c:pt>
                <c:pt idx="660">
                  <c:v>36009</c:v>
                </c:pt>
                <c:pt idx="661">
                  <c:v>36002</c:v>
                </c:pt>
                <c:pt idx="662">
                  <c:v>35995</c:v>
                </c:pt>
                <c:pt idx="663">
                  <c:v>35988</c:v>
                </c:pt>
                <c:pt idx="664">
                  <c:v>35981</c:v>
                </c:pt>
                <c:pt idx="665">
                  <c:v>35974</c:v>
                </c:pt>
                <c:pt idx="666">
                  <c:v>35967</c:v>
                </c:pt>
                <c:pt idx="667">
                  <c:v>35960</c:v>
                </c:pt>
                <c:pt idx="668">
                  <c:v>35953</c:v>
                </c:pt>
                <c:pt idx="669">
                  <c:v>35946</c:v>
                </c:pt>
                <c:pt idx="670">
                  <c:v>35939</c:v>
                </c:pt>
                <c:pt idx="671">
                  <c:v>35932</c:v>
                </c:pt>
                <c:pt idx="672">
                  <c:v>35925</c:v>
                </c:pt>
                <c:pt idx="673">
                  <c:v>35918</c:v>
                </c:pt>
                <c:pt idx="674">
                  <c:v>35911</c:v>
                </c:pt>
                <c:pt idx="675">
                  <c:v>35904</c:v>
                </c:pt>
                <c:pt idx="676">
                  <c:v>35897</c:v>
                </c:pt>
                <c:pt idx="677">
                  <c:v>35890</c:v>
                </c:pt>
                <c:pt idx="678">
                  <c:v>35883</c:v>
                </c:pt>
                <c:pt idx="679">
                  <c:v>35876</c:v>
                </c:pt>
                <c:pt idx="680">
                  <c:v>35869</c:v>
                </c:pt>
                <c:pt idx="681">
                  <c:v>35862</c:v>
                </c:pt>
                <c:pt idx="682">
                  <c:v>35855</c:v>
                </c:pt>
                <c:pt idx="683">
                  <c:v>35848</c:v>
                </c:pt>
                <c:pt idx="684">
                  <c:v>35841</c:v>
                </c:pt>
                <c:pt idx="685">
                  <c:v>35834</c:v>
                </c:pt>
                <c:pt idx="686">
                  <c:v>35827</c:v>
                </c:pt>
                <c:pt idx="687">
                  <c:v>35820</c:v>
                </c:pt>
                <c:pt idx="688">
                  <c:v>35813</c:v>
                </c:pt>
                <c:pt idx="689">
                  <c:v>35806</c:v>
                </c:pt>
                <c:pt idx="690">
                  <c:v>35799</c:v>
                </c:pt>
                <c:pt idx="691">
                  <c:v>35792</c:v>
                </c:pt>
                <c:pt idx="692">
                  <c:v>35785</c:v>
                </c:pt>
                <c:pt idx="693">
                  <c:v>35778</c:v>
                </c:pt>
                <c:pt idx="694">
                  <c:v>35771</c:v>
                </c:pt>
                <c:pt idx="695">
                  <c:v>35764</c:v>
                </c:pt>
                <c:pt idx="696">
                  <c:v>35757</c:v>
                </c:pt>
                <c:pt idx="697">
                  <c:v>35750</c:v>
                </c:pt>
                <c:pt idx="698">
                  <c:v>35743</c:v>
                </c:pt>
                <c:pt idx="699">
                  <c:v>35736</c:v>
                </c:pt>
                <c:pt idx="700">
                  <c:v>35729</c:v>
                </c:pt>
                <c:pt idx="701">
                  <c:v>35722</c:v>
                </c:pt>
                <c:pt idx="702">
                  <c:v>35715</c:v>
                </c:pt>
                <c:pt idx="703">
                  <c:v>35708</c:v>
                </c:pt>
                <c:pt idx="704">
                  <c:v>35701</c:v>
                </c:pt>
                <c:pt idx="705">
                  <c:v>35694</c:v>
                </c:pt>
                <c:pt idx="706">
                  <c:v>35687</c:v>
                </c:pt>
                <c:pt idx="707">
                  <c:v>35680</c:v>
                </c:pt>
                <c:pt idx="708">
                  <c:v>35673</c:v>
                </c:pt>
                <c:pt idx="709">
                  <c:v>35666</c:v>
                </c:pt>
                <c:pt idx="710">
                  <c:v>35659</c:v>
                </c:pt>
                <c:pt idx="711">
                  <c:v>35652</c:v>
                </c:pt>
                <c:pt idx="712">
                  <c:v>35645</c:v>
                </c:pt>
                <c:pt idx="713">
                  <c:v>35638</c:v>
                </c:pt>
                <c:pt idx="714">
                  <c:v>35631</c:v>
                </c:pt>
                <c:pt idx="715">
                  <c:v>35624</c:v>
                </c:pt>
                <c:pt idx="716">
                  <c:v>35617</c:v>
                </c:pt>
                <c:pt idx="717">
                  <c:v>35610</c:v>
                </c:pt>
                <c:pt idx="718">
                  <c:v>35603</c:v>
                </c:pt>
                <c:pt idx="719">
                  <c:v>35596</c:v>
                </c:pt>
                <c:pt idx="720">
                  <c:v>35589</c:v>
                </c:pt>
                <c:pt idx="721">
                  <c:v>35582</c:v>
                </c:pt>
                <c:pt idx="722">
                  <c:v>35575</c:v>
                </c:pt>
                <c:pt idx="723">
                  <c:v>35568</c:v>
                </c:pt>
                <c:pt idx="724">
                  <c:v>35561</c:v>
                </c:pt>
                <c:pt idx="725">
                  <c:v>35554</c:v>
                </c:pt>
                <c:pt idx="726">
                  <c:v>35547</c:v>
                </c:pt>
                <c:pt idx="727">
                  <c:v>35540</c:v>
                </c:pt>
                <c:pt idx="728">
                  <c:v>35533</c:v>
                </c:pt>
                <c:pt idx="729">
                  <c:v>35526</c:v>
                </c:pt>
                <c:pt idx="730">
                  <c:v>35519</c:v>
                </c:pt>
                <c:pt idx="731">
                  <c:v>35512</c:v>
                </c:pt>
                <c:pt idx="732">
                  <c:v>35505</c:v>
                </c:pt>
                <c:pt idx="733">
                  <c:v>35498</c:v>
                </c:pt>
                <c:pt idx="734">
                  <c:v>35491</c:v>
                </c:pt>
                <c:pt idx="735">
                  <c:v>35484</c:v>
                </c:pt>
                <c:pt idx="736">
                  <c:v>35477</c:v>
                </c:pt>
                <c:pt idx="737">
                  <c:v>35470</c:v>
                </c:pt>
                <c:pt idx="738">
                  <c:v>35463</c:v>
                </c:pt>
                <c:pt idx="739">
                  <c:v>35456</c:v>
                </c:pt>
                <c:pt idx="740">
                  <c:v>35449</c:v>
                </c:pt>
                <c:pt idx="741">
                  <c:v>35442</c:v>
                </c:pt>
                <c:pt idx="742">
                  <c:v>35435</c:v>
                </c:pt>
                <c:pt idx="743">
                  <c:v>35428</c:v>
                </c:pt>
                <c:pt idx="744">
                  <c:v>35421</c:v>
                </c:pt>
                <c:pt idx="745">
                  <c:v>35414</c:v>
                </c:pt>
                <c:pt idx="746">
                  <c:v>35407</c:v>
                </c:pt>
                <c:pt idx="747">
                  <c:v>35400</c:v>
                </c:pt>
                <c:pt idx="748">
                  <c:v>35393</c:v>
                </c:pt>
                <c:pt idx="749">
                  <c:v>35386</c:v>
                </c:pt>
                <c:pt idx="750">
                  <c:v>35379</c:v>
                </c:pt>
                <c:pt idx="751">
                  <c:v>35372</c:v>
                </c:pt>
                <c:pt idx="752">
                  <c:v>35365</c:v>
                </c:pt>
                <c:pt idx="753">
                  <c:v>35358</c:v>
                </c:pt>
                <c:pt idx="754">
                  <c:v>35351</c:v>
                </c:pt>
                <c:pt idx="755">
                  <c:v>35344</c:v>
                </c:pt>
                <c:pt idx="756">
                  <c:v>35337</c:v>
                </c:pt>
                <c:pt idx="757">
                  <c:v>35330</c:v>
                </c:pt>
                <c:pt idx="758">
                  <c:v>35323</c:v>
                </c:pt>
                <c:pt idx="759">
                  <c:v>35316</c:v>
                </c:pt>
                <c:pt idx="760">
                  <c:v>35309</c:v>
                </c:pt>
                <c:pt idx="761">
                  <c:v>35302</c:v>
                </c:pt>
                <c:pt idx="762">
                  <c:v>35295</c:v>
                </c:pt>
                <c:pt idx="763">
                  <c:v>35288</c:v>
                </c:pt>
                <c:pt idx="764">
                  <c:v>35281</c:v>
                </c:pt>
                <c:pt idx="765">
                  <c:v>35274</c:v>
                </c:pt>
                <c:pt idx="766">
                  <c:v>35267</c:v>
                </c:pt>
                <c:pt idx="767">
                  <c:v>35260</c:v>
                </c:pt>
                <c:pt idx="768">
                  <c:v>35253</c:v>
                </c:pt>
                <c:pt idx="769">
                  <c:v>35246</c:v>
                </c:pt>
                <c:pt idx="770">
                  <c:v>35239</c:v>
                </c:pt>
                <c:pt idx="771">
                  <c:v>35232</c:v>
                </c:pt>
                <c:pt idx="772">
                  <c:v>35225</c:v>
                </c:pt>
                <c:pt idx="773">
                  <c:v>35218</c:v>
                </c:pt>
                <c:pt idx="774">
                  <c:v>35211</c:v>
                </c:pt>
                <c:pt idx="775">
                  <c:v>35204</c:v>
                </c:pt>
                <c:pt idx="776">
                  <c:v>35197</c:v>
                </c:pt>
                <c:pt idx="777">
                  <c:v>35190</c:v>
                </c:pt>
                <c:pt idx="778">
                  <c:v>35183</c:v>
                </c:pt>
                <c:pt idx="779">
                  <c:v>35176</c:v>
                </c:pt>
                <c:pt idx="780">
                  <c:v>35169</c:v>
                </c:pt>
                <c:pt idx="781">
                  <c:v>35162</c:v>
                </c:pt>
                <c:pt idx="782">
                  <c:v>35155</c:v>
                </c:pt>
                <c:pt idx="783">
                  <c:v>35148</c:v>
                </c:pt>
                <c:pt idx="784">
                  <c:v>35141</c:v>
                </c:pt>
                <c:pt idx="785">
                  <c:v>35134</c:v>
                </c:pt>
                <c:pt idx="786">
                  <c:v>35127</c:v>
                </c:pt>
                <c:pt idx="787">
                  <c:v>35120</c:v>
                </c:pt>
                <c:pt idx="788">
                  <c:v>35113</c:v>
                </c:pt>
                <c:pt idx="789">
                  <c:v>35106</c:v>
                </c:pt>
                <c:pt idx="790">
                  <c:v>35099</c:v>
                </c:pt>
                <c:pt idx="791">
                  <c:v>35092</c:v>
                </c:pt>
                <c:pt idx="792">
                  <c:v>35085</c:v>
                </c:pt>
                <c:pt idx="793">
                  <c:v>35078</c:v>
                </c:pt>
                <c:pt idx="794">
                  <c:v>35071</c:v>
                </c:pt>
                <c:pt idx="795">
                  <c:v>35064</c:v>
                </c:pt>
                <c:pt idx="796">
                  <c:v>35057</c:v>
                </c:pt>
                <c:pt idx="797">
                  <c:v>35050</c:v>
                </c:pt>
                <c:pt idx="798">
                  <c:v>35043</c:v>
                </c:pt>
                <c:pt idx="799">
                  <c:v>35036</c:v>
                </c:pt>
                <c:pt idx="800">
                  <c:v>35029</c:v>
                </c:pt>
                <c:pt idx="801">
                  <c:v>35022</c:v>
                </c:pt>
                <c:pt idx="802">
                  <c:v>35015</c:v>
                </c:pt>
                <c:pt idx="803">
                  <c:v>35008</c:v>
                </c:pt>
                <c:pt idx="804">
                  <c:v>35001</c:v>
                </c:pt>
                <c:pt idx="805">
                  <c:v>34994</c:v>
                </c:pt>
                <c:pt idx="806">
                  <c:v>34987</c:v>
                </c:pt>
                <c:pt idx="807">
                  <c:v>34980</c:v>
                </c:pt>
                <c:pt idx="808">
                  <c:v>34973</c:v>
                </c:pt>
                <c:pt idx="809">
                  <c:v>34966</c:v>
                </c:pt>
                <c:pt idx="810">
                  <c:v>34959</c:v>
                </c:pt>
                <c:pt idx="811">
                  <c:v>34952</c:v>
                </c:pt>
                <c:pt idx="812">
                  <c:v>34945</c:v>
                </c:pt>
                <c:pt idx="813">
                  <c:v>34938</c:v>
                </c:pt>
                <c:pt idx="814">
                  <c:v>34931</c:v>
                </c:pt>
                <c:pt idx="815">
                  <c:v>34924</c:v>
                </c:pt>
                <c:pt idx="816">
                  <c:v>34917</c:v>
                </c:pt>
                <c:pt idx="817">
                  <c:v>34910</c:v>
                </c:pt>
                <c:pt idx="818">
                  <c:v>34903</c:v>
                </c:pt>
                <c:pt idx="819">
                  <c:v>34896</c:v>
                </c:pt>
                <c:pt idx="820">
                  <c:v>34889</c:v>
                </c:pt>
                <c:pt idx="821">
                  <c:v>34882</c:v>
                </c:pt>
                <c:pt idx="822">
                  <c:v>34875</c:v>
                </c:pt>
                <c:pt idx="823">
                  <c:v>34868</c:v>
                </c:pt>
                <c:pt idx="824">
                  <c:v>34861</c:v>
                </c:pt>
                <c:pt idx="825">
                  <c:v>34854</c:v>
                </c:pt>
                <c:pt idx="826">
                  <c:v>34847</c:v>
                </c:pt>
                <c:pt idx="827">
                  <c:v>34840</c:v>
                </c:pt>
                <c:pt idx="828">
                  <c:v>34833</c:v>
                </c:pt>
                <c:pt idx="829">
                  <c:v>34826</c:v>
                </c:pt>
                <c:pt idx="830">
                  <c:v>34819</c:v>
                </c:pt>
                <c:pt idx="831">
                  <c:v>34812</c:v>
                </c:pt>
                <c:pt idx="832">
                  <c:v>34805</c:v>
                </c:pt>
                <c:pt idx="833">
                  <c:v>34798</c:v>
                </c:pt>
                <c:pt idx="834">
                  <c:v>34791</c:v>
                </c:pt>
                <c:pt idx="835">
                  <c:v>34784</c:v>
                </c:pt>
                <c:pt idx="836">
                  <c:v>34777</c:v>
                </c:pt>
                <c:pt idx="837">
                  <c:v>34770</c:v>
                </c:pt>
                <c:pt idx="838">
                  <c:v>34763</c:v>
                </c:pt>
                <c:pt idx="839">
                  <c:v>34756</c:v>
                </c:pt>
                <c:pt idx="840">
                  <c:v>34749</c:v>
                </c:pt>
                <c:pt idx="841">
                  <c:v>34742</c:v>
                </c:pt>
                <c:pt idx="842">
                  <c:v>34735</c:v>
                </c:pt>
                <c:pt idx="843">
                  <c:v>34728</c:v>
                </c:pt>
                <c:pt idx="844">
                  <c:v>34721</c:v>
                </c:pt>
                <c:pt idx="845">
                  <c:v>34714</c:v>
                </c:pt>
                <c:pt idx="846">
                  <c:v>34707</c:v>
                </c:pt>
                <c:pt idx="847">
                  <c:v>34700</c:v>
                </c:pt>
                <c:pt idx="848">
                  <c:v>34693</c:v>
                </c:pt>
                <c:pt idx="849">
                  <c:v>34686</c:v>
                </c:pt>
                <c:pt idx="850">
                  <c:v>34679</c:v>
                </c:pt>
                <c:pt idx="851">
                  <c:v>34672</c:v>
                </c:pt>
                <c:pt idx="852">
                  <c:v>34665</c:v>
                </c:pt>
                <c:pt idx="853">
                  <c:v>34658</c:v>
                </c:pt>
                <c:pt idx="854">
                  <c:v>34651</c:v>
                </c:pt>
                <c:pt idx="855">
                  <c:v>34644</c:v>
                </c:pt>
                <c:pt idx="856">
                  <c:v>34637</c:v>
                </c:pt>
                <c:pt idx="857">
                  <c:v>34630</c:v>
                </c:pt>
                <c:pt idx="858">
                  <c:v>34623</c:v>
                </c:pt>
                <c:pt idx="859">
                  <c:v>34616</c:v>
                </c:pt>
                <c:pt idx="860">
                  <c:v>34609</c:v>
                </c:pt>
                <c:pt idx="861">
                  <c:v>34602</c:v>
                </c:pt>
                <c:pt idx="862">
                  <c:v>34595</c:v>
                </c:pt>
                <c:pt idx="863">
                  <c:v>34588</c:v>
                </c:pt>
                <c:pt idx="864">
                  <c:v>34581</c:v>
                </c:pt>
                <c:pt idx="865">
                  <c:v>34574</c:v>
                </c:pt>
                <c:pt idx="866">
                  <c:v>34567</c:v>
                </c:pt>
                <c:pt idx="867">
                  <c:v>34560</c:v>
                </c:pt>
                <c:pt idx="868">
                  <c:v>34553</c:v>
                </c:pt>
                <c:pt idx="869">
                  <c:v>34546</c:v>
                </c:pt>
                <c:pt idx="870">
                  <c:v>34539</c:v>
                </c:pt>
                <c:pt idx="871">
                  <c:v>34532</c:v>
                </c:pt>
                <c:pt idx="872">
                  <c:v>34525</c:v>
                </c:pt>
                <c:pt idx="873">
                  <c:v>34518</c:v>
                </c:pt>
                <c:pt idx="874">
                  <c:v>34511</c:v>
                </c:pt>
                <c:pt idx="875">
                  <c:v>34504</c:v>
                </c:pt>
                <c:pt idx="876">
                  <c:v>34497</c:v>
                </c:pt>
                <c:pt idx="877">
                  <c:v>34490</c:v>
                </c:pt>
                <c:pt idx="878">
                  <c:v>34483</c:v>
                </c:pt>
                <c:pt idx="879">
                  <c:v>34476</c:v>
                </c:pt>
                <c:pt idx="880">
                  <c:v>34469</c:v>
                </c:pt>
                <c:pt idx="881">
                  <c:v>34462</c:v>
                </c:pt>
                <c:pt idx="882">
                  <c:v>34455</c:v>
                </c:pt>
                <c:pt idx="883">
                  <c:v>34448</c:v>
                </c:pt>
                <c:pt idx="884">
                  <c:v>34441</c:v>
                </c:pt>
                <c:pt idx="885">
                  <c:v>34434</c:v>
                </c:pt>
                <c:pt idx="886">
                  <c:v>34427</c:v>
                </c:pt>
                <c:pt idx="887">
                  <c:v>34420</c:v>
                </c:pt>
                <c:pt idx="888">
                  <c:v>34413</c:v>
                </c:pt>
                <c:pt idx="889">
                  <c:v>34406</c:v>
                </c:pt>
                <c:pt idx="890">
                  <c:v>34399</c:v>
                </c:pt>
                <c:pt idx="891">
                  <c:v>34392</c:v>
                </c:pt>
                <c:pt idx="892">
                  <c:v>34385</c:v>
                </c:pt>
                <c:pt idx="893">
                  <c:v>34378</c:v>
                </c:pt>
                <c:pt idx="894">
                  <c:v>34371</c:v>
                </c:pt>
                <c:pt idx="895">
                  <c:v>34364</c:v>
                </c:pt>
                <c:pt idx="896">
                  <c:v>34357</c:v>
                </c:pt>
                <c:pt idx="897">
                  <c:v>34350</c:v>
                </c:pt>
                <c:pt idx="898">
                  <c:v>34343</c:v>
                </c:pt>
                <c:pt idx="899">
                  <c:v>34336</c:v>
                </c:pt>
                <c:pt idx="900">
                  <c:v>34329</c:v>
                </c:pt>
                <c:pt idx="901">
                  <c:v>34322</c:v>
                </c:pt>
                <c:pt idx="902">
                  <c:v>34315</c:v>
                </c:pt>
                <c:pt idx="903">
                  <c:v>34308</c:v>
                </c:pt>
                <c:pt idx="904">
                  <c:v>34301</c:v>
                </c:pt>
                <c:pt idx="905">
                  <c:v>34294</c:v>
                </c:pt>
                <c:pt idx="906">
                  <c:v>34287</c:v>
                </c:pt>
                <c:pt idx="907">
                  <c:v>34280</c:v>
                </c:pt>
                <c:pt idx="908">
                  <c:v>34273</c:v>
                </c:pt>
                <c:pt idx="909">
                  <c:v>34266</c:v>
                </c:pt>
                <c:pt idx="910">
                  <c:v>34259</c:v>
                </c:pt>
                <c:pt idx="911">
                  <c:v>34252</c:v>
                </c:pt>
                <c:pt idx="912">
                  <c:v>34245</c:v>
                </c:pt>
                <c:pt idx="913">
                  <c:v>34238</c:v>
                </c:pt>
                <c:pt idx="914">
                  <c:v>34231</c:v>
                </c:pt>
                <c:pt idx="915">
                  <c:v>34224</c:v>
                </c:pt>
                <c:pt idx="916">
                  <c:v>34217</c:v>
                </c:pt>
                <c:pt idx="917">
                  <c:v>34210</c:v>
                </c:pt>
                <c:pt idx="918">
                  <c:v>34203</c:v>
                </c:pt>
                <c:pt idx="919">
                  <c:v>34196</c:v>
                </c:pt>
                <c:pt idx="920">
                  <c:v>34189</c:v>
                </c:pt>
                <c:pt idx="921">
                  <c:v>34182</c:v>
                </c:pt>
                <c:pt idx="922">
                  <c:v>34175</c:v>
                </c:pt>
                <c:pt idx="923">
                  <c:v>34168</c:v>
                </c:pt>
                <c:pt idx="924">
                  <c:v>34161</c:v>
                </c:pt>
                <c:pt idx="925">
                  <c:v>34154</c:v>
                </c:pt>
                <c:pt idx="926">
                  <c:v>34147</c:v>
                </c:pt>
                <c:pt idx="927">
                  <c:v>34140</c:v>
                </c:pt>
                <c:pt idx="928">
                  <c:v>34133</c:v>
                </c:pt>
                <c:pt idx="929">
                  <c:v>34126</c:v>
                </c:pt>
                <c:pt idx="930">
                  <c:v>34119</c:v>
                </c:pt>
                <c:pt idx="931">
                  <c:v>34112</c:v>
                </c:pt>
                <c:pt idx="932">
                  <c:v>34105</c:v>
                </c:pt>
                <c:pt idx="933">
                  <c:v>34098</c:v>
                </c:pt>
                <c:pt idx="934">
                  <c:v>34091</c:v>
                </c:pt>
                <c:pt idx="935">
                  <c:v>34084</c:v>
                </c:pt>
                <c:pt idx="936">
                  <c:v>34077</c:v>
                </c:pt>
                <c:pt idx="937">
                  <c:v>34070</c:v>
                </c:pt>
                <c:pt idx="938">
                  <c:v>34063</c:v>
                </c:pt>
                <c:pt idx="939">
                  <c:v>34056</c:v>
                </c:pt>
                <c:pt idx="940">
                  <c:v>34049</c:v>
                </c:pt>
                <c:pt idx="941">
                  <c:v>34042</c:v>
                </c:pt>
                <c:pt idx="942">
                  <c:v>34035</c:v>
                </c:pt>
                <c:pt idx="943">
                  <c:v>34028</c:v>
                </c:pt>
                <c:pt idx="944">
                  <c:v>34021</c:v>
                </c:pt>
                <c:pt idx="945">
                  <c:v>34014</c:v>
                </c:pt>
                <c:pt idx="946">
                  <c:v>34007</c:v>
                </c:pt>
                <c:pt idx="947">
                  <c:v>34000</c:v>
                </c:pt>
                <c:pt idx="948">
                  <c:v>33993</c:v>
                </c:pt>
                <c:pt idx="949">
                  <c:v>33986</c:v>
                </c:pt>
                <c:pt idx="950">
                  <c:v>33979</c:v>
                </c:pt>
                <c:pt idx="951">
                  <c:v>33972</c:v>
                </c:pt>
                <c:pt idx="952">
                  <c:v>33965</c:v>
                </c:pt>
                <c:pt idx="953">
                  <c:v>33958</c:v>
                </c:pt>
                <c:pt idx="954">
                  <c:v>33951</c:v>
                </c:pt>
                <c:pt idx="955">
                  <c:v>33944</c:v>
                </c:pt>
                <c:pt idx="956">
                  <c:v>33937</c:v>
                </c:pt>
                <c:pt idx="957">
                  <c:v>33930</c:v>
                </c:pt>
                <c:pt idx="958">
                  <c:v>33923</c:v>
                </c:pt>
                <c:pt idx="959">
                  <c:v>33916</c:v>
                </c:pt>
                <c:pt idx="960">
                  <c:v>33909</c:v>
                </c:pt>
                <c:pt idx="961">
                  <c:v>33902</c:v>
                </c:pt>
                <c:pt idx="962">
                  <c:v>33895</c:v>
                </c:pt>
                <c:pt idx="963">
                  <c:v>33888</c:v>
                </c:pt>
                <c:pt idx="964">
                  <c:v>33881</c:v>
                </c:pt>
                <c:pt idx="965">
                  <c:v>33874</c:v>
                </c:pt>
                <c:pt idx="966">
                  <c:v>33867</c:v>
                </c:pt>
                <c:pt idx="967">
                  <c:v>33860</c:v>
                </c:pt>
                <c:pt idx="968">
                  <c:v>33853</c:v>
                </c:pt>
                <c:pt idx="969">
                  <c:v>33846</c:v>
                </c:pt>
                <c:pt idx="970">
                  <c:v>33839</c:v>
                </c:pt>
                <c:pt idx="971">
                  <c:v>33832</c:v>
                </c:pt>
                <c:pt idx="972">
                  <c:v>33825</c:v>
                </c:pt>
                <c:pt idx="973">
                  <c:v>33818</c:v>
                </c:pt>
                <c:pt idx="974">
                  <c:v>33811</c:v>
                </c:pt>
                <c:pt idx="975">
                  <c:v>33804</c:v>
                </c:pt>
                <c:pt idx="976">
                  <c:v>33797</c:v>
                </c:pt>
                <c:pt idx="977">
                  <c:v>33790</c:v>
                </c:pt>
                <c:pt idx="978">
                  <c:v>33783</c:v>
                </c:pt>
                <c:pt idx="979">
                  <c:v>33776</c:v>
                </c:pt>
                <c:pt idx="980">
                  <c:v>33769</c:v>
                </c:pt>
                <c:pt idx="981">
                  <c:v>33762</c:v>
                </c:pt>
                <c:pt idx="982">
                  <c:v>33755</c:v>
                </c:pt>
                <c:pt idx="983">
                  <c:v>33748</c:v>
                </c:pt>
                <c:pt idx="984">
                  <c:v>33741</c:v>
                </c:pt>
                <c:pt idx="985">
                  <c:v>33734</c:v>
                </c:pt>
                <c:pt idx="986">
                  <c:v>33727</c:v>
                </c:pt>
                <c:pt idx="987">
                  <c:v>33720</c:v>
                </c:pt>
                <c:pt idx="988">
                  <c:v>33713</c:v>
                </c:pt>
                <c:pt idx="989">
                  <c:v>33706</c:v>
                </c:pt>
                <c:pt idx="990">
                  <c:v>33699</c:v>
                </c:pt>
                <c:pt idx="991">
                  <c:v>33692</c:v>
                </c:pt>
                <c:pt idx="992">
                  <c:v>33685</c:v>
                </c:pt>
                <c:pt idx="993">
                  <c:v>33678</c:v>
                </c:pt>
                <c:pt idx="994">
                  <c:v>33672</c:v>
                </c:pt>
                <c:pt idx="995">
                  <c:v>33664</c:v>
                </c:pt>
                <c:pt idx="996">
                  <c:v>33657</c:v>
                </c:pt>
                <c:pt idx="997">
                  <c:v>33650</c:v>
                </c:pt>
                <c:pt idx="998">
                  <c:v>33643</c:v>
                </c:pt>
                <c:pt idx="999">
                  <c:v>33636</c:v>
                </c:pt>
                <c:pt idx="1000">
                  <c:v>33629</c:v>
                </c:pt>
                <c:pt idx="1001">
                  <c:v>33622</c:v>
                </c:pt>
                <c:pt idx="1002">
                  <c:v>33615</c:v>
                </c:pt>
                <c:pt idx="1003">
                  <c:v>33608</c:v>
                </c:pt>
                <c:pt idx="1004">
                  <c:v>33601</c:v>
                </c:pt>
                <c:pt idx="1005">
                  <c:v>33594</c:v>
                </c:pt>
                <c:pt idx="1006">
                  <c:v>33587</c:v>
                </c:pt>
                <c:pt idx="1007">
                  <c:v>33580</c:v>
                </c:pt>
                <c:pt idx="1008">
                  <c:v>33573</c:v>
                </c:pt>
                <c:pt idx="1009">
                  <c:v>33566</c:v>
                </c:pt>
                <c:pt idx="1010">
                  <c:v>33559</c:v>
                </c:pt>
                <c:pt idx="1011">
                  <c:v>33552</c:v>
                </c:pt>
                <c:pt idx="1012">
                  <c:v>33545</c:v>
                </c:pt>
                <c:pt idx="1013">
                  <c:v>33538</c:v>
                </c:pt>
                <c:pt idx="1014">
                  <c:v>33531</c:v>
                </c:pt>
                <c:pt idx="1015">
                  <c:v>33524</c:v>
                </c:pt>
                <c:pt idx="1016">
                  <c:v>33517</c:v>
                </c:pt>
                <c:pt idx="1017">
                  <c:v>33510</c:v>
                </c:pt>
                <c:pt idx="1018">
                  <c:v>33503</c:v>
                </c:pt>
                <c:pt idx="1019">
                  <c:v>33496</c:v>
                </c:pt>
                <c:pt idx="1020">
                  <c:v>33489</c:v>
                </c:pt>
                <c:pt idx="1021">
                  <c:v>33482</c:v>
                </c:pt>
                <c:pt idx="1022">
                  <c:v>33475</c:v>
                </c:pt>
                <c:pt idx="1023">
                  <c:v>33468</c:v>
                </c:pt>
                <c:pt idx="1024">
                  <c:v>33461</c:v>
                </c:pt>
                <c:pt idx="1025">
                  <c:v>33454</c:v>
                </c:pt>
                <c:pt idx="1026">
                  <c:v>33447</c:v>
                </c:pt>
                <c:pt idx="1027">
                  <c:v>33440</c:v>
                </c:pt>
                <c:pt idx="1028">
                  <c:v>33433</c:v>
                </c:pt>
                <c:pt idx="1029">
                  <c:v>33426</c:v>
                </c:pt>
                <c:pt idx="1030">
                  <c:v>33419</c:v>
                </c:pt>
                <c:pt idx="1031">
                  <c:v>33412</c:v>
                </c:pt>
                <c:pt idx="1032">
                  <c:v>33405</c:v>
                </c:pt>
                <c:pt idx="1033">
                  <c:v>33398</c:v>
                </c:pt>
                <c:pt idx="1034">
                  <c:v>33391</c:v>
                </c:pt>
                <c:pt idx="1035">
                  <c:v>33384</c:v>
                </c:pt>
                <c:pt idx="1036">
                  <c:v>33377</c:v>
                </c:pt>
                <c:pt idx="1037">
                  <c:v>33370</c:v>
                </c:pt>
                <c:pt idx="1038">
                  <c:v>33363</c:v>
                </c:pt>
                <c:pt idx="1039">
                  <c:v>33356</c:v>
                </c:pt>
                <c:pt idx="1040">
                  <c:v>33349</c:v>
                </c:pt>
                <c:pt idx="1041">
                  <c:v>33342</c:v>
                </c:pt>
                <c:pt idx="1042">
                  <c:v>33335</c:v>
                </c:pt>
                <c:pt idx="1043">
                  <c:v>33328</c:v>
                </c:pt>
                <c:pt idx="1044">
                  <c:v>33321</c:v>
                </c:pt>
                <c:pt idx="1045">
                  <c:v>33314</c:v>
                </c:pt>
                <c:pt idx="1046">
                  <c:v>33307</c:v>
                </c:pt>
                <c:pt idx="1047">
                  <c:v>33300</c:v>
                </c:pt>
                <c:pt idx="1048">
                  <c:v>33293</c:v>
                </c:pt>
                <c:pt idx="1049">
                  <c:v>33286</c:v>
                </c:pt>
                <c:pt idx="1050">
                  <c:v>33279</c:v>
                </c:pt>
                <c:pt idx="1051">
                  <c:v>33272</c:v>
                </c:pt>
                <c:pt idx="1052">
                  <c:v>33265</c:v>
                </c:pt>
                <c:pt idx="1053">
                  <c:v>33258</c:v>
                </c:pt>
                <c:pt idx="1054">
                  <c:v>33251</c:v>
                </c:pt>
                <c:pt idx="1055">
                  <c:v>33244</c:v>
                </c:pt>
                <c:pt idx="1056">
                  <c:v>33237</c:v>
                </c:pt>
                <c:pt idx="1057">
                  <c:v>33230</c:v>
                </c:pt>
                <c:pt idx="1058">
                  <c:v>33223</c:v>
                </c:pt>
                <c:pt idx="1059">
                  <c:v>33216</c:v>
                </c:pt>
                <c:pt idx="1060">
                  <c:v>33209</c:v>
                </c:pt>
                <c:pt idx="1061">
                  <c:v>33202</c:v>
                </c:pt>
                <c:pt idx="1062">
                  <c:v>33195</c:v>
                </c:pt>
                <c:pt idx="1063">
                  <c:v>33188</c:v>
                </c:pt>
                <c:pt idx="1064">
                  <c:v>33181</c:v>
                </c:pt>
                <c:pt idx="1065">
                  <c:v>33174</c:v>
                </c:pt>
                <c:pt idx="1066">
                  <c:v>33167</c:v>
                </c:pt>
                <c:pt idx="1067">
                  <c:v>33160</c:v>
                </c:pt>
                <c:pt idx="1068">
                  <c:v>33153</c:v>
                </c:pt>
                <c:pt idx="1069">
                  <c:v>33146</c:v>
                </c:pt>
                <c:pt idx="1070">
                  <c:v>33139</c:v>
                </c:pt>
                <c:pt idx="1071">
                  <c:v>33132</c:v>
                </c:pt>
                <c:pt idx="1072">
                  <c:v>33125</c:v>
                </c:pt>
                <c:pt idx="1073">
                  <c:v>33118</c:v>
                </c:pt>
                <c:pt idx="1074">
                  <c:v>33111</c:v>
                </c:pt>
                <c:pt idx="1075">
                  <c:v>33104</c:v>
                </c:pt>
                <c:pt idx="1076">
                  <c:v>33097</c:v>
                </c:pt>
                <c:pt idx="1077">
                  <c:v>33090</c:v>
                </c:pt>
                <c:pt idx="1078">
                  <c:v>33083</c:v>
                </c:pt>
                <c:pt idx="1079">
                  <c:v>33076</c:v>
                </c:pt>
                <c:pt idx="1080">
                  <c:v>33069</c:v>
                </c:pt>
                <c:pt idx="1081">
                  <c:v>33062</c:v>
                </c:pt>
                <c:pt idx="1082">
                  <c:v>33055</c:v>
                </c:pt>
                <c:pt idx="1083">
                  <c:v>33048</c:v>
                </c:pt>
                <c:pt idx="1084">
                  <c:v>33041</c:v>
                </c:pt>
                <c:pt idx="1085">
                  <c:v>33034</c:v>
                </c:pt>
                <c:pt idx="1086">
                  <c:v>33027</c:v>
                </c:pt>
                <c:pt idx="1087">
                  <c:v>33020</c:v>
                </c:pt>
                <c:pt idx="1088">
                  <c:v>33013</c:v>
                </c:pt>
                <c:pt idx="1089">
                  <c:v>33006</c:v>
                </c:pt>
                <c:pt idx="1090">
                  <c:v>32999</c:v>
                </c:pt>
                <c:pt idx="1091">
                  <c:v>32992</c:v>
                </c:pt>
                <c:pt idx="1092">
                  <c:v>32985</c:v>
                </c:pt>
                <c:pt idx="1093">
                  <c:v>32978</c:v>
                </c:pt>
                <c:pt idx="1094">
                  <c:v>32971</c:v>
                </c:pt>
                <c:pt idx="1095">
                  <c:v>32964</c:v>
                </c:pt>
                <c:pt idx="1096">
                  <c:v>32957</c:v>
                </c:pt>
                <c:pt idx="1097">
                  <c:v>32950</c:v>
                </c:pt>
                <c:pt idx="1098">
                  <c:v>32943</c:v>
                </c:pt>
                <c:pt idx="1099">
                  <c:v>32936</c:v>
                </c:pt>
                <c:pt idx="1100">
                  <c:v>32929</c:v>
                </c:pt>
                <c:pt idx="1101">
                  <c:v>32922</c:v>
                </c:pt>
                <c:pt idx="1102">
                  <c:v>32915</c:v>
                </c:pt>
                <c:pt idx="1103">
                  <c:v>32908</c:v>
                </c:pt>
                <c:pt idx="1104">
                  <c:v>32901</c:v>
                </c:pt>
                <c:pt idx="1105">
                  <c:v>32894</c:v>
                </c:pt>
                <c:pt idx="1106">
                  <c:v>32887</c:v>
                </c:pt>
                <c:pt idx="1107">
                  <c:v>32880</c:v>
                </c:pt>
                <c:pt idx="1108">
                  <c:v>32873</c:v>
                </c:pt>
                <c:pt idx="1109">
                  <c:v>32866</c:v>
                </c:pt>
                <c:pt idx="1110">
                  <c:v>32859</c:v>
                </c:pt>
                <c:pt idx="1111">
                  <c:v>32852</c:v>
                </c:pt>
                <c:pt idx="1112">
                  <c:v>32845</c:v>
                </c:pt>
                <c:pt idx="1113">
                  <c:v>32838</c:v>
                </c:pt>
                <c:pt idx="1114">
                  <c:v>32831</c:v>
                </c:pt>
                <c:pt idx="1115">
                  <c:v>32824</c:v>
                </c:pt>
                <c:pt idx="1116">
                  <c:v>32817</c:v>
                </c:pt>
                <c:pt idx="1117">
                  <c:v>32810</c:v>
                </c:pt>
                <c:pt idx="1118">
                  <c:v>32803</c:v>
                </c:pt>
                <c:pt idx="1119">
                  <c:v>32796</c:v>
                </c:pt>
                <c:pt idx="1120">
                  <c:v>32789</c:v>
                </c:pt>
                <c:pt idx="1121">
                  <c:v>32782</c:v>
                </c:pt>
                <c:pt idx="1122">
                  <c:v>32775</c:v>
                </c:pt>
                <c:pt idx="1123">
                  <c:v>32768</c:v>
                </c:pt>
                <c:pt idx="1124">
                  <c:v>32761</c:v>
                </c:pt>
                <c:pt idx="1125">
                  <c:v>32754</c:v>
                </c:pt>
                <c:pt idx="1126">
                  <c:v>32747</c:v>
                </c:pt>
                <c:pt idx="1127">
                  <c:v>32740</c:v>
                </c:pt>
                <c:pt idx="1128">
                  <c:v>32733</c:v>
                </c:pt>
                <c:pt idx="1129">
                  <c:v>32726</c:v>
                </c:pt>
                <c:pt idx="1130">
                  <c:v>32719</c:v>
                </c:pt>
                <c:pt idx="1131">
                  <c:v>32712</c:v>
                </c:pt>
                <c:pt idx="1132">
                  <c:v>32705</c:v>
                </c:pt>
                <c:pt idx="1133">
                  <c:v>32698</c:v>
                </c:pt>
                <c:pt idx="1134">
                  <c:v>32691</c:v>
                </c:pt>
                <c:pt idx="1135">
                  <c:v>32684</c:v>
                </c:pt>
                <c:pt idx="1136">
                  <c:v>32677</c:v>
                </c:pt>
                <c:pt idx="1137">
                  <c:v>32670</c:v>
                </c:pt>
                <c:pt idx="1138">
                  <c:v>32663</c:v>
                </c:pt>
                <c:pt idx="1139">
                  <c:v>32656</c:v>
                </c:pt>
                <c:pt idx="1140">
                  <c:v>32649</c:v>
                </c:pt>
                <c:pt idx="1141">
                  <c:v>32642</c:v>
                </c:pt>
                <c:pt idx="1142">
                  <c:v>32635</c:v>
                </c:pt>
                <c:pt idx="1143">
                  <c:v>32628</c:v>
                </c:pt>
                <c:pt idx="1144">
                  <c:v>32621</c:v>
                </c:pt>
                <c:pt idx="1145">
                  <c:v>32614</c:v>
                </c:pt>
                <c:pt idx="1146">
                  <c:v>32607</c:v>
                </c:pt>
                <c:pt idx="1147">
                  <c:v>32600</c:v>
                </c:pt>
                <c:pt idx="1148">
                  <c:v>32593</c:v>
                </c:pt>
                <c:pt idx="1149">
                  <c:v>32586</c:v>
                </c:pt>
                <c:pt idx="1150">
                  <c:v>32579</c:v>
                </c:pt>
                <c:pt idx="1151">
                  <c:v>32572</c:v>
                </c:pt>
                <c:pt idx="1152">
                  <c:v>32565</c:v>
                </c:pt>
                <c:pt idx="1153">
                  <c:v>32558</c:v>
                </c:pt>
                <c:pt idx="1154">
                  <c:v>32551</c:v>
                </c:pt>
                <c:pt idx="1155">
                  <c:v>32544</c:v>
                </c:pt>
                <c:pt idx="1156">
                  <c:v>32537</c:v>
                </c:pt>
                <c:pt idx="1157">
                  <c:v>32530</c:v>
                </c:pt>
                <c:pt idx="1158">
                  <c:v>32523</c:v>
                </c:pt>
                <c:pt idx="1159">
                  <c:v>32516</c:v>
                </c:pt>
                <c:pt idx="1160">
                  <c:v>32509</c:v>
                </c:pt>
                <c:pt idx="1162">
                  <c:v>32495</c:v>
                </c:pt>
                <c:pt idx="1163">
                  <c:v>32488</c:v>
                </c:pt>
                <c:pt idx="1164">
                  <c:v>32481</c:v>
                </c:pt>
                <c:pt idx="1165">
                  <c:v>32474</c:v>
                </c:pt>
                <c:pt idx="1166">
                  <c:v>32467</c:v>
                </c:pt>
                <c:pt idx="1167">
                  <c:v>32460</c:v>
                </c:pt>
                <c:pt idx="1168">
                  <c:v>32453</c:v>
                </c:pt>
                <c:pt idx="1169">
                  <c:v>32446</c:v>
                </c:pt>
                <c:pt idx="1170">
                  <c:v>32439</c:v>
                </c:pt>
                <c:pt idx="1171">
                  <c:v>32432</c:v>
                </c:pt>
                <c:pt idx="1172">
                  <c:v>32425</c:v>
                </c:pt>
                <c:pt idx="1173">
                  <c:v>32418</c:v>
                </c:pt>
                <c:pt idx="1174">
                  <c:v>32411</c:v>
                </c:pt>
                <c:pt idx="1175">
                  <c:v>32404</c:v>
                </c:pt>
                <c:pt idx="1176">
                  <c:v>32397</c:v>
                </c:pt>
                <c:pt idx="1177">
                  <c:v>32390</c:v>
                </c:pt>
                <c:pt idx="1178">
                  <c:v>32383</c:v>
                </c:pt>
                <c:pt idx="1179">
                  <c:v>32376</c:v>
                </c:pt>
                <c:pt idx="1180">
                  <c:v>32369</c:v>
                </c:pt>
                <c:pt idx="1181">
                  <c:v>32362</c:v>
                </c:pt>
                <c:pt idx="1182">
                  <c:v>32355</c:v>
                </c:pt>
                <c:pt idx="1183">
                  <c:v>32348</c:v>
                </c:pt>
                <c:pt idx="1184">
                  <c:v>32341</c:v>
                </c:pt>
                <c:pt idx="1185">
                  <c:v>32334</c:v>
                </c:pt>
                <c:pt idx="1186">
                  <c:v>32327</c:v>
                </c:pt>
                <c:pt idx="1187">
                  <c:v>32320</c:v>
                </c:pt>
                <c:pt idx="1188">
                  <c:v>32313</c:v>
                </c:pt>
                <c:pt idx="1189">
                  <c:v>32306</c:v>
                </c:pt>
                <c:pt idx="1190">
                  <c:v>32299</c:v>
                </c:pt>
                <c:pt idx="1191">
                  <c:v>32292</c:v>
                </c:pt>
                <c:pt idx="1192">
                  <c:v>32285</c:v>
                </c:pt>
                <c:pt idx="1193">
                  <c:v>32278</c:v>
                </c:pt>
                <c:pt idx="1194">
                  <c:v>32271</c:v>
                </c:pt>
                <c:pt idx="1195">
                  <c:v>32264</c:v>
                </c:pt>
                <c:pt idx="1196">
                  <c:v>32257</c:v>
                </c:pt>
                <c:pt idx="1197">
                  <c:v>32250</c:v>
                </c:pt>
                <c:pt idx="1198">
                  <c:v>32243</c:v>
                </c:pt>
                <c:pt idx="1199">
                  <c:v>32236</c:v>
                </c:pt>
                <c:pt idx="1200">
                  <c:v>32229</c:v>
                </c:pt>
                <c:pt idx="1201">
                  <c:v>32222</c:v>
                </c:pt>
                <c:pt idx="1202">
                  <c:v>32215</c:v>
                </c:pt>
                <c:pt idx="1203">
                  <c:v>32208</c:v>
                </c:pt>
                <c:pt idx="1204">
                  <c:v>32201</c:v>
                </c:pt>
                <c:pt idx="1205">
                  <c:v>32194</c:v>
                </c:pt>
                <c:pt idx="1206">
                  <c:v>32187</c:v>
                </c:pt>
                <c:pt idx="1207">
                  <c:v>32180</c:v>
                </c:pt>
                <c:pt idx="1208">
                  <c:v>32173</c:v>
                </c:pt>
                <c:pt idx="1209">
                  <c:v>32166</c:v>
                </c:pt>
                <c:pt idx="1210">
                  <c:v>32159</c:v>
                </c:pt>
                <c:pt idx="1211">
                  <c:v>32152</c:v>
                </c:pt>
                <c:pt idx="1212">
                  <c:v>32145</c:v>
                </c:pt>
                <c:pt idx="1213">
                  <c:v>32138</c:v>
                </c:pt>
                <c:pt idx="1214">
                  <c:v>32131</c:v>
                </c:pt>
                <c:pt idx="1215">
                  <c:v>32124</c:v>
                </c:pt>
                <c:pt idx="1216">
                  <c:v>32117</c:v>
                </c:pt>
                <c:pt idx="1217">
                  <c:v>32110</c:v>
                </c:pt>
                <c:pt idx="1218">
                  <c:v>32103</c:v>
                </c:pt>
                <c:pt idx="1219">
                  <c:v>32096</c:v>
                </c:pt>
                <c:pt idx="1220">
                  <c:v>32089</c:v>
                </c:pt>
                <c:pt idx="1221">
                  <c:v>32082</c:v>
                </c:pt>
                <c:pt idx="1222">
                  <c:v>32075</c:v>
                </c:pt>
                <c:pt idx="1223">
                  <c:v>32068</c:v>
                </c:pt>
                <c:pt idx="1224">
                  <c:v>32061</c:v>
                </c:pt>
                <c:pt idx="1225">
                  <c:v>32054</c:v>
                </c:pt>
                <c:pt idx="1226">
                  <c:v>32047</c:v>
                </c:pt>
                <c:pt idx="1227">
                  <c:v>32040</c:v>
                </c:pt>
                <c:pt idx="1228">
                  <c:v>32033</c:v>
                </c:pt>
                <c:pt idx="1229">
                  <c:v>32026</c:v>
                </c:pt>
                <c:pt idx="1230">
                  <c:v>32019</c:v>
                </c:pt>
                <c:pt idx="1231">
                  <c:v>32012</c:v>
                </c:pt>
                <c:pt idx="1232">
                  <c:v>32005</c:v>
                </c:pt>
                <c:pt idx="1233">
                  <c:v>31998</c:v>
                </c:pt>
                <c:pt idx="1234">
                  <c:v>31991</c:v>
                </c:pt>
                <c:pt idx="1235">
                  <c:v>31984</c:v>
                </c:pt>
                <c:pt idx="1236">
                  <c:v>31977</c:v>
                </c:pt>
                <c:pt idx="1237">
                  <c:v>31970</c:v>
                </c:pt>
                <c:pt idx="1238">
                  <c:v>31963</c:v>
                </c:pt>
                <c:pt idx="1239">
                  <c:v>31956</c:v>
                </c:pt>
                <c:pt idx="1240">
                  <c:v>31949</c:v>
                </c:pt>
                <c:pt idx="1241">
                  <c:v>31942</c:v>
                </c:pt>
                <c:pt idx="1242">
                  <c:v>31935</c:v>
                </c:pt>
                <c:pt idx="1243">
                  <c:v>31928</c:v>
                </c:pt>
                <c:pt idx="1244">
                  <c:v>31921</c:v>
                </c:pt>
                <c:pt idx="1245">
                  <c:v>31914</c:v>
                </c:pt>
                <c:pt idx="1246">
                  <c:v>31907</c:v>
                </c:pt>
                <c:pt idx="1247">
                  <c:v>31900</c:v>
                </c:pt>
                <c:pt idx="1248">
                  <c:v>31893</c:v>
                </c:pt>
                <c:pt idx="1249">
                  <c:v>31886</c:v>
                </c:pt>
                <c:pt idx="1250">
                  <c:v>31879</c:v>
                </c:pt>
                <c:pt idx="1251">
                  <c:v>31872</c:v>
                </c:pt>
                <c:pt idx="1252">
                  <c:v>31865</c:v>
                </c:pt>
                <c:pt idx="1253">
                  <c:v>31858</c:v>
                </c:pt>
                <c:pt idx="1254">
                  <c:v>31851</c:v>
                </c:pt>
                <c:pt idx="1255">
                  <c:v>31844</c:v>
                </c:pt>
                <c:pt idx="1256">
                  <c:v>31838</c:v>
                </c:pt>
                <c:pt idx="1257">
                  <c:v>31830</c:v>
                </c:pt>
                <c:pt idx="1258">
                  <c:v>31823</c:v>
                </c:pt>
                <c:pt idx="1259">
                  <c:v>31816</c:v>
                </c:pt>
                <c:pt idx="1260">
                  <c:v>31809</c:v>
                </c:pt>
                <c:pt idx="1261">
                  <c:v>31802</c:v>
                </c:pt>
                <c:pt idx="1262">
                  <c:v>31795</c:v>
                </c:pt>
                <c:pt idx="1263">
                  <c:v>31788</c:v>
                </c:pt>
                <c:pt idx="1264">
                  <c:v>31781</c:v>
                </c:pt>
                <c:pt idx="1265">
                  <c:v>31774</c:v>
                </c:pt>
                <c:pt idx="1266">
                  <c:v>31767</c:v>
                </c:pt>
                <c:pt idx="1267">
                  <c:v>31760</c:v>
                </c:pt>
                <c:pt idx="1268">
                  <c:v>31753</c:v>
                </c:pt>
                <c:pt idx="1269">
                  <c:v>31746</c:v>
                </c:pt>
                <c:pt idx="1270">
                  <c:v>31739</c:v>
                </c:pt>
                <c:pt idx="1271">
                  <c:v>31732</c:v>
                </c:pt>
                <c:pt idx="1272">
                  <c:v>31725</c:v>
                </c:pt>
                <c:pt idx="1273">
                  <c:v>31718</c:v>
                </c:pt>
                <c:pt idx="1274">
                  <c:v>31711</c:v>
                </c:pt>
                <c:pt idx="1275">
                  <c:v>31704</c:v>
                </c:pt>
                <c:pt idx="1276">
                  <c:v>31697</c:v>
                </c:pt>
                <c:pt idx="1277">
                  <c:v>31690</c:v>
                </c:pt>
                <c:pt idx="1278">
                  <c:v>31683</c:v>
                </c:pt>
                <c:pt idx="1279">
                  <c:v>31676</c:v>
                </c:pt>
                <c:pt idx="1280">
                  <c:v>31669</c:v>
                </c:pt>
                <c:pt idx="1281">
                  <c:v>31662</c:v>
                </c:pt>
                <c:pt idx="1282">
                  <c:v>31655</c:v>
                </c:pt>
                <c:pt idx="1283">
                  <c:v>31648</c:v>
                </c:pt>
                <c:pt idx="1284">
                  <c:v>31641</c:v>
                </c:pt>
                <c:pt idx="1285">
                  <c:v>31634</c:v>
                </c:pt>
                <c:pt idx="1286">
                  <c:v>31627</c:v>
                </c:pt>
                <c:pt idx="1287">
                  <c:v>31620</c:v>
                </c:pt>
                <c:pt idx="1288">
                  <c:v>31613</c:v>
                </c:pt>
                <c:pt idx="1289">
                  <c:v>31606</c:v>
                </c:pt>
                <c:pt idx="1290">
                  <c:v>31599</c:v>
                </c:pt>
                <c:pt idx="1291">
                  <c:v>31592</c:v>
                </c:pt>
                <c:pt idx="1292">
                  <c:v>31585</c:v>
                </c:pt>
                <c:pt idx="1293">
                  <c:v>31578</c:v>
                </c:pt>
                <c:pt idx="1294">
                  <c:v>31571</c:v>
                </c:pt>
                <c:pt idx="1295">
                  <c:v>31564</c:v>
                </c:pt>
                <c:pt idx="1296">
                  <c:v>31557</c:v>
                </c:pt>
                <c:pt idx="1297">
                  <c:v>31550</c:v>
                </c:pt>
                <c:pt idx="1298">
                  <c:v>31543</c:v>
                </c:pt>
                <c:pt idx="1299">
                  <c:v>31536</c:v>
                </c:pt>
                <c:pt idx="1300">
                  <c:v>31529</c:v>
                </c:pt>
                <c:pt idx="1301">
                  <c:v>31522</c:v>
                </c:pt>
                <c:pt idx="1302">
                  <c:v>31515</c:v>
                </c:pt>
                <c:pt idx="1303">
                  <c:v>31508</c:v>
                </c:pt>
                <c:pt idx="1304">
                  <c:v>31501</c:v>
                </c:pt>
                <c:pt idx="1305">
                  <c:v>31494</c:v>
                </c:pt>
                <c:pt idx="1306">
                  <c:v>31487</c:v>
                </c:pt>
                <c:pt idx="1307">
                  <c:v>31480</c:v>
                </c:pt>
                <c:pt idx="1308">
                  <c:v>31473</c:v>
                </c:pt>
                <c:pt idx="1309">
                  <c:v>31466</c:v>
                </c:pt>
                <c:pt idx="1310">
                  <c:v>31459</c:v>
                </c:pt>
                <c:pt idx="1311">
                  <c:v>31452</c:v>
                </c:pt>
                <c:pt idx="1312">
                  <c:v>31445</c:v>
                </c:pt>
                <c:pt idx="1313">
                  <c:v>31438</c:v>
                </c:pt>
                <c:pt idx="1314">
                  <c:v>31431</c:v>
                </c:pt>
                <c:pt idx="1315">
                  <c:v>31424</c:v>
                </c:pt>
                <c:pt idx="1318">
                  <c:v>31403</c:v>
                </c:pt>
                <c:pt idx="1319">
                  <c:v>31396</c:v>
                </c:pt>
                <c:pt idx="1320">
                  <c:v>31389</c:v>
                </c:pt>
              </c:numCache>
            </c:numRef>
          </c:cat>
          <c:val>
            <c:numRef>
              <c:f>'CCI and Weekly Emp. Data'!$B$16:$B$1336</c:f>
              <c:numCache>
                <c:formatCode>0.0</c:formatCode>
                <c:ptCount val="1321"/>
                <c:pt idx="0">
                  <c:v>-46.9</c:v>
                </c:pt>
                <c:pt idx="1">
                  <c:v>-48.9</c:v>
                </c:pt>
                <c:pt idx="2" formatCode="General">
                  <c:v>-48.5</c:v>
                </c:pt>
                <c:pt idx="3" formatCode="General">
                  <c:v>-44.5</c:v>
                </c:pt>
                <c:pt idx="4" formatCode="General">
                  <c:v>-39.700000000000003</c:v>
                </c:pt>
                <c:pt idx="5" formatCode="General">
                  <c:v>-39.6</c:v>
                </c:pt>
                <c:pt idx="6" formatCode="General">
                  <c:v>-43.4</c:v>
                </c:pt>
                <c:pt idx="7" formatCode="General">
                  <c:v>-46</c:v>
                </c:pt>
                <c:pt idx="8" formatCode="General">
                  <c:v>-41</c:v>
                </c:pt>
                <c:pt idx="9" formatCode="General">
                  <c:v>-44</c:v>
                </c:pt>
                <c:pt idx="10" formatCode="General">
                  <c:v>-43</c:v>
                </c:pt>
                <c:pt idx="11" formatCode="General">
                  <c:v>-40</c:v>
                </c:pt>
                <c:pt idx="12" formatCode="General">
                  <c:v>-45</c:v>
                </c:pt>
                <c:pt idx="13" formatCode="General">
                  <c:v>-44</c:v>
                </c:pt>
                <c:pt idx="14" formatCode="General">
                  <c:v>-41</c:v>
                </c:pt>
                <c:pt idx="15" formatCode="General">
                  <c:v>-43</c:v>
                </c:pt>
                <c:pt idx="16" formatCode="General">
                  <c:v>-45</c:v>
                </c:pt>
                <c:pt idx="17" formatCode="General">
                  <c:v>-45</c:v>
                </c:pt>
                <c:pt idx="18" formatCode="General">
                  <c:v>-47</c:v>
                </c:pt>
                <c:pt idx="19" formatCode="General">
                  <c:v>-47</c:v>
                </c:pt>
                <c:pt idx="20" formatCode="General">
                  <c:v>-46</c:v>
                </c:pt>
                <c:pt idx="21" formatCode="General">
                  <c:v>-46</c:v>
                </c:pt>
                <c:pt idx="22" formatCode="General">
                  <c:v>-47</c:v>
                </c:pt>
                <c:pt idx="23" formatCode="General">
                  <c:v>-46</c:v>
                </c:pt>
                <c:pt idx="24" formatCode="General">
                  <c:v>-45</c:v>
                </c:pt>
                <c:pt idx="25" formatCode="General">
                  <c:v>-47</c:v>
                </c:pt>
                <c:pt idx="26" formatCode="General">
                  <c:v>-45</c:v>
                </c:pt>
                <c:pt idx="27" formatCode="General">
                  <c:v>-46</c:v>
                </c:pt>
                <c:pt idx="28" formatCode="General">
                  <c:v>-43</c:v>
                </c:pt>
                <c:pt idx="29" formatCode="General">
                  <c:v>-43</c:v>
                </c:pt>
                <c:pt idx="30" formatCode="General">
                  <c:v>-45</c:v>
                </c:pt>
                <c:pt idx="31" formatCode="General">
                  <c:v>-44</c:v>
                </c:pt>
                <c:pt idx="32" formatCode="General">
                  <c:v>-45</c:v>
                </c:pt>
                <c:pt idx="33" formatCode="General">
                  <c:v>-47</c:v>
                </c:pt>
                <c:pt idx="34" formatCode="General">
                  <c:v>-50</c:v>
                </c:pt>
                <c:pt idx="35" formatCode="General">
                  <c:v>-48</c:v>
                </c:pt>
                <c:pt idx="36" formatCode="General">
                  <c:v>-45</c:v>
                </c:pt>
                <c:pt idx="37" formatCode="General">
                  <c:v>-44</c:v>
                </c:pt>
                <c:pt idx="38" formatCode="General">
                  <c:v>-42</c:v>
                </c:pt>
                <c:pt idx="39" formatCode="General">
                  <c:v>-41</c:v>
                </c:pt>
                <c:pt idx="40" formatCode="General">
                  <c:v>-43</c:v>
                </c:pt>
                <c:pt idx="41" formatCode="General">
                  <c:v>-45</c:v>
                </c:pt>
                <c:pt idx="42" formatCode="General">
                  <c:v>-43</c:v>
                </c:pt>
                <c:pt idx="43" formatCode="General">
                  <c:v>-44</c:v>
                </c:pt>
                <c:pt idx="44" formatCode="General">
                  <c:v>-45</c:v>
                </c:pt>
                <c:pt idx="45" formatCode="General">
                  <c:v>-44</c:v>
                </c:pt>
                <c:pt idx="46" formatCode="General">
                  <c:v>-47</c:v>
                </c:pt>
                <c:pt idx="47" formatCode="General">
                  <c:v>-47</c:v>
                </c:pt>
                <c:pt idx="48" formatCode="General">
                  <c:v>-49</c:v>
                </c:pt>
                <c:pt idx="49" formatCode="General">
                  <c:v>-50</c:v>
                </c:pt>
                <c:pt idx="50" formatCode="General">
                  <c:v>-47</c:v>
                </c:pt>
                <c:pt idx="51" formatCode="General">
                  <c:v>-43</c:v>
                </c:pt>
                <c:pt idx="52" formatCode="General">
                  <c:v>-45</c:v>
                </c:pt>
                <c:pt idx="53" formatCode="General">
                  <c:v>-44</c:v>
                </c:pt>
                <c:pt idx="54" formatCode="General">
                  <c:v>-43</c:v>
                </c:pt>
                <c:pt idx="55" formatCode="General">
                  <c:v>-49</c:v>
                </c:pt>
                <c:pt idx="56" formatCode="General">
                  <c:v>-49</c:v>
                </c:pt>
                <c:pt idx="57" formatCode="General">
                  <c:v>-50</c:v>
                </c:pt>
                <c:pt idx="58" formatCode="General">
                  <c:v>-49</c:v>
                </c:pt>
                <c:pt idx="59" formatCode="General">
                  <c:v>-48</c:v>
                </c:pt>
                <c:pt idx="60" formatCode="General">
                  <c:v>-49</c:v>
                </c:pt>
                <c:pt idx="61" formatCode="General">
                  <c:v>-48</c:v>
                </c:pt>
                <c:pt idx="62" formatCode="General">
                  <c:v>-49</c:v>
                </c:pt>
                <c:pt idx="63" formatCode="General">
                  <c:v>-47</c:v>
                </c:pt>
                <c:pt idx="64" formatCode="General">
                  <c:v>-41</c:v>
                </c:pt>
                <c:pt idx="65" formatCode="General">
                  <c:v>-44</c:v>
                </c:pt>
                <c:pt idx="66" formatCode="General">
                  <c:v>-42</c:v>
                </c:pt>
                <c:pt idx="67" formatCode="General">
                  <c:v>-45</c:v>
                </c:pt>
                <c:pt idx="68" formatCode="General">
                  <c:v>-47</c:v>
                </c:pt>
                <c:pt idx="69" formatCode="General">
                  <c:v>-45</c:v>
                </c:pt>
                <c:pt idx="70" formatCode="General">
                  <c:v>-47</c:v>
                </c:pt>
                <c:pt idx="71" formatCode="General">
                  <c:v>-45</c:v>
                </c:pt>
                <c:pt idx="72" formatCode="General">
                  <c:v>-46</c:v>
                </c:pt>
                <c:pt idx="73" formatCode="General">
                  <c:v>-49</c:v>
                </c:pt>
                <c:pt idx="74" formatCode="General">
                  <c:v>-51</c:v>
                </c:pt>
                <c:pt idx="75" formatCode="General">
                  <c:v>-50</c:v>
                </c:pt>
                <c:pt idx="76" formatCode="General">
                  <c:v>-48</c:v>
                </c:pt>
                <c:pt idx="77" formatCode="General">
                  <c:v>-45</c:v>
                </c:pt>
                <c:pt idx="78" formatCode="General">
                  <c:v>-46</c:v>
                </c:pt>
                <c:pt idx="79" formatCode="General">
                  <c:v>-46</c:v>
                </c:pt>
                <c:pt idx="80" formatCode="General">
                  <c:v>-49</c:v>
                </c:pt>
                <c:pt idx="81" formatCode="General">
                  <c:v>-48</c:v>
                </c:pt>
                <c:pt idx="82" formatCode="General">
                  <c:v>-45</c:v>
                </c:pt>
                <c:pt idx="83" formatCode="General">
                  <c:v>-45</c:v>
                </c:pt>
                <c:pt idx="84" formatCode="General">
                  <c:v>-46</c:v>
                </c:pt>
                <c:pt idx="85" formatCode="General">
                  <c:v>-47</c:v>
                </c:pt>
                <c:pt idx="86" formatCode="General">
                  <c:v>-49</c:v>
                </c:pt>
                <c:pt idx="87" formatCode="General">
                  <c:v>-47</c:v>
                </c:pt>
                <c:pt idx="88" formatCode="General">
                  <c:v>-50</c:v>
                </c:pt>
                <c:pt idx="89" formatCode="General">
                  <c:v>-51</c:v>
                </c:pt>
                <c:pt idx="90" formatCode="General">
                  <c:v>-52</c:v>
                </c:pt>
                <c:pt idx="91" formatCode="General">
                  <c:v>-51</c:v>
                </c:pt>
                <c:pt idx="92" formatCode="General">
                  <c:v>-53</c:v>
                </c:pt>
                <c:pt idx="93" formatCode="General">
                  <c:v>-49</c:v>
                </c:pt>
                <c:pt idx="94" formatCode="General">
                  <c:v>-47</c:v>
                </c:pt>
                <c:pt idx="95" formatCode="General">
                  <c:v>-49</c:v>
                </c:pt>
                <c:pt idx="96" formatCode="General">
                  <c:v>-47</c:v>
                </c:pt>
                <c:pt idx="97" formatCode="General">
                  <c:v>-45</c:v>
                </c:pt>
                <c:pt idx="98" formatCode="General">
                  <c:v>-42</c:v>
                </c:pt>
                <c:pt idx="99" formatCode="General">
                  <c:v>-43</c:v>
                </c:pt>
                <c:pt idx="100" formatCode="General">
                  <c:v>-45</c:v>
                </c:pt>
                <c:pt idx="101" formatCode="General">
                  <c:v>-47</c:v>
                </c:pt>
                <c:pt idx="102" formatCode="General">
                  <c:v>-51</c:v>
                </c:pt>
                <c:pt idx="103" formatCode="General">
                  <c:v>-50</c:v>
                </c:pt>
                <c:pt idx="104" formatCode="General">
                  <c:v>-49</c:v>
                </c:pt>
                <c:pt idx="105" formatCode="General">
                  <c:v>-49</c:v>
                </c:pt>
                <c:pt idx="106" formatCode="General">
                  <c:v>-47</c:v>
                </c:pt>
                <c:pt idx="107" formatCode="General">
                  <c:v>-48</c:v>
                </c:pt>
                <c:pt idx="108" formatCode="General">
                  <c:v>-49</c:v>
                </c:pt>
                <c:pt idx="109" formatCode="General">
                  <c:v>-48</c:v>
                </c:pt>
                <c:pt idx="110" formatCode="General">
                  <c:v>-49</c:v>
                </c:pt>
                <c:pt idx="111" formatCode="General">
                  <c:v>-53</c:v>
                </c:pt>
                <c:pt idx="112" formatCode="General">
                  <c:v>-52</c:v>
                </c:pt>
                <c:pt idx="113" formatCode="General">
                  <c:v>-54</c:v>
                </c:pt>
                <c:pt idx="114" formatCode="General">
                  <c:v>-53</c:v>
                </c:pt>
                <c:pt idx="115" formatCode="General">
                  <c:v>-49</c:v>
                </c:pt>
                <c:pt idx="116" formatCode="General">
                  <c:v>-49</c:v>
                </c:pt>
                <c:pt idx="117" formatCode="General">
                  <c:v>-49</c:v>
                </c:pt>
                <c:pt idx="118" formatCode="General">
                  <c:v>-48</c:v>
                </c:pt>
                <c:pt idx="119" formatCode="General">
                  <c:v>-51</c:v>
                </c:pt>
                <c:pt idx="120" formatCode="General">
                  <c:v>-52</c:v>
                </c:pt>
                <c:pt idx="121" formatCode="General">
                  <c:v>-54</c:v>
                </c:pt>
                <c:pt idx="122" formatCode="General">
                  <c:v>-52</c:v>
                </c:pt>
                <c:pt idx="123" formatCode="General">
                  <c:v>-52</c:v>
                </c:pt>
                <c:pt idx="124" formatCode="General">
                  <c:v>-50</c:v>
                </c:pt>
                <c:pt idx="125" formatCode="General">
                  <c:v>-48</c:v>
                </c:pt>
                <c:pt idx="126" formatCode="General">
                  <c:v>-49</c:v>
                </c:pt>
                <c:pt idx="127" formatCode="General">
                  <c:v>-50</c:v>
                </c:pt>
                <c:pt idx="128" formatCode="General">
                  <c:v>-48</c:v>
                </c:pt>
                <c:pt idx="129" formatCode="General">
                  <c:v>-43</c:v>
                </c:pt>
                <c:pt idx="130" formatCode="General">
                  <c:v>-41</c:v>
                </c:pt>
                <c:pt idx="131" formatCode="General">
                  <c:v>-41</c:v>
                </c:pt>
                <c:pt idx="132" formatCode="General">
                  <c:v>-41</c:v>
                </c:pt>
                <c:pt idx="133" formatCode="General">
                  <c:v>-47</c:v>
                </c:pt>
                <c:pt idx="134" formatCode="General">
                  <c:v>-47</c:v>
                </c:pt>
                <c:pt idx="135" formatCode="General">
                  <c:v>-50</c:v>
                </c:pt>
                <c:pt idx="136" formatCode="General">
                  <c:v>-49</c:v>
                </c:pt>
                <c:pt idx="137" formatCode="General">
                  <c:v>-50</c:v>
                </c:pt>
                <c:pt idx="138" formatCode="General">
                  <c:v>-49</c:v>
                </c:pt>
                <c:pt idx="139" formatCode="General">
                  <c:v>-47</c:v>
                </c:pt>
                <c:pt idx="140" formatCode="General">
                  <c:v>-41</c:v>
                </c:pt>
                <c:pt idx="141" formatCode="General">
                  <c:v>-41</c:v>
                </c:pt>
                <c:pt idx="142" formatCode="General">
                  <c:v>-41</c:v>
                </c:pt>
                <c:pt idx="143" formatCode="General">
                  <c:v>-43</c:v>
                </c:pt>
                <c:pt idx="144" formatCode="General">
                  <c:v>-43</c:v>
                </c:pt>
                <c:pt idx="145" formatCode="General">
                  <c:v>-44</c:v>
                </c:pt>
                <c:pt idx="146" formatCode="General">
                  <c:v>-45</c:v>
                </c:pt>
                <c:pt idx="147" formatCode="General">
                  <c:v>-45</c:v>
                </c:pt>
                <c:pt idx="148" formatCode="General">
                  <c:v>-51</c:v>
                </c:pt>
                <c:pt idx="149" formatCode="General">
                  <c:v>-49</c:v>
                </c:pt>
                <c:pt idx="150" formatCode="General">
                  <c:v>-47</c:v>
                </c:pt>
                <c:pt idx="151" formatCode="0">
                  <c:v>-46</c:v>
                </c:pt>
                <c:pt idx="152" formatCode="0">
                  <c:v>-41</c:v>
                </c:pt>
                <c:pt idx="153" formatCode="0">
                  <c:v>-40</c:v>
                </c:pt>
                <c:pt idx="154" formatCode="General">
                  <c:v>-39</c:v>
                </c:pt>
                <c:pt idx="155" formatCode="0">
                  <c:v>-34</c:v>
                </c:pt>
                <c:pt idx="156" formatCode="0">
                  <c:v>-33</c:v>
                </c:pt>
                <c:pt idx="157" formatCode="0">
                  <c:v>-31</c:v>
                </c:pt>
                <c:pt idx="158" formatCode="General">
                  <c:v>-31</c:v>
                </c:pt>
                <c:pt idx="159" formatCode="General">
                  <c:v>-30</c:v>
                </c:pt>
                <c:pt idx="160" formatCode="0">
                  <c:v>-34</c:v>
                </c:pt>
                <c:pt idx="161" formatCode="General">
                  <c:v>-37</c:v>
                </c:pt>
                <c:pt idx="162" formatCode="General">
                  <c:v>-37</c:v>
                </c:pt>
                <c:pt idx="163" formatCode="0">
                  <c:v>-37</c:v>
                </c:pt>
                <c:pt idx="164" formatCode="0">
                  <c:v>-33</c:v>
                </c:pt>
                <c:pt idx="165" formatCode="0">
                  <c:v>-27</c:v>
                </c:pt>
                <c:pt idx="166" formatCode="0">
                  <c:v>-23</c:v>
                </c:pt>
                <c:pt idx="167" formatCode="General">
                  <c:v>-24</c:v>
                </c:pt>
                <c:pt idx="168" formatCode="General">
                  <c:v>-20</c:v>
                </c:pt>
                <c:pt idx="169" formatCode="General">
                  <c:v>-20</c:v>
                </c:pt>
                <c:pt idx="170" formatCode="0">
                  <c:v>-23</c:v>
                </c:pt>
                <c:pt idx="171" formatCode="0">
                  <c:v>-17</c:v>
                </c:pt>
                <c:pt idx="172" formatCode="General">
                  <c:v>-23</c:v>
                </c:pt>
                <c:pt idx="173" formatCode="0">
                  <c:v>-24</c:v>
                </c:pt>
                <c:pt idx="174" formatCode="0">
                  <c:v>-21</c:v>
                </c:pt>
                <c:pt idx="175" formatCode="0">
                  <c:v>-19</c:v>
                </c:pt>
                <c:pt idx="176" formatCode="General">
                  <c:v>-17</c:v>
                </c:pt>
                <c:pt idx="177" formatCode="General">
                  <c:v>-15</c:v>
                </c:pt>
                <c:pt idx="178" formatCode="0">
                  <c:v>-15</c:v>
                </c:pt>
                <c:pt idx="179" formatCode="0">
                  <c:v>-17</c:v>
                </c:pt>
                <c:pt idx="180" formatCode="0">
                  <c:v>-13</c:v>
                </c:pt>
                <c:pt idx="181" formatCode="0">
                  <c:v>-13</c:v>
                </c:pt>
                <c:pt idx="182" formatCode="General">
                  <c:v>-12</c:v>
                </c:pt>
                <c:pt idx="183" formatCode="General">
                  <c:v>-11</c:v>
                </c:pt>
                <c:pt idx="184" formatCode="General">
                  <c:v>-15</c:v>
                </c:pt>
                <c:pt idx="185" formatCode="General">
                  <c:v>-17</c:v>
                </c:pt>
                <c:pt idx="186" formatCode="General">
                  <c:v>-17</c:v>
                </c:pt>
                <c:pt idx="187" formatCode="General">
                  <c:v>-19</c:v>
                </c:pt>
                <c:pt idx="188" formatCode="General">
                  <c:v>-20</c:v>
                </c:pt>
                <c:pt idx="189" formatCode="General">
                  <c:v>-11</c:v>
                </c:pt>
                <c:pt idx="190" formatCode="General">
                  <c:v>-9</c:v>
                </c:pt>
                <c:pt idx="191" formatCode="General">
                  <c:v>-8</c:v>
                </c:pt>
                <c:pt idx="192" formatCode="General">
                  <c:v>-5</c:v>
                </c:pt>
                <c:pt idx="193" formatCode="General">
                  <c:v>-11</c:v>
                </c:pt>
                <c:pt idx="194" formatCode="General">
                  <c:v>-9</c:v>
                </c:pt>
                <c:pt idx="195" formatCode="General">
                  <c:v>-7</c:v>
                </c:pt>
                <c:pt idx="196" formatCode="General">
                  <c:v>-12</c:v>
                </c:pt>
                <c:pt idx="197" formatCode="General">
                  <c:v>-14</c:v>
                </c:pt>
                <c:pt idx="198" formatCode="General">
                  <c:v>-13</c:v>
                </c:pt>
                <c:pt idx="199" formatCode="General">
                  <c:v>-15</c:v>
                </c:pt>
                <c:pt idx="200" formatCode="General">
                  <c:v>-13</c:v>
                </c:pt>
                <c:pt idx="201" formatCode="General">
                  <c:v>-9</c:v>
                </c:pt>
                <c:pt idx="202" formatCode="General">
                  <c:v>-7</c:v>
                </c:pt>
                <c:pt idx="203" formatCode="General">
                  <c:v>-3</c:v>
                </c:pt>
                <c:pt idx="204" formatCode="General">
                  <c:v>-5</c:v>
                </c:pt>
                <c:pt idx="205" formatCode="General">
                  <c:v>-7</c:v>
                </c:pt>
                <c:pt idx="206" formatCode="General">
                  <c:v>-5</c:v>
                </c:pt>
                <c:pt idx="207" formatCode="General">
                  <c:v>-7</c:v>
                </c:pt>
                <c:pt idx="208" formatCode="General">
                  <c:v>-5</c:v>
                </c:pt>
                <c:pt idx="209" formatCode="General">
                  <c:v>-2</c:v>
                </c:pt>
                <c:pt idx="210" formatCode="General">
                  <c:v>-5</c:v>
                </c:pt>
                <c:pt idx="211" formatCode="General">
                  <c:v>2</c:v>
                </c:pt>
                <c:pt idx="212" formatCode="General">
                  <c:v>-1</c:v>
                </c:pt>
                <c:pt idx="213" formatCode="General">
                  <c:v>-1</c:v>
                </c:pt>
                <c:pt idx="214" formatCode="General">
                  <c:v>1</c:v>
                </c:pt>
                <c:pt idx="215" formatCode="General">
                  <c:v>-3</c:v>
                </c:pt>
                <c:pt idx="216" formatCode="General">
                  <c:v>-1</c:v>
                </c:pt>
                <c:pt idx="217" formatCode="#,##0">
                  <c:v>-3</c:v>
                </c:pt>
                <c:pt idx="218" formatCode="General">
                  <c:v>-3</c:v>
                </c:pt>
                <c:pt idx="219" formatCode="General">
                  <c:v>-2</c:v>
                </c:pt>
                <c:pt idx="220" formatCode="General">
                  <c:v>-5</c:v>
                </c:pt>
                <c:pt idx="221" formatCode="General">
                  <c:v>-3</c:v>
                </c:pt>
                <c:pt idx="222" formatCode="General">
                  <c:v>-2</c:v>
                </c:pt>
                <c:pt idx="223" formatCode="General">
                  <c:v>1</c:v>
                </c:pt>
                <c:pt idx="224" formatCode="General">
                  <c:v>1</c:v>
                </c:pt>
                <c:pt idx="225" formatCode="General">
                  <c:v>-1</c:v>
                </c:pt>
                <c:pt idx="226" formatCode="General">
                  <c:v>1</c:v>
                </c:pt>
                <c:pt idx="227" formatCode="General">
                  <c:v>0</c:v>
                </c:pt>
                <c:pt idx="228" formatCode="General">
                  <c:v>1</c:v>
                </c:pt>
                <c:pt idx="229" formatCode="General">
                  <c:v>-3</c:v>
                </c:pt>
                <c:pt idx="230" formatCode="General">
                  <c:v>-3</c:v>
                </c:pt>
                <c:pt idx="231" formatCode="General">
                  <c:v>-7</c:v>
                </c:pt>
                <c:pt idx="232" formatCode="General">
                  <c:v>-7</c:v>
                </c:pt>
                <c:pt idx="233" formatCode="General">
                  <c:v>-8</c:v>
                </c:pt>
                <c:pt idx="234" formatCode="General">
                  <c:v>-13</c:v>
                </c:pt>
                <c:pt idx="235" formatCode="General">
                  <c:v>-12</c:v>
                </c:pt>
                <c:pt idx="236" formatCode="General">
                  <c:v>-15</c:v>
                </c:pt>
                <c:pt idx="237" formatCode="General">
                  <c:v>-13</c:v>
                </c:pt>
                <c:pt idx="238" formatCode="General">
                  <c:v>-15</c:v>
                </c:pt>
                <c:pt idx="239" formatCode="General">
                  <c:v>-19</c:v>
                </c:pt>
                <c:pt idx="240" formatCode="General">
                  <c:v>-14</c:v>
                </c:pt>
                <c:pt idx="241" formatCode="General">
                  <c:v>-15</c:v>
                </c:pt>
                <c:pt idx="242" formatCode="General">
                  <c:v>-12</c:v>
                </c:pt>
                <c:pt idx="243" formatCode="General">
                  <c:v>-10</c:v>
                </c:pt>
                <c:pt idx="244" formatCode="General">
                  <c:v>-11</c:v>
                </c:pt>
                <c:pt idx="245" formatCode="General">
                  <c:v>-9</c:v>
                </c:pt>
                <c:pt idx="246" formatCode="General">
                  <c:v>-10</c:v>
                </c:pt>
                <c:pt idx="247" formatCode="General">
                  <c:v>-9</c:v>
                </c:pt>
                <c:pt idx="248" formatCode="General">
                  <c:v>-10</c:v>
                </c:pt>
                <c:pt idx="249" formatCode="General">
                  <c:v>-12</c:v>
                </c:pt>
                <c:pt idx="250" formatCode="General">
                  <c:v>-15</c:v>
                </c:pt>
                <c:pt idx="251" formatCode="General">
                  <c:v>-17</c:v>
                </c:pt>
                <c:pt idx="252" formatCode="General">
                  <c:v>-17</c:v>
                </c:pt>
                <c:pt idx="253" formatCode="General">
                  <c:v>-19</c:v>
                </c:pt>
                <c:pt idx="254" formatCode="General">
                  <c:v>-17</c:v>
                </c:pt>
                <c:pt idx="255" formatCode="General">
                  <c:v>-16</c:v>
                </c:pt>
                <c:pt idx="256" formatCode="General">
                  <c:v>-13</c:v>
                </c:pt>
                <c:pt idx="257" formatCode="General">
                  <c:v>-11</c:v>
                </c:pt>
                <c:pt idx="258" formatCode="General">
                  <c:v>-7</c:v>
                </c:pt>
                <c:pt idx="259" formatCode="General">
                  <c:v>-9</c:v>
                </c:pt>
                <c:pt idx="260" formatCode="General">
                  <c:v>-9</c:v>
                </c:pt>
                <c:pt idx="261" formatCode="General">
                  <c:v>-7</c:v>
                </c:pt>
                <c:pt idx="262" formatCode="General">
                  <c:v>-8</c:v>
                </c:pt>
                <c:pt idx="263" formatCode="General">
                  <c:v>-8</c:v>
                </c:pt>
                <c:pt idx="264" formatCode="General">
                  <c:v>-9</c:v>
                </c:pt>
                <c:pt idx="265" formatCode="General">
                  <c:v>-12</c:v>
                </c:pt>
                <c:pt idx="266" formatCode="General">
                  <c:v>-13</c:v>
                </c:pt>
                <c:pt idx="267" formatCode="General">
                  <c:v>-11</c:v>
                </c:pt>
                <c:pt idx="268" formatCode="General">
                  <c:v>-13</c:v>
                </c:pt>
                <c:pt idx="269" formatCode="General">
                  <c:v>-9</c:v>
                </c:pt>
                <c:pt idx="270" formatCode="General">
                  <c:v>-9</c:v>
                </c:pt>
                <c:pt idx="271" formatCode="General">
                  <c:v>-13</c:v>
                </c:pt>
                <c:pt idx="272" formatCode="General">
                  <c:v>-8</c:v>
                </c:pt>
                <c:pt idx="273" formatCode="General">
                  <c:v>-9</c:v>
                </c:pt>
                <c:pt idx="274" formatCode="General">
                  <c:v>-10</c:v>
                </c:pt>
                <c:pt idx="275" formatCode="General">
                  <c:v>-11</c:v>
                </c:pt>
                <c:pt idx="276" formatCode="General">
                  <c:v>-13</c:v>
                </c:pt>
                <c:pt idx="277" formatCode="General">
                  <c:v>-14</c:v>
                </c:pt>
                <c:pt idx="278" formatCode="General">
                  <c:v>-15</c:v>
                </c:pt>
                <c:pt idx="279" formatCode="General">
                  <c:v>-17</c:v>
                </c:pt>
                <c:pt idx="280" formatCode="General">
                  <c:v>-18</c:v>
                </c:pt>
                <c:pt idx="281" formatCode="General">
                  <c:v>-19</c:v>
                </c:pt>
                <c:pt idx="282" formatCode="General">
                  <c:v>-21</c:v>
                </c:pt>
                <c:pt idx="283" formatCode="General">
                  <c:v>-19</c:v>
                </c:pt>
                <c:pt idx="284" formatCode="General">
                  <c:v>-17</c:v>
                </c:pt>
                <c:pt idx="285" formatCode="General">
                  <c:v>-19</c:v>
                </c:pt>
                <c:pt idx="286" formatCode="General">
                  <c:v>-20</c:v>
                </c:pt>
                <c:pt idx="287" formatCode="General">
                  <c:v>-22</c:v>
                </c:pt>
                <c:pt idx="288" formatCode="General">
                  <c:v>-23</c:v>
                </c:pt>
                <c:pt idx="289" formatCode="General">
                  <c:v>-20</c:v>
                </c:pt>
                <c:pt idx="290" formatCode="General">
                  <c:v>-15</c:v>
                </c:pt>
                <c:pt idx="291" formatCode="General">
                  <c:v>-12</c:v>
                </c:pt>
                <c:pt idx="292" formatCode="General">
                  <c:v>-9</c:v>
                </c:pt>
                <c:pt idx="293" formatCode="General">
                  <c:v>-7</c:v>
                </c:pt>
                <c:pt idx="294" formatCode="General">
                  <c:v>-8</c:v>
                </c:pt>
                <c:pt idx="295" formatCode="General">
                  <c:v>-11</c:v>
                </c:pt>
                <c:pt idx="296" formatCode="General">
                  <c:v>-7</c:v>
                </c:pt>
                <c:pt idx="297" formatCode="General">
                  <c:v>-9</c:v>
                </c:pt>
                <c:pt idx="298" formatCode="General">
                  <c:v>-11</c:v>
                </c:pt>
                <c:pt idx="299" formatCode="General">
                  <c:v>-9</c:v>
                </c:pt>
                <c:pt idx="300" formatCode="General">
                  <c:v>-11</c:v>
                </c:pt>
                <c:pt idx="301" formatCode="General">
                  <c:v>-10</c:v>
                </c:pt>
                <c:pt idx="302" formatCode="General">
                  <c:v>-9</c:v>
                </c:pt>
                <c:pt idx="303" formatCode="General">
                  <c:v>-12</c:v>
                </c:pt>
                <c:pt idx="304" formatCode="General">
                  <c:v>-13</c:v>
                </c:pt>
                <c:pt idx="305" formatCode="General">
                  <c:v>-15</c:v>
                </c:pt>
                <c:pt idx="306" formatCode="General">
                  <c:v>-18</c:v>
                </c:pt>
                <c:pt idx="307" formatCode="General">
                  <c:v>-16</c:v>
                </c:pt>
                <c:pt idx="308" formatCode="General">
                  <c:v>-19</c:v>
                </c:pt>
                <c:pt idx="309" formatCode="General">
                  <c:v>-17</c:v>
                </c:pt>
                <c:pt idx="310" formatCode="General">
                  <c:v>-16</c:v>
                </c:pt>
                <c:pt idx="311" formatCode="General">
                  <c:v>-18</c:v>
                </c:pt>
                <c:pt idx="312" formatCode="General">
                  <c:v>-17</c:v>
                </c:pt>
                <c:pt idx="313" formatCode="General">
                  <c:v>-13</c:v>
                </c:pt>
                <c:pt idx="314" formatCode="General">
                  <c:v>-9</c:v>
                </c:pt>
                <c:pt idx="315" formatCode="General">
                  <c:v>-8</c:v>
                </c:pt>
                <c:pt idx="316" formatCode="General">
                  <c:v>-7</c:v>
                </c:pt>
                <c:pt idx="317" formatCode="General">
                  <c:v>-9</c:v>
                </c:pt>
                <c:pt idx="318" formatCode="General">
                  <c:v>-11</c:v>
                </c:pt>
                <c:pt idx="319" formatCode="General">
                  <c:v>-10</c:v>
                </c:pt>
                <c:pt idx="320" formatCode="General">
                  <c:v>-10</c:v>
                </c:pt>
                <c:pt idx="321" formatCode="General">
                  <c:v>-11</c:v>
                </c:pt>
                <c:pt idx="322" formatCode="General">
                  <c:v>-8</c:v>
                </c:pt>
                <c:pt idx="323" formatCode="General">
                  <c:v>-11</c:v>
                </c:pt>
                <c:pt idx="324" formatCode="General">
                  <c:v>-9</c:v>
                </c:pt>
                <c:pt idx="325" formatCode="General">
                  <c:v>-9</c:v>
                </c:pt>
                <c:pt idx="326" formatCode="General">
                  <c:v>-7</c:v>
                </c:pt>
                <c:pt idx="327" formatCode="General">
                  <c:v>-5</c:v>
                </c:pt>
                <c:pt idx="328" formatCode="General">
                  <c:v>-6</c:v>
                </c:pt>
                <c:pt idx="329" formatCode="General">
                  <c:v>-8</c:v>
                </c:pt>
                <c:pt idx="330" formatCode="General">
                  <c:v>-9</c:v>
                </c:pt>
                <c:pt idx="331" formatCode="General">
                  <c:v>-4</c:v>
                </c:pt>
                <c:pt idx="332" formatCode="General">
                  <c:v>-6</c:v>
                </c:pt>
                <c:pt idx="333" formatCode="General">
                  <c:v>-7</c:v>
                </c:pt>
                <c:pt idx="334" formatCode="General">
                  <c:v>-5</c:v>
                </c:pt>
                <c:pt idx="335" formatCode="General">
                  <c:v>-11</c:v>
                </c:pt>
                <c:pt idx="336" formatCode="General">
                  <c:v>-11</c:v>
                </c:pt>
                <c:pt idx="337" formatCode="General">
                  <c:v>-11</c:v>
                </c:pt>
                <c:pt idx="338" formatCode="General">
                  <c:v>-12</c:v>
                </c:pt>
                <c:pt idx="339" formatCode="General">
                  <c:v>-9</c:v>
                </c:pt>
                <c:pt idx="340" formatCode="General">
                  <c:v>-9</c:v>
                </c:pt>
                <c:pt idx="341" formatCode="General">
                  <c:v>-7</c:v>
                </c:pt>
                <c:pt idx="342" formatCode="General">
                  <c:v>-7</c:v>
                </c:pt>
                <c:pt idx="343" formatCode="General">
                  <c:v>-11</c:v>
                </c:pt>
                <c:pt idx="344" formatCode="General">
                  <c:v>-9</c:v>
                </c:pt>
                <c:pt idx="345" formatCode="General">
                  <c:v>-10</c:v>
                </c:pt>
                <c:pt idx="346" formatCode="General">
                  <c:v>-9</c:v>
                </c:pt>
                <c:pt idx="347" formatCode="General">
                  <c:v>-6</c:v>
                </c:pt>
                <c:pt idx="348" formatCode="General">
                  <c:v>-7</c:v>
                </c:pt>
                <c:pt idx="349" formatCode="General">
                  <c:v>-7</c:v>
                </c:pt>
                <c:pt idx="350" formatCode="General">
                  <c:v>-7</c:v>
                </c:pt>
                <c:pt idx="351" formatCode="General">
                  <c:v>-8</c:v>
                </c:pt>
                <c:pt idx="352" formatCode="General">
                  <c:v>-11</c:v>
                </c:pt>
                <c:pt idx="353" formatCode="General">
                  <c:v>-15</c:v>
                </c:pt>
                <c:pt idx="354" formatCode="General">
                  <c:v>-20</c:v>
                </c:pt>
                <c:pt idx="355" formatCode="General">
                  <c:v>-19</c:v>
                </c:pt>
                <c:pt idx="356" formatCode="General">
                  <c:v>-18</c:v>
                </c:pt>
                <c:pt idx="357" formatCode="General">
                  <c:v>-16</c:v>
                </c:pt>
                <c:pt idx="358" formatCode="General">
                  <c:v>-11</c:v>
                </c:pt>
                <c:pt idx="359" formatCode="General">
                  <c:v>-13</c:v>
                </c:pt>
                <c:pt idx="360" formatCode="General">
                  <c:v>-11</c:v>
                </c:pt>
                <c:pt idx="361" formatCode="General">
                  <c:v>-13</c:v>
                </c:pt>
                <c:pt idx="362" formatCode="General">
                  <c:v>-17</c:v>
                </c:pt>
                <c:pt idx="363" formatCode="General">
                  <c:v>-14</c:v>
                </c:pt>
                <c:pt idx="364" formatCode="General">
                  <c:v>-17</c:v>
                </c:pt>
                <c:pt idx="365" formatCode="General">
                  <c:v>-17</c:v>
                </c:pt>
                <c:pt idx="366" formatCode="General">
                  <c:v>-21</c:v>
                </c:pt>
                <c:pt idx="367" formatCode="General">
                  <c:v>-22</c:v>
                </c:pt>
                <c:pt idx="368" formatCode="General">
                  <c:v>-18</c:v>
                </c:pt>
                <c:pt idx="369" formatCode="General">
                  <c:v>-16</c:v>
                </c:pt>
                <c:pt idx="370" formatCode="General">
                  <c:v>-13</c:v>
                </c:pt>
                <c:pt idx="371" formatCode="General">
                  <c:v>-13</c:v>
                </c:pt>
                <c:pt idx="372" formatCode="#,##0">
                  <c:v>-6</c:v>
                </c:pt>
                <c:pt idx="373" formatCode="General">
                  <c:v>-5</c:v>
                </c:pt>
                <c:pt idx="374" formatCode="General">
                  <c:v>-5</c:v>
                </c:pt>
                <c:pt idx="375" formatCode="General">
                  <c:v>-3</c:v>
                </c:pt>
                <c:pt idx="376" formatCode="General">
                  <c:v>-7</c:v>
                </c:pt>
                <c:pt idx="377" formatCode="General">
                  <c:v>-7</c:v>
                </c:pt>
                <c:pt idx="378" formatCode="General">
                  <c:v>-9</c:v>
                </c:pt>
                <c:pt idx="379" formatCode="General">
                  <c:v>-9</c:v>
                </c:pt>
                <c:pt idx="380" formatCode="General">
                  <c:v>-11</c:v>
                </c:pt>
                <c:pt idx="381" formatCode="General">
                  <c:v>-11</c:v>
                </c:pt>
                <c:pt idx="382" formatCode="General">
                  <c:v>-11</c:v>
                </c:pt>
                <c:pt idx="383" formatCode="General">
                  <c:v>-13</c:v>
                </c:pt>
                <c:pt idx="384" formatCode="General">
                  <c:v>-17</c:v>
                </c:pt>
                <c:pt idx="385" formatCode="General">
                  <c:v>-18</c:v>
                </c:pt>
                <c:pt idx="386" formatCode="General">
                  <c:v>-18</c:v>
                </c:pt>
                <c:pt idx="387" formatCode="General">
                  <c:v>-18</c:v>
                </c:pt>
                <c:pt idx="388" formatCode="General">
                  <c:v>-19</c:v>
                </c:pt>
                <c:pt idx="389" formatCode="General">
                  <c:v>-19</c:v>
                </c:pt>
                <c:pt idx="390" formatCode="General">
                  <c:v>-20</c:v>
                </c:pt>
                <c:pt idx="391" formatCode="General">
                  <c:v>-19</c:v>
                </c:pt>
                <c:pt idx="392" formatCode="General">
                  <c:v>-20</c:v>
                </c:pt>
                <c:pt idx="393" formatCode="General">
                  <c:v>-19</c:v>
                </c:pt>
                <c:pt idx="394" formatCode="General">
                  <c:v>-16</c:v>
                </c:pt>
                <c:pt idx="395" formatCode="General">
                  <c:v>-18</c:v>
                </c:pt>
                <c:pt idx="396" formatCode="General">
                  <c:v>-17</c:v>
                </c:pt>
                <c:pt idx="397" formatCode="General">
                  <c:v>-16</c:v>
                </c:pt>
                <c:pt idx="398" formatCode="General">
                  <c:v>-17</c:v>
                </c:pt>
                <c:pt idx="399" formatCode="General">
                  <c:v>-17</c:v>
                </c:pt>
                <c:pt idx="400" formatCode="General">
                  <c:v>-17</c:v>
                </c:pt>
                <c:pt idx="401" formatCode="General">
                  <c:v>-21</c:v>
                </c:pt>
                <c:pt idx="402" formatCode="General">
                  <c:v>-21</c:v>
                </c:pt>
                <c:pt idx="403" formatCode="General">
                  <c:v>-18</c:v>
                </c:pt>
                <c:pt idx="404" formatCode="General">
                  <c:v>-20</c:v>
                </c:pt>
                <c:pt idx="405" formatCode="General">
                  <c:v>-18</c:v>
                </c:pt>
                <c:pt idx="406" formatCode="General">
                  <c:v>-17</c:v>
                </c:pt>
                <c:pt idx="407" formatCode="General">
                  <c:v>-19</c:v>
                </c:pt>
                <c:pt idx="408" formatCode="General">
                  <c:v>-19</c:v>
                </c:pt>
                <c:pt idx="409" formatCode="General">
                  <c:v>-21</c:v>
                </c:pt>
                <c:pt idx="410" formatCode="General">
                  <c:v>-24</c:v>
                </c:pt>
                <c:pt idx="411" formatCode="General">
                  <c:v>-24</c:v>
                </c:pt>
                <c:pt idx="412" formatCode="General">
                  <c:v>-21</c:v>
                </c:pt>
                <c:pt idx="413" formatCode="General">
                  <c:v>-19</c:v>
                </c:pt>
                <c:pt idx="414" formatCode="General">
                  <c:v>-15</c:v>
                </c:pt>
                <c:pt idx="415" formatCode="General">
                  <c:v>-17</c:v>
                </c:pt>
                <c:pt idx="416" formatCode="General">
                  <c:v>-22</c:v>
                </c:pt>
                <c:pt idx="417" formatCode="General">
                  <c:v>-26</c:v>
                </c:pt>
                <c:pt idx="418" formatCode="General">
                  <c:v>-28</c:v>
                </c:pt>
                <c:pt idx="419" formatCode="General">
                  <c:v>-26</c:v>
                </c:pt>
                <c:pt idx="420" formatCode="General">
                  <c:v>-25</c:v>
                </c:pt>
                <c:pt idx="421" formatCode="General">
                  <c:v>-21</c:v>
                </c:pt>
                <c:pt idx="422" formatCode="General">
                  <c:v>-19</c:v>
                </c:pt>
                <c:pt idx="423" formatCode="General">
                  <c:v>-21</c:v>
                </c:pt>
                <c:pt idx="424" formatCode="General">
                  <c:v>-23</c:v>
                </c:pt>
                <c:pt idx="425" formatCode="General">
                  <c:v>-27</c:v>
                </c:pt>
                <c:pt idx="426" formatCode="General">
                  <c:v>-27</c:v>
                </c:pt>
                <c:pt idx="427" formatCode="General">
                  <c:v>-27</c:v>
                </c:pt>
                <c:pt idx="428" formatCode="General">
                  <c:v>-21</c:v>
                </c:pt>
                <c:pt idx="429" formatCode="General">
                  <c:v>-19</c:v>
                </c:pt>
                <c:pt idx="430" formatCode="General">
                  <c:v>-21</c:v>
                </c:pt>
                <c:pt idx="431" formatCode="General">
                  <c:v>-19</c:v>
                </c:pt>
                <c:pt idx="432" formatCode="General">
                  <c:v>-23</c:v>
                </c:pt>
                <c:pt idx="433" formatCode="General">
                  <c:v>-22</c:v>
                </c:pt>
                <c:pt idx="434" formatCode="General">
                  <c:v>-17</c:v>
                </c:pt>
                <c:pt idx="435" formatCode="General">
                  <c:v>-19</c:v>
                </c:pt>
                <c:pt idx="436" formatCode="General">
                  <c:v>-17</c:v>
                </c:pt>
                <c:pt idx="437" formatCode="General">
                  <c:v>-19</c:v>
                </c:pt>
                <c:pt idx="438" formatCode="General">
                  <c:v>-20</c:v>
                </c:pt>
                <c:pt idx="439" formatCode="General">
                  <c:v>-21</c:v>
                </c:pt>
                <c:pt idx="440" formatCode="General">
                  <c:v>-23</c:v>
                </c:pt>
                <c:pt idx="441" formatCode="General">
                  <c:v>-19</c:v>
                </c:pt>
                <c:pt idx="442" formatCode="General">
                  <c:v>-20</c:v>
                </c:pt>
                <c:pt idx="443" formatCode="General">
                  <c:v>-15</c:v>
                </c:pt>
                <c:pt idx="444" formatCode="General">
                  <c:v>-15</c:v>
                </c:pt>
                <c:pt idx="445" formatCode="General">
                  <c:v>-15</c:v>
                </c:pt>
                <c:pt idx="446" formatCode="General">
                  <c:v>-12</c:v>
                </c:pt>
                <c:pt idx="447" formatCode="General">
                  <c:v>-13</c:v>
                </c:pt>
                <c:pt idx="448" formatCode="General">
                  <c:v>-11</c:v>
                </c:pt>
                <c:pt idx="449" formatCode="General">
                  <c:v>-11</c:v>
                </c:pt>
                <c:pt idx="450" formatCode="General">
                  <c:v>-15</c:v>
                </c:pt>
                <c:pt idx="451" formatCode="General">
                  <c:v>-13</c:v>
                </c:pt>
                <c:pt idx="452" formatCode="General">
                  <c:v>-12</c:v>
                </c:pt>
                <c:pt idx="453" formatCode="General">
                  <c:v>-11</c:v>
                </c:pt>
                <c:pt idx="454" formatCode="General">
                  <c:v>-8</c:v>
                </c:pt>
                <c:pt idx="455" formatCode="General">
                  <c:v>-6</c:v>
                </c:pt>
                <c:pt idx="456" formatCode="General">
                  <c:v>-6</c:v>
                </c:pt>
                <c:pt idx="457" formatCode="General">
                  <c:v>-5</c:v>
                </c:pt>
                <c:pt idx="458" formatCode="General">
                  <c:v>-5</c:v>
                </c:pt>
                <c:pt idx="459" formatCode="General">
                  <c:v>-5</c:v>
                </c:pt>
                <c:pt idx="460" formatCode="General">
                  <c:v>-5</c:v>
                </c:pt>
                <c:pt idx="461" formatCode="General">
                  <c:v>-4</c:v>
                </c:pt>
                <c:pt idx="462" formatCode="General">
                  <c:v>-5</c:v>
                </c:pt>
                <c:pt idx="463" formatCode="General">
                  <c:v>-7</c:v>
                </c:pt>
                <c:pt idx="464" formatCode="General">
                  <c:v>-4</c:v>
                </c:pt>
                <c:pt idx="465" formatCode="General">
                  <c:v>-5</c:v>
                </c:pt>
                <c:pt idx="466" formatCode="General">
                  <c:v>-5</c:v>
                </c:pt>
                <c:pt idx="467" formatCode="General">
                  <c:v>1</c:v>
                </c:pt>
                <c:pt idx="468" formatCode="General">
                  <c:v>0</c:v>
                </c:pt>
                <c:pt idx="469" formatCode="General">
                  <c:v>1</c:v>
                </c:pt>
                <c:pt idx="470" formatCode="General">
                  <c:v>1</c:v>
                </c:pt>
                <c:pt idx="471" formatCode="General">
                  <c:v>-4</c:v>
                </c:pt>
                <c:pt idx="472" formatCode="General">
                  <c:v>-5</c:v>
                </c:pt>
                <c:pt idx="473" formatCode="General">
                  <c:v>-7</c:v>
                </c:pt>
                <c:pt idx="474" formatCode="General">
                  <c:v>-7</c:v>
                </c:pt>
                <c:pt idx="475" formatCode="General">
                  <c:v>-10</c:v>
                </c:pt>
                <c:pt idx="476" formatCode="General">
                  <c:v>-13</c:v>
                </c:pt>
                <c:pt idx="477" formatCode="General">
                  <c:v>-12</c:v>
                </c:pt>
                <c:pt idx="478" formatCode="General">
                  <c:v>-12</c:v>
                </c:pt>
                <c:pt idx="479" formatCode="General">
                  <c:v>-13</c:v>
                </c:pt>
                <c:pt idx="480" formatCode="General">
                  <c:v>-13</c:v>
                </c:pt>
                <c:pt idx="481" formatCode="General">
                  <c:v>-13</c:v>
                </c:pt>
                <c:pt idx="482" formatCode="General">
                  <c:v>-13</c:v>
                </c:pt>
                <c:pt idx="483" formatCode="General">
                  <c:v>-11</c:v>
                </c:pt>
                <c:pt idx="484" formatCode="General">
                  <c:v>-6</c:v>
                </c:pt>
                <c:pt idx="485" formatCode="General">
                  <c:v>-3</c:v>
                </c:pt>
                <c:pt idx="486" formatCode="General">
                  <c:v>-3</c:v>
                </c:pt>
                <c:pt idx="487" formatCode="General">
                  <c:v>-2</c:v>
                </c:pt>
                <c:pt idx="488" formatCode="General">
                  <c:v>-5</c:v>
                </c:pt>
                <c:pt idx="489" formatCode="General">
                  <c:v>-4</c:v>
                </c:pt>
                <c:pt idx="490" formatCode="General">
                  <c:v>-5</c:v>
                </c:pt>
                <c:pt idx="491" formatCode="General">
                  <c:v>-5</c:v>
                </c:pt>
                <c:pt idx="492" formatCode="General">
                  <c:v>-3</c:v>
                </c:pt>
                <c:pt idx="493" formatCode="General">
                  <c:v>-3</c:v>
                </c:pt>
                <c:pt idx="494" formatCode="General">
                  <c:v>2</c:v>
                </c:pt>
                <c:pt idx="495" formatCode="General">
                  <c:v>1</c:v>
                </c:pt>
                <c:pt idx="496" formatCode="General">
                  <c:v>-1</c:v>
                </c:pt>
                <c:pt idx="497" formatCode="General">
                  <c:v>-1</c:v>
                </c:pt>
                <c:pt idx="498" formatCode="General">
                  <c:v>-4</c:v>
                </c:pt>
                <c:pt idx="499" formatCode="General">
                  <c:v>0</c:v>
                </c:pt>
                <c:pt idx="500" formatCode="General">
                  <c:v>2</c:v>
                </c:pt>
                <c:pt idx="501" formatCode="General">
                  <c:v>5</c:v>
                </c:pt>
                <c:pt idx="502" formatCode="General">
                  <c:v>7</c:v>
                </c:pt>
                <c:pt idx="503" formatCode="General">
                  <c:v>5</c:v>
                </c:pt>
                <c:pt idx="504" formatCode="General">
                  <c:v>7</c:v>
                </c:pt>
                <c:pt idx="505" formatCode="General">
                  <c:v>6</c:v>
                </c:pt>
                <c:pt idx="506" formatCode="General">
                  <c:v>4</c:v>
                </c:pt>
                <c:pt idx="507" formatCode="General">
                  <c:v>4</c:v>
                </c:pt>
                <c:pt idx="508" formatCode="General">
                  <c:v>3</c:v>
                </c:pt>
                <c:pt idx="509" formatCode="General">
                  <c:v>4</c:v>
                </c:pt>
                <c:pt idx="510" formatCode="General">
                  <c:v>4</c:v>
                </c:pt>
                <c:pt idx="511" formatCode="General">
                  <c:v>3</c:v>
                </c:pt>
                <c:pt idx="512" formatCode="General">
                  <c:v>3</c:v>
                </c:pt>
                <c:pt idx="513" formatCode="General">
                  <c:v>1</c:v>
                </c:pt>
                <c:pt idx="514" formatCode="General">
                  <c:v>1</c:v>
                </c:pt>
                <c:pt idx="515" formatCode="General">
                  <c:v>3</c:v>
                </c:pt>
                <c:pt idx="516" formatCode="General">
                  <c:v>1</c:v>
                </c:pt>
                <c:pt idx="517" formatCode="General">
                  <c:v>2</c:v>
                </c:pt>
                <c:pt idx="518" formatCode="General">
                  <c:v>7</c:v>
                </c:pt>
                <c:pt idx="519" formatCode="General">
                  <c:v>5</c:v>
                </c:pt>
                <c:pt idx="520" formatCode="General">
                  <c:v>5</c:v>
                </c:pt>
                <c:pt idx="521" formatCode="General">
                  <c:v>7</c:v>
                </c:pt>
                <c:pt idx="522" formatCode="General">
                  <c:v>4</c:v>
                </c:pt>
                <c:pt idx="523" formatCode="General">
                  <c:v>5</c:v>
                </c:pt>
                <c:pt idx="524" formatCode="General">
                  <c:v>10</c:v>
                </c:pt>
                <c:pt idx="525" formatCode="General">
                  <c:v>12</c:v>
                </c:pt>
                <c:pt idx="526" formatCode="General">
                  <c:v>13</c:v>
                </c:pt>
                <c:pt idx="527" formatCode="General">
                  <c:v>19</c:v>
                </c:pt>
                <c:pt idx="528" formatCode="General">
                  <c:v>20</c:v>
                </c:pt>
                <c:pt idx="529" formatCode="General">
                  <c:v>16</c:v>
                </c:pt>
                <c:pt idx="530" formatCode="General">
                  <c:v>18</c:v>
                </c:pt>
                <c:pt idx="531" formatCode="General">
                  <c:v>17</c:v>
                </c:pt>
                <c:pt idx="532" formatCode="General">
                  <c:v>16</c:v>
                </c:pt>
                <c:pt idx="533" formatCode="General">
                  <c:v>23</c:v>
                </c:pt>
                <c:pt idx="534" formatCode="General">
                  <c:v>25</c:v>
                </c:pt>
                <c:pt idx="535" formatCode="General">
                  <c:v>27</c:v>
                </c:pt>
                <c:pt idx="536" formatCode="General">
                  <c:v>27</c:v>
                </c:pt>
                <c:pt idx="537" formatCode="General">
                  <c:v>25</c:v>
                </c:pt>
                <c:pt idx="538" formatCode="General">
                  <c:v>29</c:v>
                </c:pt>
                <c:pt idx="539" formatCode="General">
                  <c:v>29</c:v>
                </c:pt>
                <c:pt idx="540" formatCode="General">
                  <c:v>28</c:v>
                </c:pt>
                <c:pt idx="541" formatCode="General">
                  <c:v>29</c:v>
                </c:pt>
                <c:pt idx="542" formatCode="General">
                  <c:v>28</c:v>
                </c:pt>
                <c:pt idx="543" formatCode="General">
                  <c:v>26</c:v>
                </c:pt>
                <c:pt idx="544" formatCode="General">
                  <c:v>29</c:v>
                </c:pt>
                <c:pt idx="545" formatCode="General">
                  <c:v>31</c:v>
                </c:pt>
                <c:pt idx="546" formatCode="General">
                  <c:v>30</c:v>
                </c:pt>
                <c:pt idx="547" formatCode="General">
                  <c:v>29</c:v>
                </c:pt>
                <c:pt idx="548" formatCode="General">
                  <c:v>29</c:v>
                </c:pt>
                <c:pt idx="549" formatCode="General">
                  <c:v>30</c:v>
                </c:pt>
                <c:pt idx="550" formatCode="General">
                  <c:v>33</c:v>
                </c:pt>
                <c:pt idx="551" formatCode="General">
                  <c:v>34</c:v>
                </c:pt>
                <c:pt idx="552" formatCode="General">
                  <c:v>32</c:v>
                </c:pt>
                <c:pt idx="553" formatCode="General">
                  <c:v>33</c:v>
                </c:pt>
                <c:pt idx="554" formatCode="General">
                  <c:v>31</c:v>
                </c:pt>
                <c:pt idx="555" formatCode="General">
                  <c:v>31</c:v>
                </c:pt>
                <c:pt idx="556" formatCode="General">
                  <c:v>30</c:v>
                </c:pt>
                <c:pt idx="557" formatCode="General">
                  <c:v>26</c:v>
                </c:pt>
                <c:pt idx="558" formatCode="General">
                  <c:v>27</c:v>
                </c:pt>
                <c:pt idx="559" formatCode="General">
                  <c:v>26</c:v>
                </c:pt>
                <c:pt idx="560" formatCode="General">
                  <c:v>25</c:v>
                </c:pt>
                <c:pt idx="561" formatCode="General">
                  <c:v>23</c:v>
                </c:pt>
                <c:pt idx="562" formatCode="General">
                  <c:v>24</c:v>
                </c:pt>
                <c:pt idx="563" formatCode="General">
                  <c:v>26</c:v>
                </c:pt>
                <c:pt idx="564" formatCode="General">
                  <c:v>29</c:v>
                </c:pt>
                <c:pt idx="565" formatCode="General">
                  <c:v>27</c:v>
                </c:pt>
                <c:pt idx="566" formatCode="General">
                  <c:v>29</c:v>
                </c:pt>
                <c:pt idx="567" formatCode="General">
                  <c:v>26</c:v>
                </c:pt>
                <c:pt idx="568" formatCode="General">
                  <c:v>25</c:v>
                </c:pt>
                <c:pt idx="569" formatCode="General">
                  <c:v>27</c:v>
                </c:pt>
                <c:pt idx="570" formatCode="General">
                  <c:v>27</c:v>
                </c:pt>
                <c:pt idx="571" formatCode="General">
                  <c:v>29</c:v>
                </c:pt>
                <c:pt idx="572" formatCode="General">
                  <c:v>27</c:v>
                </c:pt>
                <c:pt idx="573" formatCode="General">
                  <c:v>27</c:v>
                </c:pt>
                <c:pt idx="574" formatCode="General">
                  <c:v>27</c:v>
                </c:pt>
                <c:pt idx="575" formatCode="General">
                  <c:v>28</c:v>
                </c:pt>
                <c:pt idx="576" formatCode="General">
                  <c:v>31</c:v>
                </c:pt>
                <c:pt idx="577" formatCode="General">
                  <c:v>29</c:v>
                </c:pt>
                <c:pt idx="578" formatCode="General">
                  <c:v>31</c:v>
                </c:pt>
                <c:pt idx="579" formatCode="General">
                  <c:v>29</c:v>
                </c:pt>
                <c:pt idx="580" formatCode="General">
                  <c:v>28</c:v>
                </c:pt>
                <c:pt idx="581" formatCode="General">
                  <c:v>33</c:v>
                </c:pt>
                <c:pt idx="582" formatCode="General">
                  <c:v>33</c:v>
                </c:pt>
                <c:pt idx="583" formatCode="General">
                  <c:v>35</c:v>
                </c:pt>
                <c:pt idx="584" formatCode="General">
                  <c:v>38</c:v>
                </c:pt>
                <c:pt idx="585" formatCode="General">
                  <c:v>34</c:v>
                </c:pt>
                <c:pt idx="586" formatCode="General">
                  <c:v>31</c:v>
                </c:pt>
                <c:pt idx="587" formatCode="General">
                  <c:v>29</c:v>
                </c:pt>
                <c:pt idx="588" formatCode="General">
                  <c:v>29</c:v>
                </c:pt>
                <c:pt idx="589" formatCode="General">
                  <c:v>29</c:v>
                </c:pt>
                <c:pt idx="590" formatCode="General">
                  <c:v>31</c:v>
                </c:pt>
                <c:pt idx="591" formatCode="General">
                  <c:v>29</c:v>
                </c:pt>
                <c:pt idx="592" formatCode="General">
                  <c:v>27</c:v>
                </c:pt>
                <c:pt idx="593" formatCode="General">
                  <c:v>25</c:v>
                </c:pt>
                <c:pt idx="594" formatCode="General">
                  <c:v>22</c:v>
                </c:pt>
                <c:pt idx="595" formatCode="General">
                  <c:v>23</c:v>
                </c:pt>
                <c:pt idx="596" formatCode="General">
                  <c:v>23</c:v>
                </c:pt>
                <c:pt idx="597" formatCode="General">
                  <c:v>24</c:v>
                </c:pt>
                <c:pt idx="598" formatCode="General">
                  <c:v>26</c:v>
                </c:pt>
                <c:pt idx="599" formatCode="General">
                  <c:v>23</c:v>
                </c:pt>
                <c:pt idx="600" formatCode="General">
                  <c:v>25</c:v>
                </c:pt>
                <c:pt idx="601" formatCode="General">
                  <c:v>27</c:v>
                </c:pt>
                <c:pt idx="602" formatCode="General">
                  <c:v>30</c:v>
                </c:pt>
                <c:pt idx="603" formatCode="General">
                  <c:v>29</c:v>
                </c:pt>
                <c:pt idx="604" formatCode="General">
                  <c:v>27</c:v>
                </c:pt>
                <c:pt idx="605" formatCode="General">
                  <c:v>27</c:v>
                </c:pt>
                <c:pt idx="606" formatCode="General">
                  <c:v>25</c:v>
                </c:pt>
                <c:pt idx="607" formatCode="General">
                  <c:v>29</c:v>
                </c:pt>
                <c:pt idx="608" formatCode="General">
                  <c:v>30</c:v>
                </c:pt>
                <c:pt idx="609" formatCode="General">
                  <c:v>30</c:v>
                </c:pt>
                <c:pt idx="610" formatCode="General">
                  <c:v>29</c:v>
                </c:pt>
                <c:pt idx="611" formatCode="General">
                  <c:v>29</c:v>
                </c:pt>
                <c:pt idx="612" formatCode="General">
                  <c:v>28</c:v>
                </c:pt>
                <c:pt idx="613" formatCode="General">
                  <c:v>28</c:v>
                </c:pt>
                <c:pt idx="614" formatCode="General">
                  <c:v>30</c:v>
                </c:pt>
                <c:pt idx="615" formatCode="General">
                  <c:v>29</c:v>
                </c:pt>
                <c:pt idx="616" formatCode="General">
                  <c:v>27</c:v>
                </c:pt>
                <c:pt idx="617" formatCode="General">
                  <c:v>27</c:v>
                </c:pt>
                <c:pt idx="618" formatCode="General">
                  <c:v>27</c:v>
                </c:pt>
                <c:pt idx="619" formatCode="General">
                  <c:v>27</c:v>
                </c:pt>
                <c:pt idx="620" formatCode="General">
                  <c:v>26</c:v>
                </c:pt>
                <c:pt idx="621" formatCode="General">
                  <c:v>26</c:v>
                </c:pt>
                <c:pt idx="622" formatCode="General">
                  <c:v>27</c:v>
                </c:pt>
                <c:pt idx="623" formatCode="General">
                  <c:v>27</c:v>
                </c:pt>
                <c:pt idx="624" formatCode="General">
                  <c:v>31</c:v>
                </c:pt>
                <c:pt idx="625" formatCode="General">
                  <c:v>31</c:v>
                </c:pt>
                <c:pt idx="626" formatCode="General">
                  <c:v>31</c:v>
                </c:pt>
                <c:pt idx="627" formatCode="General">
                  <c:v>31</c:v>
                </c:pt>
                <c:pt idx="628" formatCode="General">
                  <c:v>32</c:v>
                </c:pt>
                <c:pt idx="629" formatCode="General">
                  <c:v>32</c:v>
                </c:pt>
                <c:pt idx="630" formatCode="General">
                  <c:v>29</c:v>
                </c:pt>
                <c:pt idx="631" formatCode="General">
                  <c:v>30</c:v>
                </c:pt>
                <c:pt idx="632" formatCode="General">
                  <c:v>28</c:v>
                </c:pt>
                <c:pt idx="633" formatCode="General">
                  <c:v>27</c:v>
                </c:pt>
                <c:pt idx="634" formatCode="General">
                  <c:v>25</c:v>
                </c:pt>
                <c:pt idx="635" formatCode="General">
                  <c:v>29</c:v>
                </c:pt>
                <c:pt idx="636" formatCode="General">
                  <c:v>32</c:v>
                </c:pt>
                <c:pt idx="637" formatCode="General">
                  <c:v>31</c:v>
                </c:pt>
                <c:pt idx="638" formatCode="General">
                  <c:v>31</c:v>
                </c:pt>
                <c:pt idx="639" formatCode="General">
                  <c:v>25</c:v>
                </c:pt>
                <c:pt idx="640" formatCode="General">
                  <c:v>24</c:v>
                </c:pt>
                <c:pt idx="641" formatCode="General">
                  <c:v>25</c:v>
                </c:pt>
                <c:pt idx="642" formatCode="General">
                  <c:v>29</c:v>
                </c:pt>
                <c:pt idx="643" formatCode="General">
                  <c:v>31</c:v>
                </c:pt>
                <c:pt idx="644" formatCode="General">
                  <c:v>28</c:v>
                </c:pt>
                <c:pt idx="645" formatCode="General">
                  <c:v>25</c:v>
                </c:pt>
                <c:pt idx="646" formatCode="General">
                  <c:v>23</c:v>
                </c:pt>
                <c:pt idx="647" formatCode="General">
                  <c:v>21</c:v>
                </c:pt>
                <c:pt idx="648" formatCode="General">
                  <c:v>21</c:v>
                </c:pt>
                <c:pt idx="649" formatCode="General">
                  <c:v>25</c:v>
                </c:pt>
                <c:pt idx="650" formatCode="General">
                  <c:v>25</c:v>
                </c:pt>
                <c:pt idx="651" formatCode="General">
                  <c:v>27</c:v>
                </c:pt>
                <c:pt idx="652" formatCode="General">
                  <c:v>27</c:v>
                </c:pt>
                <c:pt idx="653" formatCode="General">
                  <c:v>25</c:v>
                </c:pt>
                <c:pt idx="654" formatCode="General">
                  <c:v>29</c:v>
                </c:pt>
                <c:pt idx="655" formatCode="General">
                  <c:v>29</c:v>
                </c:pt>
                <c:pt idx="656" formatCode="General">
                  <c:v>31</c:v>
                </c:pt>
                <c:pt idx="657" formatCode="General">
                  <c:v>29</c:v>
                </c:pt>
                <c:pt idx="658" formatCode="General">
                  <c:v>26</c:v>
                </c:pt>
                <c:pt idx="659" formatCode="General">
                  <c:v>28</c:v>
                </c:pt>
                <c:pt idx="660" formatCode="General">
                  <c:v>23</c:v>
                </c:pt>
                <c:pt idx="661" formatCode="General">
                  <c:v>22</c:v>
                </c:pt>
                <c:pt idx="662" formatCode="General">
                  <c:v>20</c:v>
                </c:pt>
                <c:pt idx="663" formatCode="General">
                  <c:v>19</c:v>
                </c:pt>
                <c:pt idx="664" formatCode="General">
                  <c:v>22</c:v>
                </c:pt>
                <c:pt idx="665" formatCode="General">
                  <c:v>23</c:v>
                </c:pt>
                <c:pt idx="666" formatCode="General">
                  <c:v>25</c:v>
                </c:pt>
                <c:pt idx="667" formatCode="General">
                  <c:v>25</c:v>
                </c:pt>
                <c:pt idx="668" formatCode="General">
                  <c:v>25</c:v>
                </c:pt>
                <c:pt idx="669" formatCode="General">
                  <c:v>23</c:v>
                </c:pt>
                <c:pt idx="670" formatCode="General">
                  <c:v>23</c:v>
                </c:pt>
                <c:pt idx="671" formatCode="General">
                  <c:v>24</c:v>
                </c:pt>
                <c:pt idx="672" formatCode="General">
                  <c:v>21</c:v>
                </c:pt>
                <c:pt idx="673" formatCode="General">
                  <c:v>23</c:v>
                </c:pt>
                <c:pt idx="674" formatCode="General">
                  <c:v>23</c:v>
                </c:pt>
                <c:pt idx="675" formatCode="General">
                  <c:v>19</c:v>
                </c:pt>
                <c:pt idx="676" formatCode="General">
                  <c:v>24</c:v>
                </c:pt>
                <c:pt idx="677" formatCode="General">
                  <c:v>22</c:v>
                </c:pt>
                <c:pt idx="678" formatCode="General">
                  <c:v>26</c:v>
                </c:pt>
                <c:pt idx="679" formatCode="General">
                  <c:v>29</c:v>
                </c:pt>
                <c:pt idx="680" formatCode="General">
                  <c:v>27</c:v>
                </c:pt>
                <c:pt idx="681" formatCode="General">
                  <c:v>26</c:v>
                </c:pt>
                <c:pt idx="682" formatCode="General">
                  <c:v>23</c:v>
                </c:pt>
                <c:pt idx="683" formatCode="General">
                  <c:v>25</c:v>
                </c:pt>
                <c:pt idx="684" formatCode="General">
                  <c:v>21</c:v>
                </c:pt>
                <c:pt idx="685" formatCode="General">
                  <c:v>22</c:v>
                </c:pt>
                <c:pt idx="686" formatCode="General">
                  <c:v>21</c:v>
                </c:pt>
                <c:pt idx="687" formatCode="General">
                  <c:v>19</c:v>
                </c:pt>
                <c:pt idx="688" formatCode="General">
                  <c:v>16</c:v>
                </c:pt>
                <c:pt idx="689" formatCode="General">
                  <c:v>14</c:v>
                </c:pt>
                <c:pt idx="690" formatCode="General">
                  <c:v>11</c:v>
                </c:pt>
                <c:pt idx="691" formatCode="General">
                  <c:v>9</c:v>
                </c:pt>
                <c:pt idx="692" formatCode="General">
                  <c:v>12</c:v>
                </c:pt>
                <c:pt idx="693" formatCode="General">
                  <c:v>11</c:v>
                </c:pt>
                <c:pt idx="694" formatCode="General">
                  <c:v>13</c:v>
                </c:pt>
                <c:pt idx="695" formatCode="General">
                  <c:v>11</c:v>
                </c:pt>
                <c:pt idx="696" formatCode="General">
                  <c:v>9</c:v>
                </c:pt>
                <c:pt idx="697" formatCode="General">
                  <c:v>9</c:v>
                </c:pt>
                <c:pt idx="698" formatCode="General">
                  <c:v>6</c:v>
                </c:pt>
                <c:pt idx="699" formatCode="General">
                  <c:v>6</c:v>
                </c:pt>
                <c:pt idx="700" formatCode="General">
                  <c:v>5</c:v>
                </c:pt>
                <c:pt idx="701" formatCode="General">
                  <c:v>5</c:v>
                </c:pt>
                <c:pt idx="702" formatCode="General">
                  <c:v>7</c:v>
                </c:pt>
                <c:pt idx="703" formatCode="General">
                  <c:v>7</c:v>
                </c:pt>
                <c:pt idx="704" formatCode="General">
                  <c:v>10</c:v>
                </c:pt>
                <c:pt idx="705" formatCode="General">
                  <c:v>11</c:v>
                </c:pt>
                <c:pt idx="706" formatCode="General">
                  <c:v>13</c:v>
                </c:pt>
                <c:pt idx="707" formatCode="General">
                  <c:v>14</c:v>
                </c:pt>
                <c:pt idx="708" formatCode="General">
                  <c:v>13</c:v>
                </c:pt>
                <c:pt idx="709" formatCode="General">
                  <c:v>13</c:v>
                </c:pt>
                <c:pt idx="710" formatCode="General">
                  <c:v>12</c:v>
                </c:pt>
                <c:pt idx="711" formatCode="General">
                  <c:v>11</c:v>
                </c:pt>
                <c:pt idx="712" formatCode="General">
                  <c:v>13</c:v>
                </c:pt>
                <c:pt idx="713" formatCode="General">
                  <c:v>9</c:v>
                </c:pt>
                <c:pt idx="714" formatCode="General">
                  <c:v>11</c:v>
                </c:pt>
                <c:pt idx="715" formatCode="General">
                  <c:v>11</c:v>
                </c:pt>
                <c:pt idx="716" formatCode="General">
                  <c:v>10</c:v>
                </c:pt>
                <c:pt idx="717" formatCode="General">
                  <c:v>8</c:v>
                </c:pt>
                <c:pt idx="718" formatCode="General">
                  <c:v>9</c:v>
                </c:pt>
                <c:pt idx="719" formatCode="General">
                  <c:v>9</c:v>
                </c:pt>
                <c:pt idx="720" formatCode="General">
                  <c:v>4</c:v>
                </c:pt>
                <c:pt idx="721" formatCode="General">
                  <c:v>3</c:v>
                </c:pt>
                <c:pt idx="722" formatCode="General">
                  <c:v>1</c:v>
                </c:pt>
                <c:pt idx="723" formatCode="General">
                  <c:v>-1</c:v>
                </c:pt>
                <c:pt idx="724" formatCode="General">
                  <c:v>-2</c:v>
                </c:pt>
                <c:pt idx="725" formatCode="General">
                  <c:v>-1</c:v>
                </c:pt>
                <c:pt idx="726" formatCode="General">
                  <c:v>-3</c:v>
                </c:pt>
                <c:pt idx="727" formatCode="General">
                  <c:v>-2</c:v>
                </c:pt>
                <c:pt idx="728" formatCode="General">
                  <c:v>1</c:v>
                </c:pt>
                <c:pt idx="729" formatCode="General">
                  <c:v>-1</c:v>
                </c:pt>
                <c:pt idx="730" formatCode="General">
                  <c:v>-3</c:v>
                </c:pt>
                <c:pt idx="731" formatCode="General">
                  <c:v>-4</c:v>
                </c:pt>
                <c:pt idx="732" formatCode="General">
                  <c:v>-5</c:v>
                </c:pt>
                <c:pt idx="733" formatCode="General">
                  <c:v>-8</c:v>
                </c:pt>
                <c:pt idx="734" formatCode="General">
                  <c:v>-5</c:v>
                </c:pt>
                <c:pt idx="735" formatCode="General">
                  <c:v>-4</c:v>
                </c:pt>
                <c:pt idx="736" formatCode="General">
                  <c:v>-3</c:v>
                </c:pt>
                <c:pt idx="737" formatCode="General">
                  <c:v>1</c:v>
                </c:pt>
                <c:pt idx="738" formatCode="General">
                  <c:v>-3</c:v>
                </c:pt>
                <c:pt idx="739" formatCode="General">
                  <c:v>-3</c:v>
                </c:pt>
                <c:pt idx="740" formatCode="General">
                  <c:v>-3</c:v>
                </c:pt>
                <c:pt idx="741" formatCode="General">
                  <c:v>-7</c:v>
                </c:pt>
                <c:pt idx="742" formatCode="General">
                  <c:v>-3</c:v>
                </c:pt>
                <c:pt idx="743" formatCode="General">
                  <c:v>-6</c:v>
                </c:pt>
                <c:pt idx="744" formatCode="General">
                  <c:v>-6</c:v>
                </c:pt>
                <c:pt idx="745" formatCode="General">
                  <c:v>-2</c:v>
                </c:pt>
                <c:pt idx="746" formatCode="General">
                  <c:v>-3</c:v>
                </c:pt>
                <c:pt idx="747" formatCode="General">
                  <c:v>-1</c:v>
                </c:pt>
                <c:pt idx="748" formatCode="General">
                  <c:v>-3</c:v>
                </c:pt>
                <c:pt idx="749" formatCode="General">
                  <c:v>-7</c:v>
                </c:pt>
                <c:pt idx="750" formatCode="General">
                  <c:v>-9</c:v>
                </c:pt>
                <c:pt idx="751" formatCode="General">
                  <c:v>-9</c:v>
                </c:pt>
                <c:pt idx="752" formatCode="General">
                  <c:v>-7</c:v>
                </c:pt>
                <c:pt idx="753" formatCode="General">
                  <c:v>-5</c:v>
                </c:pt>
                <c:pt idx="754" formatCode="General">
                  <c:v>-5</c:v>
                </c:pt>
                <c:pt idx="755" formatCode="General">
                  <c:v>-6</c:v>
                </c:pt>
                <c:pt idx="756" formatCode="General">
                  <c:v>-5</c:v>
                </c:pt>
                <c:pt idx="757" formatCode="General">
                  <c:v>-9</c:v>
                </c:pt>
                <c:pt idx="758" formatCode="General">
                  <c:v>-11</c:v>
                </c:pt>
                <c:pt idx="759" formatCode="General">
                  <c:v>-12</c:v>
                </c:pt>
                <c:pt idx="760" formatCode="General">
                  <c:v>-11</c:v>
                </c:pt>
                <c:pt idx="761" formatCode="General">
                  <c:v>-11</c:v>
                </c:pt>
                <c:pt idx="762" formatCode="General">
                  <c:v>-11</c:v>
                </c:pt>
                <c:pt idx="763" formatCode="General">
                  <c:v>-11</c:v>
                </c:pt>
                <c:pt idx="764" formatCode="General">
                  <c:v>-13</c:v>
                </c:pt>
                <c:pt idx="765" formatCode="General">
                  <c:v>-11</c:v>
                </c:pt>
                <c:pt idx="766" formatCode="General">
                  <c:v>-9</c:v>
                </c:pt>
                <c:pt idx="767" formatCode="General">
                  <c:v>-9</c:v>
                </c:pt>
                <c:pt idx="768" formatCode="General">
                  <c:v>-7</c:v>
                </c:pt>
                <c:pt idx="769" formatCode="General">
                  <c:v>-8</c:v>
                </c:pt>
                <c:pt idx="770" formatCode="General">
                  <c:v>-9</c:v>
                </c:pt>
                <c:pt idx="771" formatCode="General">
                  <c:v>-9</c:v>
                </c:pt>
                <c:pt idx="772" formatCode="General">
                  <c:v>-12</c:v>
                </c:pt>
                <c:pt idx="773" formatCode="General">
                  <c:v>-10</c:v>
                </c:pt>
                <c:pt idx="774" formatCode="General">
                  <c:v>-11</c:v>
                </c:pt>
                <c:pt idx="775" formatCode="General">
                  <c:v>-14</c:v>
                </c:pt>
                <c:pt idx="776" formatCode="General">
                  <c:v>-13</c:v>
                </c:pt>
                <c:pt idx="777" formatCode="General">
                  <c:v>-11</c:v>
                </c:pt>
                <c:pt idx="778" formatCode="General">
                  <c:v>-12</c:v>
                </c:pt>
                <c:pt idx="779" formatCode="General">
                  <c:v>-11</c:v>
                </c:pt>
                <c:pt idx="780" formatCode="General">
                  <c:v>-9</c:v>
                </c:pt>
                <c:pt idx="781" formatCode="General">
                  <c:v>-15</c:v>
                </c:pt>
                <c:pt idx="782" formatCode="General">
                  <c:v>-16</c:v>
                </c:pt>
                <c:pt idx="783" formatCode="General">
                  <c:v>-17</c:v>
                </c:pt>
                <c:pt idx="784" formatCode="General">
                  <c:v>-15</c:v>
                </c:pt>
                <c:pt idx="785" formatCode="General">
                  <c:v>-13</c:v>
                </c:pt>
                <c:pt idx="786" formatCode="General">
                  <c:v>-16</c:v>
                </c:pt>
                <c:pt idx="787" formatCode="General">
                  <c:v>-18</c:v>
                </c:pt>
                <c:pt idx="788" formatCode="General">
                  <c:v>-17</c:v>
                </c:pt>
                <c:pt idx="789" formatCode="General">
                  <c:v>-18</c:v>
                </c:pt>
                <c:pt idx="790" formatCode="General">
                  <c:v>-17</c:v>
                </c:pt>
                <c:pt idx="791" formatCode="General">
                  <c:v>-15</c:v>
                </c:pt>
                <c:pt idx="792" formatCode="General">
                  <c:v>-21</c:v>
                </c:pt>
                <c:pt idx="793" formatCode="General">
                  <c:v>-19</c:v>
                </c:pt>
                <c:pt idx="794" formatCode="General">
                  <c:v>-17</c:v>
                </c:pt>
                <c:pt idx="795" formatCode="General">
                  <c:v>-17</c:v>
                </c:pt>
                <c:pt idx="796" formatCode="General">
                  <c:v>-14</c:v>
                </c:pt>
                <c:pt idx="797" formatCode="General">
                  <c:v>-13</c:v>
                </c:pt>
                <c:pt idx="798" formatCode="General">
                  <c:v>-17</c:v>
                </c:pt>
                <c:pt idx="799" formatCode="General">
                  <c:v>-17</c:v>
                </c:pt>
                <c:pt idx="800" formatCode="General">
                  <c:v>-18</c:v>
                </c:pt>
                <c:pt idx="801" formatCode="General">
                  <c:v>-19</c:v>
                </c:pt>
                <c:pt idx="802" formatCode="General">
                  <c:v>-14</c:v>
                </c:pt>
                <c:pt idx="803" formatCode="General">
                  <c:v>-15</c:v>
                </c:pt>
                <c:pt idx="804" formatCode="General">
                  <c:v>-15</c:v>
                </c:pt>
                <c:pt idx="805" formatCode="General">
                  <c:v>-16</c:v>
                </c:pt>
                <c:pt idx="806" formatCode="General">
                  <c:v>-17</c:v>
                </c:pt>
                <c:pt idx="807" formatCode="General">
                  <c:v>-13</c:v>
                </c:pt>
                <c:pt idx="808" formatCode="General">
                  <c:v>-13</c:v>
                </c:pt>
                <c:pt idx="809" formatCode="General">
                  <c:v>-9</c:v>
                </c:pt>
                <c:pt idx="810" formatCode="General">
                  <c:v>-10</c:v>
                </c:pt>
                <c:pt idx="811" formatCode="General">
                  <c:v>-11</c:v>
                </c:pt>
                <c:pt idx="812" formatCode="General">
                  <c:v>-12</c:v>
                </c:pt>
                <c:pt idx="813" formatCode="General">
                  <c:v>-13</c:v>
                </c:pt>
                <c:pt idx="814" formatCode="General">
                  <c:v>-17</c:v>
                </c:pt>
                <c:pt idx="815" formatCode="General">
                  <c:v>-19</c:v>
                </c:pt>
                <c:pt idx="816" formatCode="General">
                  <c:v>-20</c:v>
                </c:pt>
                <c:pt idx="817" formatCode="General">
                  <c:v>-18</c:v>
                </c:pt>
                <c:pt idx="818" formatCode="General">
                  <c:v>-19</c:v>
                </c:pt>
                <c:pt idx="819" formatCode="General">
                  <c:v>-18</c:v>
                </c:pt>
                <c:pt idx="820" formatCode="General">
                  <c:v>-18</c:v>
                </c:pt>
                <c:pt idx="821" formatCode="General">
                  <c:v>-17</c:v>
                </c:pt>
                <c:pt idx="822" formatCode="General">
                  <c:v>-14</c:v>
                </c:pt>
                <c:pt idx="823" formatCode="General">
                  <c:v>-10</c:v>
                </c:pt>
                <c:pt idx="824" formatCode="General">
                  <c:v>-9</c:v>
                </c:pt>
                <c:pt idx="825" formatCode="General">
                  <c:v>-10</c:v>
                </c:pt>
                <c:pt idx="826" formatCode="General">
                  <c:v>-10</c:v>
                </c:pt>
                <c:pt idx="827" formatCode="General">
                  <c:v>-11</c:v>
                </c:pt>
                <c:pt idx="828" formatCode="General">
                  <c:v>-12</c:v>
                </c:pt>
                <c:pt idx="829" formatCode="General">
                  <c:v>-13</c:v>
                </c:pt>
                <c:pt idx="830" formatCode="General">
                  <c:v>-14</c:v>
                </c:pt>
                <c:pt idx="831" formatCode="General">
                  <c:v>-13</c:v>
                </c:pt>
                <c:pt idx="832" formatCode="General">
                  <c:v>-15</c:v>
                </c:pt>
                <c:pt idx="833" formatCode="General">
                  <c:v>-16</c:v>
                </c:pt>
                <c:pt idx="834" formatCode="General">
                  <c:v>-16</c:v>
                </c:pt>
                <c:pt idx="835" formatCode="General">
                  <c:v>-17</c:v>
                </c:pt>
                <c:pt idx="836" formatCode="General">
                  <c:v>-14</c:v>
                </c:pt>
                <c:pt idx="837" formatCode="General">
                  <c:v>-13</c:v>
                </c:pt>
                <c:pt idx="838" formatCode="General">
                  <c:v>-13</c:v>
                </c:pt>
                <c:pt idx="839" formatCode="General">
                  <c:v>-14</c:v>
                </c:pt>
                <c:pt idx="840" formatCode="General">
                  <c:v>-15</c:v>
                </c:pt>
                <c:pt idx="841" formatCode="General">
                  <c:v>-17</c:v>
                </c:pt>
                <c:pt idx="842" formatCode="General">
                  <c:v>-15</c:v>
                </c:pt>
                <c:pt idx="843" formatCode="General">
                  <c:v>-15</c:v>
                </c:pt>
                <c:pt idx="844" formatCode="General">
                  <c:v>-15</c:v>
                </c:pt>
                <c:pt idx="845" formatCode="General">
                  <c:v>-15</c:v>
                </c:pt>
                <c:pt idx="846" formatCode="General">
                  <c:v>-13</c:v>
                </c:pt>
                <c:pt idx="847" formatCode="General">
                  <c:v>-13</c:v>
                </c:pt>
                <c:pt idx="848" formatCode="General">
                  <c:v>-13</c:v>
                </c:pt>
                <c:pt idx="849" formatCode="General">
                  <c:v>-13</c:v>
                </c:pt>
                <c:pt idx="850" formatCode="General">
                  <c:v>-14</c:v>
                </c:pt>
                <c:pt idx="851" formatCode="General">
                  <c:v>-15</c:v>
                </c:pt>
                <c:pt idx="852" formatCode="General">
                  <c:v>-15</c:v>
                </c:pt>
                <c:pt idx="853" formatCode="General">
                  <c:v>-17</c:v>
                </c:pt>
                <c:pt idx="854" formatCode="General">
                  <c:v>-18</c:v>
                </c:pt>
                <c:pt idx="855" formatCode="General">
                  <c:v>-19</c:v>
                </c:pt>
                <c:pt idx="856" formatCode="General">
                  <c:v>-20</c:v>
                </c:pt>
                <c:pt idx="857" formatCode="General">
                  <c:v>-18</c:v>
                </c:pt>
                <c:pt idx="858" formatCode="General">
                  <c:v>-20</c:v>
                </c:pt>
                <c:pt idx="859" formatCode="General">
                  <c:v>-20</c:v>
                </c:pt>
                <c:pt idx="860" formatCode="General">
                  <c:v>-19</c:v>
                </c:pt>
                <c:pt idx="861" formatCode="General">
                  <c:v>-21</c:v>
                </c:pt>
                <c:pt idx="862" formatCode="General">
                  <c:v>-18</c:v>
                </c:pt>
                <c:pt idx="863" formatCode="General">
                  <c:v>-17</c:v>
                </c:pt>
                <c:pt idx="864" formatCode="General">
                  <c:v>-21</c:v>
                </c:pt>
                <c:pt idx="865" formatCode="General">
                  <c:v>-19</c:v>
                </c:pt>
                <c:pt idx="866" formatCode="General">
                  <c:v>-19</c:v>
                </c:pt>
                <c:pt idx="867" formatCode="General">
                  <c:v>-19</c:v>
                </c:pt>
                <c:pt idx="868" formatCode="General">
                  <c:v>-19</c:v>
                </c:pt>
                <c:pt idx="869" formatCode="General">
                  <c:v>-22</c:v>
                </c:pt>
                <c:pt idx="870" formatCode="General">
                  <c:v>-21</c:v>
                </c:pt>
                <c:pt idx="871" formatCode="General">
                  <c:v>-20</c:v>
                </c:pt>
                <c:pt idx="872" formatCode="General">
                  <c:v>-19</c:v>
                </c:pt>
                <c:pt idx="873" formatCode="General">
                  <c:v>-14</c:v>
                </c:pt>
                <c:pt idx="874" formatCode="General">
                  <c:v>-17</c:v>
                </c:pt>
                <c:pt idx="875" formatCode="General">
                  <c:v>-16</c:v>
                </c:pt>
                <c:pt idx="876" formatCode="General">
                  <c:v>-17</c:v>
                </c:pt>
                <c:pt idx="877" formatCode="General">
                  <c:v>-17</c:v>
                </c:pt>
                <c:pt idx="878" formatCode="#,##0">
                  <c:v>-19</c:v>
                </c:pt>
                <c:pt idx="879" formatCode="General">
                  <c:v>-21</c:v>
                </c:pt>
                <c:pt idx="880" formatCode="General">
                  <c:v>-20</c:v>
                </c:pt>
                <c:pt idx="881" formatCode="General">
                  <c:v>-22</c:v>
                </c:pt>
                <c:pt idx="882" formatCode="General">
                  <c:v>-21</c:v>
                </c:pt>
                <c:pt idx="883" formatCode="General">
                  <c:v>-21</c:v>
                </c:pt>
                <c:pt idx="884" formatCode="General">
                  <c:v>-21</c:v>
                </c:pt>
                <c:pt idx="885" formatCode="General">
                  <c:v>-20</c:v>
                </c:pt>
                <c:pt idx="886" formatCode="General">
                  <c:v>-21</c:v>
                </c:pt>
                <c:pt idx="887" formatCode="General">
                  <c:v>-20</c:v>
                </c:pt>
                <c:pt idx="888" formatCode="General">
                  <c:v>-17</c:v>
                </c:pt>
                <c:pt idx="889" formatCode="General">
                  <c:v>-19</c:v>
                </c:pt>
                <c:pt idx="890" formatCode="General">
                  <c:v>-19</c:v>
                </c:pt>
                <c:pt idx="891" formatCode="General">
                  <c:v>-20</c:v>
                </c:pt>
                <c:pt idx="892" formatCode="General">
                  <c:v>-20</c:v>
                </c:pt>
                <c:pt idx="893" formatCode="General">
                  <c:v>-22</c:v>
                </c:pt>
                <c:pt idx="894" formatCode="General">
                  <c:v>-20</c:v>
                </c:pt>
                <c:pt idx="895" formatCode="General">
                  <c:v>-23</c:v>
                </c:pt>
                <c:pt idx="896" formatCode="General">
                  <c:v>-26</c:v>
                </c:pt>
                <c:pt idx="897" formatCode="General">
                  <c:v>-24</c:v>
                </c:pt>
                <c:pt idx="898" formatCode="General">
                  <c:v>-25</c:v>
                </c:pt>
                <c:pt idx="899" formatCode="General">
                  <c:v>-26</c:v>
                </c:pt>
                <c:pt idx="900" formatCode="General">
                  <c:v>-26</c:v>
                </c:pt>
                <c:pt idx="901" formatCode="General">
                  <c:v>-28</c:v>
                </c:pt>
                <c:pt idx="902" formatCode="General">
                  <c:v>-30</c:v>
                </c:pt>
                <c:pt idx="903" formatCode="General">
                  <c:v>-29</c:v>
                </c:pt>
                <c:pt idx="904" formatCode="General">
                  <c:v>-31</c:v>
                </c:pt>
                <c:pt idx="905" formatCode="General">
                  <c:v>-33</c:v>
                </c:pt>
                <c:pt idx="906" formatCode="General">
                  <c:v>-37</c:v>
                </c:pt>
                <c:pt idx="907" formatCode="General">
                  <c:v>-35</c:v>
                </c:pt>
                <c:pt idx="908" formatCode="General">
                  <c:v>-35</c:v>
                </c:pt>
                <c:pt idx="909" formatCode="General">
                  <c:v>-37</c:v>
                </c:pt>
                <c:pt idx="910" formatCode="General">
                  <c:v>-36</c:v>
                </c:pt>
                <c:pt idx="911" formatCode="General">
                  <c:v>-38</c:v>
                </c:pt>
                <c:pt idx="912" formatCode="General">
                  <c:v>-39</c:v>
                </c:pt>
                <c:pt idx="913" formatCode="General">
                  <c:v>-36</c:v>
                </c:pt>
                <c:pt idx="914" formatCode="General">
                  <c:v>-37</c:v>
                </c:pt>
                <c:pt idx="915" formatCode="General">
                  <c:v>-36</c:v>
                </c:pt>
                <c:pt idx="916" formatCode="General">
                  <c:v>-36</c:v>
                </c:pt>
                <c:pt idx="917" formatCode="General">
                  <c:v>-39</c:v>
                </c:pt>
                <c:pt idx="918" formatCode="General">
                  <c:v>-38</c:v>
                </c:pt>
                <c:pt idx="919" formatCode="General">
                  <c:v>-39</c:v>
                </c:pt>
                <c:pt idx="920" formatCode="General">
                  <c:v>-38</c:v>
                </c:pt>
                <c:pt idx="921" formatCode="General">
                  <c:v>-37</c:v>
                </c:pt>
                <c:pt idx="922" formatCode="General">
                  <c:v>-39</c:v>
                </c:pt>
                <c:pt idx="923" formatCode="General">
                  <c:v>-39</c:v>
                </c:pt>
                <c:pt idx="924" formatCode="General">
                  <c:v>-43</c:v>
                </c:pt>
                <c:pt idx="925" formatCode="General">
                  <c:v>-43</c:v>
                </c:pt>
                <c:pt idx="926" formatCode="General">
                  <c:v>-39</c:v>
                </c:pt>
                <c:pt idx="927" formatCode="General">
                  <c:v>-38</c:v>
                </c:pt>
                <c:pt idx="928" formatCode="General">
                  <c:v>-39</c:v>
                </c:pt>
                <c:pt idx="929" formatCode="General">
                  <c:v>-36</c:v>
                </c:pt>
                <c:pt idx="930" formatCode="General">
                  <c:v>-39</c:v>
                </c:pt>
                <c:pt idx="931" formatCode="General">
                  <c:v>-39</c:v>
                </c:pt>
                <c:pt idx="932" formatCode="General">
                  <c:v>-35</c:v>
                </c:pt>
                <c:pt idx="933" formatCode="General">
                  <c:v>-39</c:v>
                </c:pt>
                <c:pt idx="934" formatCode="General">
                  <c:v>-39</c:v>
                </c:pt>
                <c:pt idx="935" formatCode="General">
                  <c:v>-38</c:v>
                </c:pt>
                <c:pt idx="936" formatCode="General">
                  <c:v>-35</c:v>
                </c:pt>
                <c:pt idx="937" formatCode="General">
                  <c:v>-35</c:v>
                </c:pt>
                <c:pt idx="938" formatCode="General">
                  <c:v>-36</c:v>
                </c:pt>
                <c:pt idx="939" formatCode="General">
                  <c:v>-40</c:v>
                </c:pt>
                <c:pt idx="940" formatCode="General">
                  <c:v>-45</c:v>
                </c:pt>
                <c:pt idx="941" formatCode="General">
                  <c:v>-46</c:v>
                </c:pt>
                <c:pt idx="942" formatCode="General">
                  <c:v>-43</c:v>
                </c:pt>
                <c:pt idx="943" formatCode="General">
                  <c:v>-43</c:v>
                </c:pt>
                <c:pt idx="944" formatCode="General">
                  <c:v>-42</c:v>
                </c:pt>
                <c:pt idx="945" formatCode="General">
                  <c:v>-40</c:v>
                </c:pt>
                <c:pt idx="946" formatCode="General">
                  <c:v>-42</c:v>
                </c:pt>
                <c:pt idx="947" formatCode="General">
                  <c:v>-41</c:v>
                </c:pt>
                <c:pt idx="948" formatCode="General">
                  <c:v>-37</c:v>
                </c:pt>
                <c:pt idx="949" formatCode="General">
                  <c:v>-37</c:v>
                </c:pt>
                <c:pt idx="950" formatCode="General">
                  <c:v>-35</c:v>
                </c:pt>
                <c:pt idx="951" formatCode="General">
                  <c:v>-33</c:v>
                </c:pt>
                <c:pt idx="952" formatCode="General">
                  <c:v>-33</c:v>
                </c:pt>
                <c:pt idx="953" formatCode="General">
                  <c:v>-35</c:v>
                </c:pt>
                <c:pt idx="954" formatCode="General">
                  <c:v>-35</c:v>
                </c:pt>
                <c:pt idx="955" formatCode="General">
                  <c:v>-39</c:v>
                </c:pt>
                <c:pt idx="956" formatCode="General">
                  <c:v>-43</c:v>
                </c:pt>
                <c:pt idx="957" formatCode="General">
                  <c:v>-46</c:v>
                </c:pt>
                <c:pt idx="958" formatCode="General">
                  <c:v>-45</c:v>
                </c:pt>
                <c:pt idx="959" formatCode="General">
                  <c:v>-48</c:v>
                </c:pt>
                <c:pt idx="960" formatCode="General">
                  <c:v>-49</c:v>
                </c:pt>
                <c:pt idx="961" formatCode="General">
                  <c:v>-48</c:v>
                </c:pt>
                <c:pt idx="962" formatCode="General">
                  <c:v>-48</c:v>
                </c:pt>
                <c:pt idx="963" formatCode="General">
                  <c:v>-45</c:v>
                </c:pt>
                <c:pt idx="964" formatCode="General">
                  <c:v>-44</c:v>
                </c:pt>
                <c:pt idx="965" formatCode="General">
                  <c:v>-40</c:v>
                </c:pt>
                <c:pt idx="966" formatCode="General">
                  <c:v>-42</c:v>
                </c:pt>
                <c:pt idx="967" formatCode="General">
                  <c:v>-43</c:v>
                </c:pt>
                <c:pt idx="968" formatCode="General">
                  <c:v>-43</c:v>
                </c:pt>
                <c:pt idx="969" formatCode="General">
                  <c:v>-46</c:v>
                </c:pt>
                <c:pt idx="970" formatCode="General">
                  <c:v>-43</c:v>
                </c:pt>
                <c:pt idx="971" formatCode="General">
                  <c:v>-43</c:v>
                </c:pt>
                <c:pt idx="972" formatCode="General">
                  <c:v>-44</c:v>
                </c:pt>
                <c:pt idx="973" formatCode="General">
                  <c:v>-45</c:v>
                </c:pt>
                <c:pt idx="974" formatCode="General">
                  <c:v>-47</c:v>
                </c:pt>
                <c:pt idx="975" formatCode="General">
                  <c:v>-47</c:v>
                </c:pt>
                <c:pt idx="976" formatCode="General">
                  <c:v>-46</c:v>
                </c:pt>
                <c:pt idx="977" formatCode="General">
                  <c:v>-44</c:v>
                </c:pt>
                <c:pt idx="978" formatCode="General">
                  <c:v>-41</c:v>
                </c:pt>
                <c:pt idx="979" formatCode="General">
                  <c:v>-39</c:v>
                </c:pt>
                <c:pt idx="980" formatCode="General">
                  <c:v>-40</c:v>
                </c:pt>
                <c:pt idx="981" formatCode="General">
                  <c:v>-39</c:v>
                </c:pt>
                <c:pt idx="982" formatCode="General">
                  <c:v>-43</c:v>
                </c:pt>
                <c:pt idx="983" formatCode="General">
                  <c:v>-45</c:v>
                </c:pt>
                <c:pt idx="984" formatCode="General">
                  <c:v>-44</c:v>
                </c:pt>
                <c:pt idx="985" formatCode="General">
                  <c:v>-43</c:v>
                </c:pt>
                <c:pt idx="986" formatCode="General">
                  <c:v>-42</c:v>
                </c:pt>
                <c:pt idx="987" formatCode="General">
                  <c:v>-43</c:v>
                </c:pt>
                <c:pt idx="988" formatCode="General">
                  <c:v>-44</c:v>
                </c:pt>
                <c:pt idx="989" formatCode="General">
                  <c:v>-46</c:v>
                </c:pt>
                <c:pt idx="990" formatCode="General">
                  <c:v>-45</c:v>
                </c:pt>
                <c:pt idx="991" formatCode="General">
                  <c:v>-45</c:v>
                </c:pt>
                <c:pt idx="992" formatCode="General">
                  <c:v>-47</c:v>
                </c:pt>
                <c:pt idx="993" formatCode="General">
                  <c:v>-47</c:v>
                </c:pt>
                <c:pt idx="994" formatCode="General">
                  <c:v>-49</c:v>
                </c:pt>
                <c:pt idx="995" formatCode="General">
                  <c:v>-49</c:v>
                </c:pt>
                <c:pt idx="996" formatCode="General">
                  <c:v>-49</c:v>
                </c:pt>
                <c:pt idx="997" formatCode="General">
                  <c:v>-49</c:v>
                </c:pt>
                <c:pt idx="998" formatCode="General">
                  <c:v>-50</c:v>
                </c:pt>
                <c:pt idx="999" formatCode="General">
                  <c:v>-49</c:v>
                </c:pt>
                <c:pt idx="1000" formatCode="General">
                  <c:v>-47</c:v>
                </c:pt>
                <c:pt idx="1001" formatCode="General">
                  <c:v>-47</c:v>
                </c:pt>
                <c:pt idx="1002" formatCode="General">
                  <c:v>-45</c:v>
                </c:pt>
                <c:pt idx="1003" formatCode="General">
                  <c:v>-44</c:v>
                </c:pt>
                <c:pt idx="1004" formatCode="General">
                  <c:v>-47</c:v>
                </c:pt>
                <c:pt idx="1005" formatCode="General">
                  <c:v>-47</c:v>
                </c:pt>
                <c:pt idx="1006" formatCode="General">
                  <c:v>-46</c:v>
                </c:pt>
                <c:pt idx="1007" formatCode="General">
                  <c:v>-48</c:v>
                </c:pt>
                <c:pt idx="1008" formatCode="General">
                  <c:v>-46</c:v>
                </c:pt>
                <c:pt idx="1009" formatCode="General">
                  <c:v>-47</c:v>
                </c:pt>
                <c:pt idx="1010" formatCode="General">
                  <c:v>-47</c:v>
                </c:pt>
                <c:pt idx="1011" formatCode="General">
                  <c:v>-44</c:v>
                </c:pt>
                <c:pt idx="1012" formatCode="General">
                  <c:v>-47</c:v>
                </c:pt>
                <c:pt idx="1013" formatCode="General">
                  <c:v>-43</c:v>
                </c:pt>
                <c:pt idx="1014" formatCode="General">
                  <c:v>-45</c:v>
                </c:pt>
                <c:pt idx="1015" formatCode="General">
                  <c:v>-45</c:v>
                </c:pt>
                <c:pt idx="1016" formatCode="General">
                  <c:v>-41</c:v>
                </c:pt>
                <c:pt idx="1017" formatCode="General">
                  <c:v>-41</c:v>
                </c:pt>
                <c:pt idx="1018" formatCode="General">
                  <c:v>-41</c:v>
                </c:pt>
                <c:pt idx="1019" formatCode="General">
                  <c:v>-38</c:v>
                </c:pt>
                <c:pt idx="1020" formatCode="General">
                  <c:v>-40</c:v>
                </c:pt>
                <c:pt idx="1021" formatCode="General">
                  <c:v>-37</c:v>
                </c:pt>
                <c:pt idx="1022" formatCode="General">
                  <c:v>-38</c:v>
                </c:pt>
                <c:pt idx="1023" formatCode="General">
                  <c:v>-37</c:v>
                </c:pt>
                <c:pt idx="1024" formatCode="General">
                  <c:v>-39</c:v>
                </c:pt>
                <c:pt idx="1025" formatCode="General">
                  <c:v>-39</c:v>
                </c:pt>
                <c:pt idx="1026" formatCode="General">
                  <c:v>-35</c:v>
                </c:pt>
                <c:pt idx="1027" formatCode="General">
                  <c:v>-37</c:v>
                </c:pt>
                <c:pt idx="1028" formatCode="General">
                  <c:v>-36</c:v>
                </c:pt>
                <c:pt idx="1029" formatCode="General">
                  <c:v>-35</c:v>
                </c:pt>
                <c:pt idx="1030" formatCode="General">
                  <c:v>-38</c:v>
                </c:pt>
                <c:pt idx="1031" formatCode="General">
                  <c:v>-38</c:v>
                </c:pt>
                <c:pt idx="1032" formatCode="General">
                  <c:v>-36</c:v>
                </c:pt>
                <c:pt idx="1033" formatCode="General">
                  <c:v>-37</c:v>
                </c:pt>
                <c:pt idx="1034" formatCode="General">
                  <c:v>-36</c:v>
                </c:pt>
                <c:pt idx="1035" formatCode="General">
                  <c:v>-35</c:v>
                </c:pt>
                <c:pt idx="1036" formatCode="General">
                  <c:v>-35</c:v>
                </c:pt>
                <c:pt idx="1037" formatCode="General">
                  <c:v>-34</c:v>
                </c:pt>
                <c:pt idx="1038" formatCode="General">
                  <c:v>-35</c:v>
                </c:pt>
                <c:pt idx="1039" formatCode="General">
                  <c:v>-31</c:v>
                </c:pt>
                <c:pt idx="1040" formatCode="General">
                  <c:v>-31</c:v>
                </c:pt>
                <c:pt idx="1041" formatCode="General">
                  <c:v>-32</c:v>
                </c:pt>
                <c:pt idx="1042" formatCode="General">
                  <c:v>-29</c:v>
                </c:pt>
                <c:pt idx="1043" formatCode="General">
                  <c:v>-31</c:v>
                </c:pt>
                <c:pt idx="1044" formatCode="General">
                  <c:v>-32</c:v>
                </c:pt>
                <c:pt idx="1045" formatCode="General">
                  <c:v>-35</c:v>
                </c:pt>
                <c:pt idx="1046" formatCode="General">
                  <c:v>-37</c:v>
                </c:pt>
                <c:pt idx="1047" formatCode="General">
                  <c:v>-39</c:v>
                </c:pt>
                <c:pt idx="1048" formatCode="General">
                  <c:v>-39</c:v>
                </c:pt>
                <c:pt idx="1049" formatCode="General">
                  <c:v>-36</c:v>
                </c:pt>
                <c:pt idx="1050" formatCode="General">
                  <c:v>-35</c:v>
                </c:pt>
                <c:pt idx="1051" formatCode="General">
                  <c:v>-37</c:v>
                </c:pt>
                <c:pt idx="1052" formatCode="General">
                  <c:v>-38</c:v>
                </c:pt>
                <c:pt idx="1053" formatCode="General">
                  <c:v>-38</c:v>
                </c:pt>
                <c:pt idx="1054" formatCode="General">
                  <c:v>-40</c:v>
                </c:pt>
                <c:pt idx="1055" formatCode="General">
                  <c:v>-41</c:v>
                </c:pt>
                <c:pt idx="1056" formatCode="General">
                  <c:v>-39</c:v>
                </c:pt>
                <c:pt idx="1057" formatCode="General">
                  <c:v>-40</c:v>
                </c:pt>
                <c:pt idx="1058" formatCode="General">
                  <c:v>-40</c:v>
                </c:pt>
                <c:pt idx="1059" formatCode="General">
                  <c:v>-40</c:v>
                </c:pt>
                <c:pt idx="1060" formatCode="General">
                  <c:v>-39</c:v>
                </c:pt>
                <c:pt idx="1061" formatCode="General">
                  <c:v>-39</c:v>
                </c:pt>
                <c:pt idx="1062" formatCode="General">
                  <c:v>-40</c:v>
                </c:pt>
                <c:pt idx="1063" formatCode="General">
                  <c:v>-41</c:v>
                </c:pt>
                <c:pt idx="1064" formatCode="General">
                  <c:v>-42</c:v>
                </c:pt>
                <c:pt idx="1065" formatCode="General">
                  <c:v>-43</c:v>
                </c:pt>
                <c:pt idx="1066" formatCode="General">
                  <c:v>-41</c:v>
                </c:pt>
                <c:pt idx="1067" formatCode="General">
                  <c:v>-37</c:v>
                </c:pt>
                <c:pt idx="1068" formatCode="General">
                  <c:v>-33</c:v>
                </c:pt>
                <c:pt idx="1069" formatCode="General">
                  <c:v>-29</c:v>
                </c:pt>
                <c:pt idx="1070" formatCode="General">
                  <c:v>-24</c:v>
                </c:pt>
                <c:pt idx="1071" formatCode="General">
                  <c:v>-24</c:v>
                </c:pt>
                <c:pt idx="1072" formatCode="General">
                  <c:v>-24</c:v>
                </c:pt>
                <c:pt idx="1073" formatCode="General">
                  <c:v>-24</c:v>
                </c:pt>
                <c:pt idx="1074" formatCode="General">
                  <c:v>-25</c:v>
                </c:pt>
                <c:pt idx="1075" formatCode="General">
                  <c:v>-27</c:v>
                </c:pt>
                <c:pt idx="1076" formatCode="General">
                  <c:v>-28</c:v>
                </c:pt>
                <c:pt idx="1077" formatCode="General">
                  <c:v>-25</c:v>
                </c:pt>
                <c:pt idx="1078" formatCode="General">
                  <c:v>-27</c:v>
                </c:pt>
                <c:pt idx="1079" formatCode="General">
                  <c:v>-27</c:v>
                </c:pt>
                <c:pt idx="1080" formatCode="General">
                  <c:v>-25</c:v>
                </c:pt>
                <c:pt idx="1081" formatCode="General">
                  <c:v>-21</c:v>
                </c:pt>
                <c:pt idx="1082" formatCode="General">
                  <c:v>-16</c:v>
                </c:pt>
                <c:pt idx="1083" formatCode="General">
                  <c:v>-14</c:v>
                </c:pt>
                <c:pt idx="1084" formatCode="General">
                  <c:v>-15</c:v>
                </c:pt>
                <c:pt idx="1085" formatCode="General">
                  <c:v>-18</c:v>
                </c:pt>
                <c:pt idx="1086" formatCode="General">
                  <c:v>-21</c:v>
                </c:pt>
                <c:pt idx="1087" formatCode="General">
                  <c:v>-18</c:v>
                </c:pt>
                <c:pt idx="1088" formatCode="General">
                  <c:v>-18</c:v>
                </c:pt>
                <c:pt idx="1089" formatCode="General">
                  <c:v>-16</c:v>
                </c:pt>
                <c:pt idx="1090" formatCode="General">
                  <c:v>-17</c:v>
                </c:pt>
                <c:pt idx="1091" formatCode="General">
                  <c:v>-17</c:v>
                </c:pt>
                <c:pt idx="1092" formatCode="General">
                  <c:v>-15</c:v>
                </c:pt>
                <c:pt idx="1093" formatCode="General">
                  <c:v>-13</c:v>
                </c:pt>
                <c:pt idx="1094" formatCode="General">
                  <c:v>-12</c:v>
                </c:pt>
                <c:pt idx="1095" formatCode="General">
                  <c:v>-13</c:v>
                </c:pt>
                <c:pt idx="1096" formatCode="General">
                  <c:v>-13</c:v>
                </c:pt>
                <c:pt idx="1097" formatCode="General">
                  <c:v>-17</c:v>
                </c:pt>
                <c:pt idx="1098" formatCode="General">
                  <c:v>-17</c:v>
                </c:pt>
                <c:pt idx="1099" formatCode="General">
                  <c:v>-19</c:v>
                </c:pt>
                <c:pt idx="1100" formatCode="General">
                  <c:v>-23</c:v>
                </c:pt>
                <c:pt idx="1101" formatCode="General">
                  <c:v>-21</c:v>
                </c:pt>
                <c:pt idx="1102" formatCode="General">
                  <c:v>-23</c:v>
                </c:pt>
                <c:pt idx="1103" formatCode="General">
                  <c:v>-16</c:v>
                </c:pt>
                <c:pt idx="1104" formatCode="General">
                  <c:v>-10</c:v>
                </c:pt>
                <c:pt idx="1105" formatCode="General">
                  <c:v>-9</c:v>
                </c:pt>
                <c:pt idx="1106" formatCode="General">
                  <c:v>-8</c:v>
                </c:pt>
                <c:pt idx="1107" formatCode="General">
                  <c:v>-12</c:v>
                </c:pt>
                <c:pt idx="1108" formatCode="General">
                  <c:v>-14</c:v>
                </c:pt>
                <c:pt idx="1109" formatCode="General">
                  <c:v>-10</c:v>
                </c:pt>
                <c:pt idx="1110" formatCode="General">
                  <c:v>-11</c:v>
                </c:pt>
                <c:pt idx="1111" formatCode="General">
                  <c:v>-11</c:v>
                </c:pt>
                <c:pt idx="1112" formatCode="General">
                  <c:v>-13</c:v>
                </c:pt>
                <c:pt idx="1113" formatCode="General">
                  <c:v>-18</c:v>
                </c:pt>
                <c:pt idx="1114" formatCode="General">
                  <c:v>-16</c:v>
                </c:pt>
                <c:pt idx="1115" formatCode="General">
                  <c:v>-15</c:v>
                </c:pt>
                <c:pt idx="1116" formatCode="General">
                  <c:v>-14</c:v>
                </c:pt>
                <c:pt idx="1117" formatCode="General">
                  <c:v>-13</c:v>
                </c:pt>
                <c:pt idx="1118" formatCode="General">
                  <c:v>-13</c:v>
                </c:pt>
                <c:pt idx="1119" formatCode="General">
                  <c:v>-14</c:v>
                </c:pt>
                <c:pt idx="1120" formatCode="General">
                  <c:v>-14</c:v>
                </c:pt>
                <c:pt idx="1121" formatCode="General">
                  <c:v>-10</c:v>
                </c:pt>
                <c:pt idx="1122" formatCode="General">
                  <c:v>-11</c:v>
                </c:pt>
                <c:pt idx="1123" formatCode="General">
                  <c:v>-8</c:v>
                </c:pt>
                <c:pt idx="1124" formatCode="General">
                  <c:v>-7</c:v>
                </c:pt>
                <c:pt idx="1125" formatCode="General">
                  <c:v>-12</c:v>
                </c:pt>
                <c:pt idx="1126" formatCode="General">
                  <c:v>-13</c:v>
                </c:pt>
                <c:pt idx="1127" formatCode="General">
                  <c:v>-12</c:v>
                </c:pt>
                <c:pt idx="1128" formatCode="General">
                  <c:v>-9</c:v>
                </c:pt>
                <c:pt idx="1129" formatCode="General">
                  <c:v>-7</c:v>
                </c:pt>
                <c:pt idx="1130" formatCode="General">
                  <c:v>-8</c:v>
                </c:pt>
                <c:pt idx="1131" formatCode="General">
                  <c:v>-7</c:v>
                </c:pt>
                <c:pt idx="1132" formatCode="General">
                  <c:v>-8</c:v>
                </c:pt>
                <c:pt idx="1133" formatCode="General">
                  <c:v>-10</c:v>
                </c:pt>
                <c:pt idx="1134" formatCode="General">
                  <c:v>-8</c:v>
                </c:pt>
                <c:pt idx="1135" formatCode="General">
                  <c:v>-9</c:v>
                </c:pt>
                <c:pt idx="1136" formatCode="General">
                  <c:v>-9</c:v>
                </c:pt>
                <c:pt idx="1137" formatCode="General">
                  <c:v>-9</c:v>
                </c:pt>
                <c:pt idx="1138" formatCode="General">
                  <c:v>-13</c:v>
                </c:pt>
                <c:pt idx="1139" formatCode="General">
                  <c:v>-17</c:v>
                </c:pt>
                <c:pt idx="1140" formatCode="General">
                  <c:v>-19</c:v>
                </c:pt>
                <c:pt idx="1141" formatCode="General">
                  <c:v>-21</c:v>
                </c:pt>
                <c:pt idx="1142" formatCode="General">
                  <c:v>-18</c:v>
                </c:pt>
                <c:pt idx="1143" formatCode="General">
                  <c:v>-17</c:v>
                </c:pt>
                <c:pt idx="1144" formatCode="General">
                  <c:v>-16</c:v>
                </c:pt>
                <c:pt idx="1145" formatCode="General">
                  <c:v>-13</c:v>
                </c:pt>
                <c:pt idx="1146" formatCode="General">
                  <c:v>-15</c:v>
                </c:pt>
                <c:pt idx="1147" formatCode="General">
                  <c:v>-15</c:v>
                </c:pt>
                <c:pt idx="1148" formatCode="General">
                  <c:v>-11</c:v>
                </c:pt>
                <c:pt idx="1149" formatCode="General">
                  <c:v>-13</c:v>
                </c:pt>
                <c:pt idx="1150" formatCode="General">
                  <c:v>-9</c:v>
                </c:pt>
                <c:pt idx="1151" formatCode="General">
                  <c:v>-6</c:v>
                </c:pt>
                <c:pt idx="1152" formatCode="General">
                  <c:v>-4</c:v>
                </c:pt>
                <c:pt idx="1153" formatCode="General">
                  <c:v>-7</c:v>
                </c:pt>
                <c:pt idx="1154" formatCode="General">
                  <c:v>-6</c:v>
                </c:pt>
                <c:pt idx="1155" formatCode="General">
                  <c:v>-5</c:v>
                </c:pt>
                <c:pt idx="1156" formatCode="General">
                  <c:v>-5</c:v>
                </c:pt>
                <c:pt idx="1157" formatCode="General">
                  <c:v>-2</c:v>
                </c:pt>
                <c:pt idx="1158" formatCode="General">
                  <c:v>-4</c:v>
                </c:pt>
                <c:pt idx="1159" formatCode="General">
                  <c:v>-8</c:v>
                </c:pt>
                <c:pt idx="1160" formatCode="General">
                  <c:v>-11</c:v>
                </c:pt>
                <c:pt idx="1162" formatCode="General">
                  <c:v>-9</c:v>
                </c:pt>
                <c:pt idx="1163" formatCode="General">
                  <c:v>-9</c:v>
                </c:pt>
                <c:pt idx="1164" formatCode="General">
                  <c:v>-7</c:v>
                </c:pt>
                <c:pt idx="1165" formatCode="General">
                  <c:v>-7</c:v>
                </c:pt>
                <c:pt idx="1166" formatCode="General">
                  <c:v>-6</c:v>
                </c:pt>
                <c:pt idx="1167" formatCode="General">
                  <c:v>-5</c:v>
                </c:pt>
                <c:pt idx="1168" formatCode="General">
                  <c:v>-6</c:v>
                </c:pt>
                <c:pt idx="1169" formatCode="General">
                  <c:v>-7</c:v>
                </c:pt>
                <c:pt idx="1170" formatCode="General">
                  <c:v>-9</c:v>
                </c:pt>
                <c:pt idx="1171" formatCode="General">
                  <c:v>-12</c:v>
                </c:pt>
                <c:pt idx="1172" formatCode="General">
                  <c:v>-10</c:v>
                </c:pt>
                <c:pt idx="1173" formatCode="General">
                  <c:v>-9</c:v>
                </c:pt>
                <c:pt idx="1174" formatCode="General">
                  <c:v>-7</c:v>
                </c:pt>
                <c:pt idx="1175" formatCode="General">
                  <c:v>-3</c:v>
                </c:pt>
                <c:pt idx="1176" formatCode="General">
                  <c:v>-2</c:v>
                </c:pt>
                <c:pt idx="1177" formatCode="General">
                  <c:v>-1</c:v>
                </c:pt>
                <c:pt idx="1178" formatCode="General">
                  <c:v>-2</c:v>
                </c:pt>
                <c:pt idx="1179" formatCode="General">
                  <c:v>-4</c:v>
                </c:pt>
                <c:pt idx="1180" formatCode="General">
                  <c:v>-5</c:v>
                </c:pt>
                <c:pt idx="1181" formatCode="General">
                  <c:v>-4</c:v>
                </c:pt>
                <c:pt idx="1182" formatCode="General">
                  <c:v>-3</c:v>
                </c:pt>
                <c:pt idx="1183" formatCode="General">
                  <c:v>-3</c:v>
                </c:pt>
                <c:pt idx="1184" formatCode="General">
                  <c:v>-10</c:v>
                </c:pt>
                <c:pt idx="1185" formatCode="General">
                  <c:v>-13</c:v>
                </c:pt>
                <c:pt idx="1186" formatCode="General">
                  <c:v>-13</c:v>
                </c:pt>
                <c:pt idx="1187" formatCode="General">
                  <c:v>-13</c:v>
                </c:pt>
                <c:pt idx="1188" formatCode="General">
                  <c:v>-8</c:v>
                </c:pt>
                <c:pt idx="1189" formatCode="General">
                  <c:v>-5</c:v>
                </c:pt>
                <c:pt idx="1190" formatCode="General">
                  <c:v>-6</c:v>
                </c:pt>
                <c:pt idx="1191" formatCode="General">
                  <c:v>-9</c:v>
                </c:pt>
                <c:pt idx="1192" formatCode="General">
                  <c:v>-9</c:v>
                </c:pt>
                <c:pt idx="1193" formatCode="General">
                  <c:v>-13</c:v>
                </c:pt>
                <c:pt idx="1194" formatCode="General">
                  <c:v>-14</c:v>
                </c:pt>
                <c:pt idx="1195" formatCode="General">
                  <c:v>-13</c:v>
                </c:pt>
                <c:pt idx="1196" formatCode="General">
                  <c:v>-13</c:v>
                </c:pt>
                <c:pt idx="1197" formatCode="General">
                  <c:v>-10</c:v>
                </c:pt>
                <c:pt idx="1198" formatCode="General">
                  <c:v>-10</c:v>
                </c:pt>
                <c:pt idx="1199" formatCode="General">
                  <c:v>-7</c:v>
                </c:pt>
                <c:pt idx="1200" formatCode="General">
                  <c:v>-8</c:v>
                </c:pt>
                <c:pt idx="1201" formatCode="General">
                  <c:v>-9</c:v>
                </c:pt>
                <c:pt idx="1202" formatCode="General">
                  <c:v>-8</c:v>
                </c:pt>
                <c:pt idx="1203" formatCode="General">
                  <c:v>-13</c:v>
                </c:pt>
                <c:pt idx="1204" formatCode="General">
                  <c:v>-15</c:v>
                </c:pt>
                <c:pt idx="1205" formatCode="General">
                  <c:v>-15</c:v>
                </c:pt>
                <c:pt idx="1206" formatCode="General">
                  <c:v>-17</c:v>
                </c:pt>
                <c:pt idx="1207" formatCode="General">
                  <c:v>-17</c:v>
                </c:pt>
                <c:pt idx="1208" formatCode="General">
                  <c:v>-16</c:v>
                </c:pt>
                <c:pt idx="1209" formatCode="General">
                  <c:v>-19</c:v>
                </c:pt>
                <c:pt idx="1210" formatCode="General">
                  <c:v>-19</c:v>
                </c:pt>
                <c:pt idx="1211" formatCode="General">
                  <c:v>-15</c:v>
                </c:pt>
                <c:pt idx="1212" formatCode="General">
                  <c:v>-13</c:v>
                </c:pt>
                <c:pt idx="1213" formatCode="General">
                  <c:v>-13</c:v>
                </c:pt>
                <c:pt idx="1214" formatCode="General">
                  <c:v>-11</c:v>
                </c:pt>
                <c:pt idx="1215" formatCode="General">
                  <c:v>-13</c:v>
                </c:pt>
                <c:pt idx="1216" formatCode="General">
                  <c:v>-14</c:v>
                </c:pt>
                <c:pt idx="1217" formatCode="General">
                  <c:v>-14</c:v>
                </c:pt>
                <c:pt idx="1218" formatCode="General">
                  <c:v>-15</c:v>
                </c:pt>
                <c:pt idx="1219" formatCode="General">
                  <c:v>-15</c:v>
                </c:pt>
                <c:pt idx="1220" formatCode="General">
                  <c:v>-15</c:v>
                </c:pt>
                <c:pt idx="1221" formatCode="General">
                  <c:v>-15</c:v>
                </c:pt>
                <c:pt idx="1222" formatCode="General">
                  <c:v>-12</c:v>
                </c:pt>
                <c:pt idx="1223" formatCode="General">
                  <c:v>-8</c:v>
                </c:pt>
                <c:pt idx="1224" formatCode="General">
                  <c:v>-8</c:v>
                </c:pt>
                <c:pt idx="1225" formatCode="General">
                  <c:v>-4</c:v>
                </c:pt>
                <c:pt idx="1226" formatCode="General">
                  <c:v>-3</c:v>
                </c:pt>
                <c:pt idx="1227" formatCode="General">
                  <c:v>-6</c:v>
                </c:pt>
                <c:pt idx="1228" formatCode="General">
                  <c:v>-3</c:v>
                </c:pt>
                <c:pt idx="1229" formatCode="General">
                  <c:v>-6</c:v>
                </c:pt>
                <c:pt idx="1230" formatCode="General">
                  <c:v>-6</c:v>
                </c:pt>
                <c:pt idx="1231" formatCode="General">
                  <c:v>-5</c:v>
                </c:pt>
                <c:pt idx="1232" formatCode="General">
                  <c:v>-8</c:v>
                </c:pt>
                <c:pt idx="1233" formatCode="General">
                  <c:v>-6</c:v>
                </c:pt>
                <c:pt idx="1234" formatCode="General">
                  <c:v>-6</c:v>
                </c:pt>
                <c:pt idx="1235" formatCode="General">
                  <c:v>-10</c:v>
                </c:pt>
                <c:pt idx="1236" formatCode="General">
                  <c:v>-9</c:v>
                </c:pt>
                <c:pt idx="1237" formatCode="General">
                  <c:v>-11</c:v>
                </c:pt>
                <c:pt idx="1238" formatCode="General">
                  <c:v>-13</c:v>
                </c:pt>
                <c:pt idx="1239" formatCode="General">
                  <c:v>-9</c:v>
                </c:pt>
                <c:pt idx="1240" formatCode="General">
                  <c:v>-7</c:v>
                </c:pt>
                <c:pt idx="1241" formatCode="General">
                  <c:v>-10</c:v>
                </c:pt>
                <c:pt idx="1242" formatCode="General">
                  <c:v>-11</c:v>
                </c:pt>
                <c:pt idx="1243" formatCode="General">
                  <c:v>-11</c:v>
                </c:pt>
                <c:pt idx="1244" formatCode="General">
                  <c:v>-13</c:v>
                </c:pt>
                <c:pt idx="1245" formatCode="General">
                  <c:v>-13</c:v>
                </c:pt>
                <c:pt idx="1246" formatCode="General">
                  <c:v>-10</c:v>
                </c:pt>
                <c:pt idx="1247" formatCode="General">
                  <c:v>-10</c:v>
                </c:pt>
                <c:pt idx="1248" formatCode="General">
                  <c:v>-8</c:v>
                </c:pt>
                <c:pt idx="1249" formatCode="General">
                  <c:v>-8</c:v>
                </c:pt>
                <c:pt idx="1250" formatCode="General">
                  <c:v>-7</c:v>
                </c:pt>
                <c:pt idx="1251" formatCode="General">
                  <c:v>-5</c:v>
                </c:pt>
                <c:pt idx="1252" formatCode="General">
                  <c:v>-7</c:v>
                </c:pt>
                <c:pt idx="1253" formatCode="General">
                  <c:v>-7</c:v>
                </c:pt>
                <c:pt idx="1254" formatCode="General">
                  <c:v>-9</c:v>
                </c:pt>
                <c:pt idx="1255" formatCode="General">
                  <c:v>-11</c:v>
                </c:pt>
                <c:pt idx="1256" formatCode="General">
                  <c:v>-11</c:v>
                </c:pt>
                <c:pt idx="1257" formatCode="General">
                  <c:v>-12</c:v>
                </c:pt>
                <c:pt idx="1258" formatCode="General">
                  <c:v>-14</c:v>
                </c:pt>
                <c:pt idx="1259" formatCode="General">
                  <c:v>-13</c:v>
                </c:pt>
                <c:pt idx="1260" formatCode="General">
                  <c:v>-13</c:v>
                </c:pt>
                <c:pt idx="1261" formatCode="General">
                  <c:v>-14</c:v>
                </c:pt>
                <c:pt idx="1262" formatCode="General">
                  <c:v>-11</c:v>
                </c:pt>
                <c:pt idx="1263" formatCode="General">
                  <c:v>-10</c:v>
                </c:pt>
                <c:pt idx="1264" formatCode="General">
                  <c:v>-7</c:v>
                </c:pt>
                <c:pt idx="1265" formatCode="General">
                  <c:v>-7</c:v>
                </c:pt>
                <c:pt idx="1266" formatCode="General">
                  <c:v>-6</c:v>
                </c:pt>
                <c:pt idx="1267" formatCode="General">
                  <c:v>-7</c:v>
                </c:pt>
                <c:pt idx="1268" formatCode="General">
                  <c:v>-11</c:v>
                </c:pt>
                <c:pt idx="1269" formatCode="General">
                  <c:v>-9</c:v>
                </c:pt>
                <c:pt idx="1270" formatCode="General">
                  <c:v>-7</c:v>
                </c:pt>
                <c:pt idx="1271" formatCode="General">
                  <c:v>-7</c:v>
                </c:pt>
                <c:pt idx="1272" formatCode="General">
                  <c:v>-5</c:v>
                </c:pt>
                <c:pt idx="1273" formatCode="General">
                  <c:v>-6</c:v>
                </c:pt>
                <c:pt idx="1274" formatCode="General">
                  <c:v>-9</c:v>
                </c:pt>
                <c:pt idx="1275" formatCode="General">
                  <c:v>-9</c:v>
                </c:pt>
                <c:pt idx="1276" formatCode="General">
                  <c:v>-10</c:v>
                </c:pt>
                <c:pt idx="1277" formatCode="General">
                  <c:v>-11</c:v>
                </c:pt>
                <c:pt idx="1278" formatCode="General">
                  <c:v>-8</c:v>
                </c:pt>
                <c:pt idx="1279" formatCode="General">
                  <c:v>-9</c:v>
                </c:pt>
                <c:pt idx="1280" formatCode="General">
                  <c:v>-4</c:v>
                </c:pt>
                <c:pt idx="1281" formatCode="General">
                  <c:v>-3</c:v>
                </c:pt>
                <c:pt idx="1282" formatCode="General">
                  <c:v>-2</c:v>
                </c:pt>
                <c:pt idx="1283" formatCode="General">
                  <c:v>-2</c:v>
                </c:pt>
                <c:pt idx="1284" formatCode="General">
                  <c:v>0</c:v>
                </c:pt>
                <c:pt idx="1285" formatCode="General">
                  <c:v>-1</c:v>
                </c:pt>
                <c:pt idx="1286" formatCode="General">
                  <c:v>2</c:v>
                </c:pt>
                <c:pt idx="1287" formatCode="General">
                  <c:v>0</c:v>
                </c:pt>
                <c:pt idx="1288" formatCode="General">
                  <c:v>-1</c:v>
                </c:pt>
                <c:pt idx="1289" formatCode="General">
                  <c:v>1</c:v>
                </c:pt>
                <c:pt idx="1290" formatCode="General">
                  <c:v>2</c:v>
                </c:pt>
                <c:pt idx="1291" formatCode="General">
                  <c:v>2</c:v>
                </c:pt>
                <c:pt idx="1292" formatCode="General">
                  <c:v>4</c:v>
                </c:pt>
                <c:pt idx="1293" formatCode="General">
                  <c:v>6</c:v>
                </c:pt>
                <c:pt idx="1294" formatCode="General">
                  <c:v>2</c:v>
                </c:pt>
                <c:pt idx="1295" formatCode="General">
                  <c:v>3</c:v>
                </c:pt>
                <c:pt idx="1296" formatCode="General">
                  <c:v>1</c:v>
                </c:pt>
                <c:pt idx="1297" formatCode="General">
                  <c:v>5</c:v>
                </c:pt>
                <c:pt idx="1298" formatCode="General">
                  <c:v>8</c:v>
                </c:pt>
                <c:pt idx="1299" formatCode="General">
                  <c:v>6</c:v>
                </c:pt>
                <c:pt idx="1300" formatCode="General">
                  <c:v>7</c:v>
                </c:pt>
                <c:pt idx="1301" formatCode="General">
                  <c:v>1</c:v>
                </c:pt>
                <c:pt idx="1302" formatCode="General">
                  <c:v>-1</c:v>
                </c:pt>
                <c:pt idx="1303" formatCode="General">
                  <c:v>-5</c:v>
                </c:pt>
                <c:pt idx="1304" formatCode="General">
                  <c:v>-10</c:v>
                </c:pt>
                <c:pt idx="1305" formatCode="General">
                  <c:v>-9</c:v>
                </c:pt>
                <c:pt idx="1306" formatCode="General">
                  <c:v>-9</c:v>
                </c:pt>
                <c:pt idx="1307" formatCode="General">
                  <c:v>-9</c:v>
                </c:pt>
                <c:pt idx="1308" formatCode="General">
                  <c:v>-7</c:v>
                </c:pt>
                <c:pt idx="1309" formatCode="General">
                  <c:v>-6</c:v>
                </c:pt>
                <c:pt idx="1310" formatCode="General">
                  <c:v>-5</c:v>
                </c:pt>
                <c:pt idx="1311" formatCode="General">
                  <c:v>-2</c:v>
                </c:pt>
                <c:pt idx="1312" formatCode="General">
                  <c:v>-4</c:v>
                </c:pt>
                <c:pt idx="1313" formatCode="General">
                  <c:v>-7</c:v>
                </c:pt>
                <c:pt idx="1314" formatCode="General">
                  <c:v>-8</c:v>
                </c:pt>
                <c:pt idx="1315" formatCode="General">
                  <c:v>-8</c:v>
                </c:pt>
                <c:pt idx="1318" formatCode="General">
                  <c:v>-7</c:v>
                </c:pt>
                <c:pt idx="1319" formatCode="General">
                  <c:v>-7</c:v>
                </c:pt>
                <c:pt idx="1320" formatCode="General">
                  <c:v>-8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90560"/>
        <c:axId val="118692096"/>
      </c:lineChart>
      <c:lineChart>
        <c:grouping val="standard"/>
        <c:varyColors val="0"/>
        <c:ser>
          <c:idx val="2"/>
          <c:order val="1"/>
          <c:tx>
            <c:strRef>
              <c:f>'CCI and Weekly Emp. Data'!$C$14</c:f>
              <c:strCache>
                <c:ptCount val="1"/>
                <c:pt idx="0">
                  <c:v>Initial claims (S.A.)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Weekly Emp. Data'!$A$16:$A$1336</c:f>
              <c:numCache>
                <c:formatCode>mm/dd/yy;@</c:formatCode>
                <c:ptCount val="1321"/>
                <c:pt idx="0">
                  <c:v>40629</c:v>
                </c:pt>
                <c:pt idx="1">
                  <c:v>40622</c:v>
                </c:pt>
                <c:pt idx="2">
                  <c:v>40615</c:v>
                </c:pt>
                <c:pt idx="3">
                  <c:v>40608</c:v>
                </c:pt>
                <c:pt idx="4">
                  <c:v>40601</c:v>
                </c:pt>
                <c:pt idx="5">
                  <c:v>40594</c:v>
                </c:pt>
                <c:pt idx="6">
                  <c:v>40587</c:v>
                </c:pt>
                <c:pt idx="7">
                  <c:v>40580</c:v>
                </c:pt>
                <c:pt idx="8">
                  <c:v>40573</c:v>
                </c:pt>
                <c:pt idx="9">
                  <c:v>40566</c:v>
                </c:pt>
                <c:pt idx="10">
                  <c:v>40559</c:v>
                </c:pt>
                <c:pt idx="11">
                  <c:v>40552</c:v>
                </c:pt>
                <c:pt idx="12">
                  <c:v>40545</c:v>
                </c:pt>
                <c:pt idx="13">
                  <c:v>40538</c:v>
                </c:pt>
                <c:pt idx="14">
                  <c:v>40531</c:v>
                </c:pt>
                <c:pt idx="15">
                  <c:v>40524</c:v>
                </c:pt>
                <c:pt idx="16">
                  <c:v>40517</c:v>
                </c:pt>
                <c:pt idx="17">
                  <c:v>40510</c:v>
                </c:pt>
                <c:pt idx="18">
                  <c:v>40503</c:v>
                </c:pt>
                <c:pt idx="19">
                  <c:v>40496</c:v>
                </c:pt>
                <c:pt idx="20">
                  <c:v>40489</c:v>
                </c:pt>
                <c:pt idx="21">
                  <c:v>40482</c:v>
                </c:pt>
                <c:pt idx="22">
                  <c:v>40476</c:v>
                </c:pt>
                <c:pt idx="23">
                  <c:v>40469</c:v>
                </c:pt>
                <c:pt idx="24">
                  <c:v>40462</c:v>
                </c:pt>
                <c:pt idx="25">
                  <c:v>40454</c:v>
                </c:pt>
                <c:pt idx="26">
                  <c:v>40447</c:v>
                </c:pt>
                <c:pt idx="27">
                  <c:v>40440</c:v>
                </c:pt>
                <c:pt idx="28">
                  <c:v>40433</c:v>
                </c:pt>
                <c:pt idx="29">
                  <c:v>40426</c:v>
                </c:pt>
                <c:pt idx="30">
                  <c:v>40419</c:v>
                </c:pt>
                <c:pt idx="31">
                  <c:v>40412</c:v>
                </c:pt>
                <c:pt idx="32">
                  <c:v>40405</c:v>
                </c:pt>
                <c:pt idx="33">
                  <c:v>40398</c:v>
                </c:pt>
                <c:pt idx="34">
                  <c:v>40391</c:v>
                </c:pt>
                <c:pt idx="35">
                  <c:v>40384</c:v>
                </c:pt>
                <c:pt idx="36">
                  <c:v>40377</c:v>
                </c:pt>
                <c:pt idx="37">
                  <c:v>40370</c:v>
                </c:pt>
                <c:pt idx="38">
                  <c:v>40362</c:v>
                </c:pt>
                <c:pt idx="39">
                  <c:v>40356</c:v>
                </c:pt>
                <c:pt idx="40">
                  <c:v>40349</c:v>
                </c:pt>
                <c:pt idx="41">
                  <c:v>40342</c:v>
                </c:pt>
                <c:pt idx="42">
                  <c:v>40335</c:v>
                </c:pt>
                <c:pt idx="43">
                  <c:v>40328</c:v>
                </c:pt>
                <c:pt idx="44">
                  <c:v>40321</c:v>
                </c:pt>
                <c:pt idx="45">
                  <c:v>40314</c:v>
                </c:pt>
                <c:pt idx="46">
                  <c:v>40307</c:v>
                </c:pt>
                <c:pt idx="47">
                  <c:v>40300</c:v>
                </c:pt>
                <c:pt idx="48">
                  <c:v>40293</c:v>
                </c:pt>
                <c:pt idx="49">
                  <c:v>40287</c:v>
                </c:pt>
                <c:pt idx="50">
                  <c:v>40279</c:v>
                </c:pt>
                <c:pt idx="51">
                  <c:v>40270</c:v>
                </c:pt>
                <c:pt idx="52">
                  <c:v>40265</c:v>
                </c:pt>
                <c:pt idx="53">
                  <c:v>40258</c:v>
                </c:pt>
                <c:pt idx="54">
                  <c:v>40251</c:v>
                </c:pt>
                <c:pt idx="55">
                  <c:v>40244</c:v>
                </c:pt>
                <c:pt idx="56">
                  <c:v>40237</c:v>
                </c:pt>
                <c:pt idx="57">
                  <c:v>40230</c:v>
                </c:pt>
                <c:pt idx="58">
                  <c:v>40223</c:v>
                </c:pt>
                <c:pt idx="59">
                  <c:v>40217</c:v>
                </c:pt>
                <c:pt idx="60">
                  <c:v>40209</c:v>
                </c:pt>
                <c:pt idx="61">
                  <c:v>40202</c:v>
                </c:pt>
                <c:pt idx="62">
                  <c:v>40195</c:v>
                </c:pt>
                <c:pt idx="63">
                  <c:v>40188</c:v>
                </c:pt>
                <c:pt idx="64">
                  <c:v>40181</c:v>
                </c:pt>
                <c:pt idx="65">
                  <c:v>40174</c:v>
                </c:pt>
                <c:pt idx="66">
                  <c:v>40167</c:v>
                </c:pt>
                <c:pt idx="67">
                  <c:v>40160</c:v>
                </c:pt>
                <c:pt idx="68">
                  <c:v>40153</c:v>
                </c:pt>
                <c:pt idx="69">
                  <c:v>40146</c:v>
                </c:pt>
                <c:pt idx="70">
                  <c:v>40139</c:v>
                </c:pt>
                <c:pt idx="71">
                  <c:v>40133</c:v>
                </c:pt>
                <c:pt idx="72">
                  <c:v>40125</c:v>
                </c:pt>
                <c:pt idx="73">
                  <c:v>40118</c:v>
                </c:pt>
                <c:pt idx="74">
                  <c:v>40111</c:v>
                </c:pt>
                <c:pt idx="75">
                  <c:v>40104</c:v>
                </c:pt>
                <c:pt idx="76">
                  <c:v>40097</c:v>
                </c:pt>
                <c:pt idx="77">
                  <c:v>40090</c:v>
                </c:pt>
                <c:pt idx="78">
                  <c:v>40083</c:v>
                </c:pt>
                <c:pt idx="79">
                  <c:v>40076</c:v>
                </c:pt>
                <c:pt idx="80">
                  <c:v>40069</c:v>
                </c:pt>
                <c:pt idx="81">
                  <c:v>40062</c:v>
                </c:pt>
                <c:pt idx="82">
                  <c:v>40055</c:v>
                </c:pt>
                <c:pt idx="83">
                  <c:v>40048</c:v>
                </c:pt>
                <c:pt idx="84">
                  <c:v>40041</c:v>
                </c:pt>
                <c:pt idx="85">
                  <c:v>40034</c:v>
                </c:pt>
                <c:pt idx="86">
                  <c:v>40027</c:v>
                </c:pt>
                <c:pt idx="87">
                  <c:v>40020</c:v>
                </c:pt>
                <c:pt idx="88">
                  <c:v>40013</c:v>
                </c:pt>
                <c:pt idx="89">
                  <c:v>40006</c:v>
                </c:pt>
                <c:pt idx="90">
                  <c:v>39999</c:v>
                </c:pt>
                <c:pt idx="91">
                  <c:v>39992</c:v>
                </c:pt>
                <c:pt idx="92">
                  <c:v>39985</c:v>
                </c:pt>
                <c:pt idx="93">
                  <c:v>39978</c:v>
                </c:pt>
                <c:pt idx="94">
                  <c:v>39971</c:v>
                </c:pt>
                <c:pt idx="95">
                  <c:v>39964</c:v>
                </c:pt>
                <c:pt idx="96">
                  <c:v>39957</c:v>
                </c:pt>
                <c:pt idx="97">
                  <c:v>39950</c:v>
                </c:pt>
                <c:pt idx="98">
                  <c:v>39943</c:v>
                </c:pt>
                <c:pt idx="99">
                  <c:v>39936</c:v>
                </c:pt>
                <c:pt idx="100">
                  <c:v>39929</c:v>
                </c:pt>
                <c:pt idx="101">
                  <c:v>39922</c:v>
                </c:pt>
                <c:pt idx="102">
                  <c:v>39914</c:v>
                </c:pt>
                <c:pt idx="103">
                  <c:v>39908</c:v>
                </c:pt>
                <c:pt idx="104">
                  <c:v>39901</c:v>
                </c:pt>
                <c:pt idx="105">
                  <c:v>39894</c:v>
                </c:pt>
                <c:pt idx="106">
                  <c:v>39887</c:v>
                </c:pt>
                <c:pt idx="107">
                  <c:v>39880</c:v>
                </c:pt>
                <c:pt idx="108">
                  <c:v>39873</c:v>
                </c:pt>
                <c:pt idx="109">
                  <c:v>39866</c:v>
                </c:pt>
                <c:pt idx="110">
                  <c:v>39859</c:v>
                </c:pt>
                <c:pt idx="111">
                  <c:v>39852</c:v>
                </c:pt>
                <c:pt idx="112">
                  <c:v>39846</c:v>
                </c:pt>
                <c:pt idx="113">
                  <c:v>39838</c:v>
                </c:pt>
                <c:pt idx="114">
                  <c:v>39832</c:v>
                </c:pt>
                <c:pt idx="115">
                  <c:v>39824</c:v>
                </c:pt>
                <c:pt idx="116">
                  <c:v>39817</c:v>
                </c:pt>
                <c:pt idx="117">
                  <c:v>39810</c:v>
                </c:pt>
                <c:pt idx="118">
                  <c:v>39803</c:v>
                </c:pt>
                <c:pt idx="119">
                  <c:v>39797</c:v>
                </c:pt>
                <c:pt idx="120">
                  <c:v>39790</c:v>
                </c:pt>
                <c:pt idx="121">
                  <c:v>39783</c:v>
                </c:pt>
                <c:pt idx="122">
                  <c:v>39775</c:v>
                </c:pt>
                <c:pt idx="123">
                  <c:v>39768</c:v>
                </c:pt>
                <c:pt idx="124">
                  <c:v>39761</c:v>
                </c:pt>
                <c:pt idx="125">
                  <c:v>39754</c:v>
                </c:pt>
                <c:pt idx="126">
                  <c:v>39747</c:v>
                </c:pt>
                <c:pt idx="127">
                  <c:v>39740</c:v>
                </c:pt>
                <c:pt idx="128" formatCode="m/d/yy;@">
                  <c:v>39734</c:v>
                </c:pt>
                <c:pt idx="129">
                  <c:v>39726</c:v>
                </c:pt>
                <c:pt idx="130">
                  <c:v>39719</c:v>
                </c:pt>
                <c:pt idx="131">
                  <c:v>39712</c:v>
                </c:pt>
                <c:pt idx="132">
                  <c:v>39706</c:v>
                </c:pt>
                <c:pt idx="133">
                  <c:v>39698</c:v>
                </c:pt>
                <c:pt idx="134">
                  <c:v>39691</c:v>
                </c:pt>
                <c:pt idx="135">
                  <c:v>39684</c:v>
                </c:pt>
                <c:pt idx="136">
                  <c:v>39677</c:v>
                </c:pt>
                <c:pt idx="137">
                  <c:v>39670</c:v>
                </c:pt>
                <c:pt idx="138">
                  <c:v>39663</c:v>
                </c:pt>
                <c:pt idx="139">
                  <c:v>39656</c:v>
                </c:pt>
                <c:pt idx="140">
                  <c:v>39649</c:v>
                </c:pt>
                <c:pt idx="141">
                  <c:v>39642</c:v>
                </c:pt>
                <c:pt idx="142">
                  <c:v>39635</c:v>
                </c:pt>
                <c:pt idx="143">
                  <c:v>39629</c:v>
                </c:pt>
                <c:pt idx="144">
                  <c:v>39622</c:v>
                </c:pt>
                <c:pt idx="145">
                  <c:v>39614</c:v>
                </c:pt>
                <c:pt idx="146">
                  <c:v>39607</c:v>
                </c:pt>
                <c:pt idx="147">
                  <c:v>39600</c:v>
                </c:pt>
                <c:pt idx="148">
                  <c:v>39593</c:v>
                </c:pt>
                <c:pt idx="149">
                  <c:v>39586</c:v>
                </c:pt>
                <c:pt idx="150">
                  <c:v>39579</c:v>
                </c:pt>
                <c:pt idx="151">
                  <c:v>39572</c:v>
                </c:pt>
                <c:pt idx="152">
                  <c:v>39565</c:v>
                </c:pt>
                <c:pt idx="153">
                  <c:v>39558</c:v>
                </c:pt>
                <c:pt idx="154">
                  <c:v>39551</c:v>
                </c:pt>
                <c:pt idx="155">
                  <c:v>39544</c:v>
                </c:pt>
                <c:pt idx="156">
                  <c:v>39537</c:v>
                </c:pt>
                <c:pt idx="157">
                  <c:v>39529</c:v>
                </c:pt>
                <c:pt idx="158">
                  <c:v>39523</c:v>
                </c:pt>
                <c:pt idx="159">
                  <c:v>39516</c:v>
                </c:pt>
                <c:pt idx="160">
                  <c:v>39509</c:v>
                </c:pt>
                <c:pt idx="161">
                  <c:v>39502</c:v>
                </c:pt>
                <c:pt idx="162">
                  <c:v>39495</c:v>
                </c:pt>
                <c:pt idx="163">
                  <c:v>39489</c:v>
                </c:pt>
                <c:pt idx="164">
                  <c:v>39481</c:v>
                </c:pt>
                <c:pt idx="165">
                  <c:v>39474</c:v>
                </c:pt>
                <c:pt idx="166">
                  <c:v>39467</c:v>
                </c:pt>
                <c:pt idx="167">
                  <c:v>39460</c:v>
                </c:pt>
                <c:pt idx="168">
                  <c:v>39453</c:v>
                </c:pt>
                <c:pt idx="169">
                  <c:v>39446</c:v>
                </c:pt>
                <c:pt idx="170">
                  <c:v>39439</c:v>
                </c:pt>
                <c:pt idx="171">
                  <c:v>39432</c:v>
                </c:pt>
                <c:pt idx="172">
                  <c:v>39425</c:v>
                </c:pt>
                <c:pt idx="173">
                  <c:v>39418</c:v>
                </c:pt>
                <c:pt idx="174">
                  <c:v>39411</c:v>
                </c:pt>
                <c:pt idx="175">
                  <c:v>39404</c:v>
                </c:pt>
                <c:pt idx="176">
                  <c:v>39397</c:v>
                </c:pt>
                <c:pt idx="177">
                  <c:v>39390</c:v>
                </c:pt>
                <c:pt idx="178">
                  <c:v>39383</c:v>
                </c:pt>
                <c:pt idx="179">
                  <c:v>39376</c:v>
                </c:pt>
                <c:pt idx="180">
                  <c:v>39369</c:v>
                </c:pt>
                <c:pt idx="181">
                  <c:v>39362</c:v>
                </c:pt>
                <c:pt idx="182">
                  <c:v>39355</c:v>
                </c:pt>
                <c:pt idx="183">
                  <c:v>39348</c:v>
                </c:pt>
                <c:pt idx="184">
                  <c:v>39341</c:v>
                </c:pt>
                <c:pt idx="185">
                  <c:v>39334</c:v>
                </c:pt>
                <c:pt idx="186">
                  <c:v>39327</c:v>
                </c:pt>
                <c:pt idx="187">
                  <c:v>39320</c:v>
                </c:pt>
                <c:pt idx="188">
                  <c:v>39313</c:v>
                </c:pt>
                <c:pt idx="189">
                  <c:v>39306</c:v>
                </c:pt>
                <c:pt idx="190">
                  <c:v>39299</c:v>
                </c:pt>
                <c:pt idx="191">
                  <c:v>39292</c:v>
                </c:pt>
                <c:pt idx="192">
                  <c:v>39285</c:v>
                </c:pt>
                <c:pt idx="193">
                  <c:v>39278</c:v>
                </c:pt>
                <c:pt idx="194">
                  <c:v>39271</c:v>
                </c:pt>
                <c:pt idx="195">
                  <c:v>39264</c:v>
                </c:pt>
                <c:pt idx="196">
                  <c:v>39257</c:v>
                </c:pt>
                <c:pt idx="197">
                  <c:v>39250</c:v>
                </c:pt>
                <c:pt idx="198">
                  <c:v>39243</c:v>
                </c:pt>
                <c:pt idx="199">
                  <c:v>39236</c:v>
                </c:pt>
                <c:pt idx="200">
                  <c:v>39229</c:v>
                </c:pt>
                <c:pt idx="201">
                  <c:v>39223</c:v>
                </c:pt>
                <c:pt idx="202">
                  <c:v>39215</c:v>
                </c:pt>
                <c:pt idx="203">
                  <c:v>39208</c:v>
                </c:pt>
                <c:pt idx="204">
                  <c:v>39201</c:v>
                </c:pt>
                <c:pt idx="205">
                  <c:v>39194</c:v>
                </c:pt>
                <c:pt idx="206">
                  <c:v>39187</c:v>
                </c:pt>
                <c:pt idx="207">
                  <c:v>39179</c:v>
                </c:pt>
                <c:pt idx="208">
                  <c:v>39173</c:v>
                </c:pt>
                <c:pt idx="209">
                  <c:v>39166</c:v>
                </c:pt>
                <c:pt idx="210">
                  <c:v>39159</c:v>
                </c:pt>
                <c:pt idx="211">
                  <c:v>39152</c:v>
                </c:pt>
                <c:pt idx="212">
                  <c:v>39145</c:v>
                </c:pt>
                <c:pt idx="213">
                  <c:v>39138</c:v>
                </c:pt>
                <c:pt idx="214">
                  <c:v>39132</c:v>
                </c:pt>
                <c:pt idx="215">
                  <c:v>39125</c:v>
                </c:pt>
                <c:pt idx="216">
                  <c:v>39117</c:v>
                </c:pt>
                <c:pt idx="217">
                  <c:v>39110</c:v>
                </c:pt>
                <c:pt idx="218">
                  <c:v>39104</c:v>
                </c:pt>
                <c:pt idx="219">
                  <c:v>39096</c:v>
                </c:pt>
                <c:pt idx="220">
                  <c:v>39089</c:v>
                </c:pt>
                <c:pt idx="221">
                  <c:v>39081</c:v>
                </c:pt>
                <c:pt idx="222">
                  <c:v>39074</c:v>
                </c:pt>
                <c:pt idx="223">
                  <c:v>39068</c:v>
                </c:pt>
                <c:pt idx="224">
                  <c:v>39061</c:v>
                </c:pt>
                <c:pt idx="225">
                  <c:v>39054</c:v>
                </c:pt>
                <c:pt idx="226">
                  <c:v>39047</c:v>
                </c:pt>
                <c:pt idx="227">
                  <c:v>39040</c:v>
                </c:pt>
                <c:pt idx="228">
                  <c:v>39033</c:v>
                </c:pt>
                <c:pt idx="229">
                  <c:v>39026</c:v>
                </c:pt>
                <c:pt idx="230">
                  <c:v>39019</c:v>
                </c:pt>
                <c:pt idx="231">
                  <c:v>39012</c:v>
                </c:pt>
                <c:pt idx="232">
                  <c:v>39005</c:v>
                </c:pt>
                <c:pt idx="233">
                  <c:v>38998</c:v>
                </c:pt>
                <c:pt idx="234">
                  <c:v>38991</c:v>
                </c:pt>
                <c:pt idx="235">
                  <c:v>38984</c:v>
                </c:pt>
                <c:pt idx="236">
                  <c:v>38977</c:v>
                </c:pt>
                <c:pt idx="237">
                  <c:v>38970</c:v>
                </c:pt>
                <c:pt idx="238">
                  <c:v>38963</c:v>
                </c:pt>
                <c:pt idx="239">
                  <c:v>38956</c:v>
                </c:pt>
                <c:pt idx="240">
                  <c:v>38949</c:v>
                </c:pt>
                <c:pt idx="241">
                  <c:v>38942</c:v>
                </c:pt>
                <c:pt idx="242">
                  <c:v>38935</c:v>
                </c:pt>
                <c:pt idx="243">
                  <c:v>38928</c:v>
                </c:pt>
                <c:pt idx="244">
                  <c:v>38921</c:v>
                </c:pt>
                <c:pt idx="245">
                  <c:v>38914</c:v>
                </c:pt>
                <c:pt idx="246">
                  <c:v>38907</c:v>
                </c:pt>
                <c:pt idx="247">
                  <c:v>38900</c:v>
                </c:pt>
                <c:pt idx="248">
                  <c:v>38893</c:v>
                </c:pt>
                <c:pt idx="249">
                  <c:v>38886</c:v>
                </c:pt>
                <c:pt idx="250">
                  <c:v>38879</c:v>
                </c:pt>
                <c:pt idx="251">
                  <c:v>38872</c:v>
                </c:pt>
                <c:pt idx="252">
                  <c:v>38865</c:v>
                </c:pt>
                <c:pt idx="253">
                  <c:v>38858</c:v>
                </c:pt>
                <c:pt idx="254">
                  <c:v>38851</c:v>
                </c:pt>
                <c:pt idx="255">
                  <c:v>38844</c:v>
                </c:pt>
                <c:pt idx="256">
                  <c:v>38837</c:v>
                </c:pt>
                <c:pt idx="257">
                  <c:v>38830</c:v>
                </c:pt>
                <c:pt idx="258">
                  <c:v>38823</c:v>
                </c:pt>
                <c:pt idx="259">
                  <c:v>38816</c:v>
                </c:pt>
                <c:pt idx="260">
                  <c:v>38809</c:v>
                </c:pt>
                <c:pt idx="261">
                  <c:v>38802</c:v>
                </c:pt>
                <c:pt idx="262">
                  <c:v>38795</c:v>
                </c:pt>
                <c:pt idx="263">
                  <c:v>38788</c:v>
                </c:pt>
                <c:pt idx="264">
                  <c:v>38781</c:v>
                </c:pt>
                <c:pt idx="265">
                  <c:v>38774</c:v>
                </c:pt>
                <c:pt idx="266">
                  <c:v>38767</c:v>
                </c:pt>
                <c:pt idx="267">
                  <c:v>38760</c:v>
                </c:pt>
                <c:pt idx="268">
                  <c:v>38753</c:v>
                </c:pt>
                <c:pt idx="269">
                  <c:v>38746</c:v>
                </c:pt>
                <c:pt idx="270">
                  <c:v>38739</c:v>
                </c:pt>
                <c:pt idx="271">
                  <c:v>38732</c:v>
                </c:pt>
                <c:pt idx="272">
                  <c:v>38725</c:v>
                </c:pt>
                <c:pt idx="273">
                  <c:v>38715</c:v>
                </c:pt>
                <c:pt idx="274">
                  <c:v>38711</c:v>
                </c:pt>
                <c:pt idx="275">
                  <c:v>38704</c:v>
                </c:pt>
                <c:pt idx="276">
                  <c:v>38697</c:v>
                </c:pt>
                <c:pt idx="277">
                  <c:v>38690</c:v>
                </c:pt>
                <c:pt idx="278">
                  <c:v>38683</c:v>
                </c:pt>
                <c:pt idx="279">
                  <c:v>38676</c:v>
                </c:pt>
                <c:pt idx="280">
                  <c:v>38669</c:v>
                </c:pt>
                <c:pt idx="281">
                  <c:v>38662</c:v>
                </c:pt>
                <c:pt idx="282">
                  <c:v>38655</c:v>
                </c:pt>
                <c:pt idx="283">
                  <c:v>38648</c:v>
                </c:pt>
                <c:pt idx="284">
                  <c:v>38641</c:v>
                </c:pt>
                <c:pt idx="285">
                  <c:v>38634</c:v>
                </c:pt>
                <c:pt idx="286">
                  <c:v>38627</c:v>
                </c:pt>
                <c:pt idx="287">
                  <c:v>38620</c:v>
                </c:pt>
                <c:pt idx="288">
                  <c:v>38613</c:v>
                </c:pt>
                <c:pt idx="289">
                  <c:v>38606</c:v>
                </c:pt>
                <c:pt idx="290">
                  <c:v>38599</c:v>
                </c:pt>
                <c:pt idx="291">
                  <c:v>38592</c:v>
                </c:pt>
                <c:pt idx="292">
                  <c:v>38585</c:v>
                </c:pt>
                <c:pt idx="293">
                  <c:v>38578</c:v>
                </c:pt>
                <c:pt idx="294">
                  <c:v>38571</c:v>
                </c:pt>
                <c:pt idx="295">
                  <c:v>38564</c:v>
                </c:pt>
                <c:pt idx="296">
                  <c:v>38557</c:v>
                </c:pt>
                <c:pt idx="297">
                  <c:v>38550</c:v>
                </c:pt>
                <c:pt idx="298">
                  <c:v>38543</c:v>
                </c:pt>
                <c:pt idx="299">
                  <c:v>38536</c:v>
                </c:pt>
                <c:pt idx="300">
                  <c:v>38529</c:v>
                </c:pt>
                <c:pt idx="301">
                  <c:v>38522</c:v>
                </c:pt>
                <c:pt idx="302">
                  <c:v>38515</c:v>
                </c:pt>
                <c:pt idx="303">
                  <c:v>38508</c:v>
                </c:pt>
                <c:pt idx="304">
                  <c:v>38501</c:v>
                </c:pt>
                <c:pt idx="305">
                  <c:v>38494</c:v>
                </c:pt>
                <c:pt idx="306">
                  <c:v>38487</c:v>
                </c:pt>
                <c:pt idx="307">
                  <c:v>38480</c:v>
                </c:pt>
                <c:pt idx="308">
                  <c:v>38473</c:v>
                </c:pt>
                <c:pt idx="309">
                  <c:v>38466</c:v>
                </c:pt>
                <c:pt idx="310">
                  <c:v>38459</c:v>
                </c:pt>
                <c:pt idx="311">
                  <c:v>38452</c:v>
                </c:pt>
                <c:pt idx="312">
                  <c:v>38445</c:v>
                </c:pt>
                <c:pt idx="313">
                  <c:v>38438</c:v>
                </c:pt>
                <c:pt idx="314">
                  <c:v>38431</c:v>
                </c:pt>
                <c:pt idx="315">
                  <c:v>38424</c:v>
                </c:pt>
                <c:pt idx="316">
                  <c:v>38417</c:v>
                </c:pt>
                <c:pt idx="317">
                  <c:v>38410</c:v>
                </c:pt>
                <c:pt idx="318">
                  <c:v>38403</c:v>
                </c:pt>
                <c:pt idx="319">
                  <c:v>38396</c:v>
                </c:pt>
                <c:pt idx="320">
                  <c:v>38389</c:v>
                </c:pt>
                <c:pt idx="321">
                  <c:v>38382</c:v>
                </c:pt>
                <c:pt idx="322">
                  <c:v>38375</c:v>
                </c:pt>
                <c:pt idx="323">
                  <c:v>38368</c:v>
                </c:pt>
                <c:pt idx="324">
                  <c:v>38361</c:v>
                </c:pt>
                <c:pt idx="325">
                  <c:v>38354</c:v>
                </c:pt>
                <c:pt idx="326">
                  <c:v>38347</c:v>
                </c:pt>
                <c:pt idx="327">
                  <c:v>38340</c:v>
                </c:pt>
                <c:pt idx="328">
                  <c:v>38333</c:v>
                </c:pt>
                <c:pt idx="329">
                  <c:v>38326</c:v>
                </c:pt>
                <c:pt idx="330">
                  <c:v>38319</c:v>
                </c:pt>
                <c:pt idx="331">
                  <c:v>38312</c:v>
                </c:pt>
                <c:pt idx="332">
                  <c:v>38305</c:v>
                </c:pt>
                <c:pt idx="333">
                  <c:v>38298</c:v>
                </c:pt>
                <c:pt idx="334">
                  <c:v>38291</c:v>
                </c:pt>
                <c:pt idx="335">
                  <c:v>38284</c:v>
                </c:pt>
                <c:pt idx="336">
                  <c:v>38277</c:v>
                </c:pt>
                <c:pt idx="337">
                  <c:v>38270</c:v>
                </c:pt>
                <c:pt idx="338">
                  <c:v>38263</c:v>
                </c:pt>
                <c:pt idx="339">
                  <c:v>38256</c:v>
                </c:pt>
                <c:pt idx="340">
                  <c:v>38249</c:v>
                </c:pt>
                <c:pt idx="341">
                  <c:v>38242</c:v>
                </c:pt>
                <c:pt idx="342">
                  <c:v>38235</c:v>
                </c:pt>
                <c:pt idx="343">
                  <c:v>38228</c:v>
                </c:pt>
                <c:pt idx="344">
                  <c:v>38221</c:v>
                </c:pt>
                <c:pt idx="345">
                  <c:v>38214</c:v>
                </c:pt>
                <c:pt idx="346">
                  <c:v>38207</c:v>
                </c:pt>
                <c:pt idx="347">
                  <c:v>38200</c:v>
                </c:pt>
                <c:pt idx="348">
                  <c:v>38193</c:v>
                </c:pt>
                <c:pt idx="349">
                  <c:v>38186</c:v>
                </c:pt>
                <c:pt idx="350">
                  <c:v>38179</c:v>
                </c:pt>
                <c:pt idx="351">
                  <c:v>38172</c:v>
                </c:pt>
                <c:pt idx="352">
                  <c:v>38165</c:v>
                </c:pt>
                <c:pt idx="353">
                  <c:v>38158</c:v>
                </c:pt>
                <c:pt idx="354">
                  <c:v>38151</c:v>
                </c:pt>
                <c:pt idx="355">
                  <c:v>38144</c:v>
                </c:pt>
                <c:pt idx="356">
                  <c:v>38137</c:v>
                </c:pt>
                <c:pt idx="357">
                  <c:v>38130</c:v>
                </c:pt>
                <c:pt idx="358">
                  <c:v>38123</c:v>
                </c:pt>
                <c:pt idx="359">
                  <c:v>38116</c:v>
                </c:pt>
                <c:pt idx="360">
                  <c:v>38109</c:v>
                </c:pt>
                <c:pt idx="361">
                  <c:v>38102</c:v>
                </c:pt>
                <c:pt idx="362">
                  <c:v>38095</c:v>
                </c:pt>
                <c:pt idx="363">
                  <c:v>38088</c:v>
                </c:pt>
                <c:pt idx="364">
                  <c:v>38081</c:v>
                </c:pt>
                <c:pt idx="365">
                  <c:v>38074</c:v>
                </c:pt>
                <c:pt idx="366">
                  <c:v>38067</c:v>
                </c:pt>
                <c:pt idx="367">
                  <c:v>38060</c:v>
                </c:pt>
                <c:pt idx="368">
                  <c:v>38053</c:v>
                </c:pt>
                <c:pt idx="369">
                  <c:v>38046</c:v>
                </c:pt>
                <c:pt idx="370">
                  <c:v>38039</c:v>
                </c:pt>
                <c:pt idx="371">
                  <c:v>38032</c:v>
                </c:pt>
                <c:pt idx="372">
                  <c:v>38025</c:v>
                </c:pt>
                <c:pt idx="373">
                  <c:v>38018</c:v>
                </c:pt>
                <c:pt idx="374">
                  <c:v>38011</c:v>
                </c:pt>
                <c:pt idx="375">
                  <c:v>38004</c:v>
                </c:pt>
                <c:pt idx="376">
                  <c:v>37997</c:v>
                </c:pt>
                <c:pt idx="377">
                  <c:v>37990</c:v>
                </c:pt>
                <c:pt idx="378">
                  <c:v>37983</c:v>
                </c:pt>
                <c:pt idx="379">
                  <c:v>37976</c:v>
                </c:pt>
                <c:pt idx="380">
                  <c:v>37969</c:v>
                </c:pt>
                <c:pt idx="381">
                  <c:v>37962</c:v>
                </c:pt>
                <c:pt idx="382">
                  <c:v>37955</c:v>
                </c:pt>
                <c:pt idx="383">
                  <c:v>37948</c:v>
                </c:pt>
                <c:pt idx="384">
                  <c:v>37941</c:v>
                </c:pt>
                <c:pt idx="385">
                  <c:v>37934</c:v>
                </c:pt>
                <c:pt idx="386">
                  <c:v>37927</c:v>
                </c:pt>
                <c:pt idx="387">
                  <c:v>37920</c:v>
                </c:pt>
                <c:pt idx="388">
                  <c:v>37913</c:v>
                </c:pt>
                <c:pt idx="389">
                  <c:v>37906</c:v>
                </c:pt>
                <c:pt idx="390">
                  <c:v>37899</c:v>
                </c:pt>
                <c:pt idx="391">
                  <c:v>37892</c:v>
                </c:pt>
                <c:pt idx="392">
                  <c:v>37885</c:v>
                </c:pt>
                <c:pt idx="393">
                  <c:v>37878</c:v>
                </c:pt>
                <c:pt idx="394">
                  <c:v>37871</c:v>
                </c:pt>
                <c:pt idx="395">
                  <c:v>37864</c:v>
                </c:pt>
                <c:pt idx="396">
                  <c:v>37857</c:v>
                </c:pt>
                <c:pt idx="397">
                  <c:v>37850</c:v>
                </c:pt>
                <c:pt idx="398">
                  <c:v>37843</c:v>
                </c:pt>
                <c:pt idx="399">
                  <c:v>37836</c:v>
                </c:pt>
                <c:pt idx="400">
                  <c:v>37829</c:v>
                </c:pt>
                <c:pt idx="401">
                  <c:v>37822</c:v>
                </c:pt>
                <c:pt idx="402">
                  <c:v>37815</c:v>
                </c:pt>
                <c:pt idx="403">
                  <c:v>37808</c:v>
                </c:pt>
                <c:pt idx="404">
                  <c:v>37801</c:v>
                </c:pt>
                <c:pt idx="405">
                  <c:v>37794</c:v>
                </c:pt>
                <c:pt idx="406">
                  <c:v>37787</c:v>
                </c:pt>
                <c:pt idx="407">
                  <c:v>37780</c:v>
                </c:pt>
                <c:pt idx="408">
                  <c:v>37773</c:v>
                </c:pt>
                <c:pt idx="409">
                  <c:v>37766</c:v>
                </c:pt>
                <c:pt idx="410">
                  <c:v>37759</c:v>
                </c:pt>
                <c:pt idx="411">
                  <c:v>37752</c:v>
                </c:pt>
                <c:pt idx="412">
                  <c:v>37745</c:v>
                </c:pt>
                <c:pt idx="413">
                  <c:v>37738</c:v>
                </c:pt>
                <c:pt idx="414">
                  <c:v>37731</c:v>
                </c:pt>
                <c:pt idx="415">
                  <c:v>37724</c:v>
                </c:pt>
                <c:pt idx="416">
                  <c:v>37717</c:v>
                </c:pt>
                <c:pt idx="417">
                  <c:v>37710</c:v>
                </c:pt>
                <c:pt idx="418">
                  <c:v>37703</c:v>
                </c:pt>
                <c:pt idx="419">
                  <c:v>37696</c:v>
                </c:pt>
                <c:pt idx="420">
                  <c:v>37689</c:v>
                </c:pt>
                <c:pt idx="421">
                  <c:v>37682</c:v>
                </c:pt>
                <c:pt idx="422">
                  <c:v>37675</c:v>
                </c:pt>
                <c:pt idx="423">
                  <c:v>37668</c:v>
                </c:pt>
                <c:pt idx="424">
                  <c:v>37661</c:v>
                </c:pt>
                <c:pt idx="425">
                  <c:v>37654</c:v>
                </c:pt>
                <c:pt idx="426">
                  <c:v>37647</c:v>
                </c:pt>
                <c:pt idx="427">
                  <c:v>37640</c:v>
                </c:pt>
                <c:pt idx="428">
                  <c:v>37633</c:v>
                </c:pt>
                <c:pt idx="429">
                  <c:v>37626</c:v>
                </c:pt>
                <c:pt idx="430">
                  <c:v>37619</c:v>
                </c:pt>
                <c:pt idx="431">
                  <c:v>37612</c:v>
                </c:pt>
                <c:pt idx="432">
                  <c:v>37605</c:v>
                </c:pt>
                <c:pt idx="433">
                  <c:v>37598</c:v>
                </c:pt>
                <c:pt idx="434">
                  <c:v>37591</c:v>
                </c:pt>
                <c:pt idx="435">
                  <c:v>37584</c:v>
                </c:pt>
                <c:pt idx="436">
                  <c:v>37577</c:v>
                </c:pt>
                <c:pt idx="437">
                  <c:v>37570</c:v>
                </c:pt>
                <c:pt idx="438">
                  <c:v>37563</c:v>
                </c:pt>
                <c:pt idx="439">
                  <c:v>37556</c:v>
                </c:pt>
                <c:pt idx="440">
                  <c:v>37549</c:v>
                </c:pt>
                <c:pt idx="441">
                  <c:v>37542</c:v>
                </c:pt>
                <c:pt idx="442">
                  <c:v>37535</c:v>
                </c:pt>
                <c:pt idx="443">
                  <c:v>37528</c:v>
                </c:pt>
                <c:pt idx="444">
                  <c:v>37521</c:v>
                </c:pt>
                <c:pt idx="445">
                  <c:v>37514</c:v>
                </c:pt>
                <c:pt idx="446">
                  <c:v>37507</c:v>
                </c:pt>
                <c:pt idx="447">
                  <c:v>37500</c:v>
                </c:pt>
                <c:pt idx="448">
                  <c:v>37493</c:v>
                </c:pt>
                <c:pt idx="449">
                  <c:v>37486</c:v>
                </c:pt>
                <c:pt idx="450">
                  <c:v>37479</c:v>
                </c:pt>
                <c:pt idx="451">
                  <c:v>37472</c:v>
                </c:pt>
                <c:pt idx="452">
                  <c:v>37465</c:v>
                </c:pt>
                <c:pt idx="453">
                  <c:v>37458</c:v>
                </c:pt>
                <c:pt idx="454">
                  <c:v>37451</c:v>
                </c:pt>
                <c:pt idx="455">
                  <c:v>37444</c:v>
                </c:pt>
                <c:pt idx="456">
                  <c:v>37437</c:v>
                </c:pt>
                <c:pt idx="457">
                  <c:v>37430</c:v>
                </c:pt>
                <c:pt idx="458">
                  <c:v>37423</c:v>
                </c:pt>
                <c:pt idx="459">
                  <c:v>37416</c:v>
                </c:pt>
                <c:pt idx="460">
                  <c:v>37409</c:v>
                </c:pt>
                <c:pt idx="461">
                  <c:v>37402</c:v>
                </c:pt>
                <c:pt idx="462">
                  <c:v>37395</c:v>
                </c:pt>
                <c:pt idx="463">
                  <c:v>37388</c:v>
                </c:pt>
                <c:pt idx="464">
                  <c:v>37381</c:v>
                </c:pt>
                <c:pt idx="465">
                  <c:v>37374</c:v>
                </c:pt>
                <c:pt idx="466">
                  <c:v>37367</c:v>
                </c:pt>
                <c:pt idx="467">
                  <c:v>37360</c:v>
                </c:pt>
                <c:pt idx="468">
                  <c:v>37353</c:v>
                </c:pt>
                <c:pt idx="469">
                  <c:v>37346</c:v>
                </c:pt>
                <c:pt idx="470">
                  <c:v>37339</c:v>
                </c:pt>
                <c:pt idx="471">
                  <c:v>37332</c:v>
                </c:pt>
                <c:pt idx="472">
                  <c:v>37325</c:v>
                </c:pt>
                <c:pt idx="473">
                  <c:v>37318</c:v>
                </c:pt>
                <c:pt idx="474">
                  <c:v>37311</c:v>
                </c:pt>
                <c:pt idx="475">
                  <c:v>37304</c:v>
                </c:pt>
                <c:pt idx="476">
                  <c:v>37297</c:v>
                </c:pt>
                <c:pt idx="477">
                  <c:v>37290</c:v>
                </c:pt>
                <c:pt idx="478">
                  <c:v>37283</c:v>
                </c:pt>
                <c:pt idx="479">
                  <c:v>37276</c:v>
                </c:pt>
                <c:pt idx="480">
                  <c:v>37269</c:v>
                </c:pt>
                <c:pt idx="481">
                  <c:v>37262</c:v>
                </c:pt>
                <c:pt idx="482">
                  <c:v>37255</c:v>
                </c:pt>
                <c:pt idx="483">
                  <c:v>37248</c:v>
                </c:pt>
                <c:pt idx="484">
                  <c:v>37241</c:v>
                </c:pt>
                <c:pt idx="485">
                  <c:v>37234</c:v>
                </c:pt>
                <c:pt idx="486">
                  <c:v>37227</c:v>
                </c:pt>
                <c:pt idx="487">
                  <c:v>37220</c:v>
                </c:pt>
                <c:pt idx="488">
                  <c:v>37213</c:v>
                </c:pt>
                <c:pt idx="489">
                  <c:v>37206</c:v>
                </c:pt>
                <c:pt idx="490">
                  <c:v>37199</c:v>
                </c:pt>
                <c:pt idx="491">
                  <c:v>37192</c:v>
                </c:pt>
                <c:pt idx="492">
                  <c:v>37185</c:v>
                </c:pt>
                <c:pt idx="493">
                  <c:v>37178</c:v>
                </c:pt>
                <c:pt idx="494">
                  <c:v>37171</c:v>
                </c:pt>
                <c:pt idx="495">
                  <c:v>37164</c:v>
                </c:pt>
                <c:pt idx="496">
                  <c:v>37157</c:v>
                </c:pt>
                <c:pt idx="497">
                  <c:v>37150</c:v>
                </c:pt>
                <c:pt idx="498">
                  <c:v>37143</c:v>
                </c:pt>
                <c:pt idx="499">
                  <c:v>37136</c:v>
                </c:pt>
                <c:pt idx="500">
                  <c:v>37129</c:v>
                </c:pt>
                <c:pt idx="501">
                  <c:v>37122</c:v>
                </c:pt>
                <c:pt idx="502">
                  <c:v>37115</c:v>
                </c:pt>
                <c:pt idx="503">
                  <c:v>37108</c:v>
                </c:pt>
                <c:pt idx="504">
                  <c:v>37101</c:v>
                </c:pt>
                <c:pt idx="505">
                  <c:v>37094</c:v>
                </c:pt>
                <c:pt idx="506">
                  <c:v>37087</c:v>
                </c:pt>
                <c:pt idx="507">
                  <c:v>37080</c:v>
                </c:pt>
                <c:pt idx="508">
                  <c:v>37073</c:v>
                </c:pt>
                <c:pt idx="509">
                  <c:v>37066</c:v>
                </c:pt>
                <c:pt idx="510">
                  <c:v>37059</c:v>
                </c:pt>
                <c:pt idx="511">
                  <c:v>37052</c:v>
                </c:pt>
                <c:pt idx="512">
                  <c:v>37045</c:v>
                </c:pt>
                <c:pt idx="513">
                  <c:v>37038</c:v>
                </c:pt>
                <c:pt idx="514">
                  <c:v>37031</c:v>
                </c:pt>
                <c:pt idx="515">
                  <c:v>37024</c:v>
                </c:pt>
                <c:pt idx="516">
                  <c:v>37017</c:v>
                </c:pt>
                <c:pt idx="517">
                  <c:v>37010</c:v>
                </c:pt>
                <c:pt idx="518">
                  <c:v>37003</c:v>
                </c:pt>
                <c:pt idx="519">
                  <c:v>36996</c:v>
                </c:pt>
                <c:pt idx="520">
                  <c:v>36989</c:v>
                </c:pt>
                <c:pt idx="521">
                  <c:v>36982</c:v>
                </c:pt>
                <c:pt idx="522">
                  <c:v>36975</c:v>
                </c:pt>
                <c:pt idx="523">
                  <c:v>36968</c:v>
                </c:pt>
                <c:pt idx="524">
                  <c:v>36961</c:v>
                </c:pt>
                <c:pt idx="525">
                  <c:v>36954</c:v>
                </c:pt>
                <c:pt idx="526">
                  <c:v>36947</c:v>
                </c:pt>
                <c:pt idx="527">
                  <c:v>36940</c:v>
                </c:pt>
                <c:pt idx="528">
                  <c:v>36933</c:v>
                </c:pt>
                <c:pt idx="529">
                  <c:v>36926</c:v>
                </c:pt>
                <c:pt idx="530">
                  <c:v>36919</c:v>
                </c:pt>
                <c:pt idx="531">
                  <c:v>36912</c:v>
                </c:pt>
                <c:pt idx="532">
                  <c:v>36905</c:v>
                </c:pt>
                <c:pt idx="533">
                  <c:v>36898</c:v>
                </c:pt>
                <c:pt idx="534">
                  <c:v>36891</c:v>
                </c:pt>
                <c:pt idx="535">
                  <c:v>36884</c:v>
                </c:pt>
                <c:pt idx="536">
                  <c:v>36877</c:v>
                </c:pt>
                <c:pt idx="537">
                  <c:v>36870</c:v>
                </c:pt>
                <c:pt idx="538">
                  <c:v>36863</c:v>
                </c:pt>
                <c:pt idx="539">
                  <c:v>36856</c:v>
                </c:pt>
                <c:pt idx="540">
                  <c:v>36849</c:v>
                </c:pt>
                <c:pt idx="541">
                  <c:v>36842</c:v>
                </c:pt>
                <c:pt idx="542">
                  <c:v>36835</c:v>
                </c:pt>
                <c:pt idx="543">
                  <c:v>36828</c:v>
                </c:pt>
                <c:pt idx="544">
                  <c:v>36821</c:v>
                </c:pt>
                <c:pt idx="545">
                  <c:v>36814</c:v>
                </c:pt>
                <c:pt idx="546">
                  <c:v>36807</c:v>
                </c:pt>
                <c:pt idx="547">
                  <c:v>36800</c:v>
                </c:pt>
                <c:pt idx="548">
                  <c:v>36793</c:v>
                </c:pt>
                <c:pt idx="549">
                  <c:v>36786</c:v>
                </c:pt>
                <c:pt idx="550">
                  <c:v>36779</c:v>
                </c:pt>
                <c:pt idx="551">
                  <c:v>36772</c:v>
                </c:pt>
                <c:pt idx="552">
                  <c:v>36765</c:v>
                </c:pt>
                <c:pt idx="553">
                  <c:v>36758</c:v>
                </c:pt>
                <c:pt idx="554">
                  <c:v>36751</c:v>
                </c:pt>
                <c:pt idx="555">
                  <c:v>36744</c:v>
                </c:pt>
                <c:pt idx="556">
                  <c:v>36737</c:v>
                </c:pt>
                <c:pt idx="557">
                  <c:v>36730</c:v>
                </c:pt>
                <c:pt idx="558">
                  <c:v>36723</c:v>
                </c:pt>
                <c:pt idx="559">
                  <c:v>36716</c:v>
                </c:pt>
                <c:pt idx="560">
                  <c:v>36709</c:v>
                </c:pt>
                <c:pt idx="561">
                  <c:v>36702</c:v>
                </c:pt>
                <c:pt idx="562">
                  <c:v>36695</c:v>
                </c:pt>
                <c:pt idx="563">
                  <c:v>36688</c:v>
                </c:pt>
                <c:pt idx="564">
                  <c:v>36681</c:v>
                </c:pt>
                <c:pt idx="565">
                  <c:v>36674</c:v>
                </c:pt>
                <c:pt idx="566">
                  <c:v>36667</c:v>
                </c:pt>
                <c:pt idx="567">
                  <c:v>36660</c:v>
                </c:pt>
                <c:pt idx="568">
                  <c:v>36653</c:v>
                </c:pt>
                <c:pt idx="569">
                  <c:v>36646</c:v>
                </c:pt>
                <c:pt idx="570">
                  <c:v>36639</c:v>
                </c:pt>
                <c:pt idx="571">
                  <c:v>36632</c:v>
                </c:pt>
                <c:pt idx="572">
                  <c:v>36625</c:v>
                </c:pt>
                <c:pt idx="573">
                  <c:v>36618</c:v>
                </c:pt>
                <c:pt idx="574">
                  <c:v>36611</c:v>
                </c:pt>
                <c:pt idx="575">
                  <c:v>36604</c:v>
                </c:pt>
                <c:pt idx="576">
                  <c:v>36597</c:v>
                </c:pt>
                <c:pt idx="577">
                  <c:v>36590</c:v>
                </c:pt>
                <c:pt idx="578">
                  <c:v>36583</c:v>
                </c:pt>
                <c:pt idx="579">
                  <c:v>36576</c:v>
                </c:pt>
                <c:pt idx="580">
                  <c:v>36569</c:v>
                </c:pt>
                <c:pt idx="581">
                  <c:v>36562</c:v>
                </c:pt>
                <c:pt idx="582">
                  <c:v>36555</c:v>
                </c:pt>
                <c:pt idx="583">
                  <c:v>36548</c:v>
                </c:pt>
                <c:pt idx="584">
                  <c:v>36541</c:v>
                </c:pt>
                <c:pt idx="585">
                  <c:v>36534</c:v>
                </c:pt>
                <c:pt idx="586">
                  <c:v>36527</c:v>
                </c:pt>
                <c:pt idx="587">
                  <c:v>36520</c:v>
                </c:pt>
                <c:pt idx="588">
                  <c:v>36513</c:v>
                </c:pt>
                <c:pt idx="589">
                  <c:v>36506</c:v>
                </c:pt>
                <c:pt idx="590">
                  <c:v>36499</c:v>
                </c:pt>
                <c:pt idx="591">
                  <c:v>36492</c:v>
                </c:pt>
                <c:pt idx="592">
                  <c:v>36485</c:v>
                </c:pt>
                <c:pt idx="593">
                  <c:v>36478</c:v>
                </c:pt>
                <c:pt idx="594">
                  <c:v>36471</c:v>
                </c:pt>
                <c:pt idx="595">
                  <c:v>36464</c:v>
                </c:pt>
                <c:pt idx="596">
                  <c:v>36457</c:v>
                </c:pt>
                <c:pt idx="597">
                  <c:v>36450</c:v>
                </c:pt>
                <c:pt idx="598">
                  <c:v>36443</c:v>
                </c:pt>
                <c:pt idx="599">
                  <c:v>36436</c:v>
                </c:pt>
                <c:pt idx="600">
                  <c:v>36429</c:v>
                </c:pt>
                <c:pt idx="601">
                  <c:v>36422</c:v>
                </c:pt>
                <c:pt idx="602">
                  <c:v>36415</c:v>
                </c:pt>
                <c:pt idx="603">
                  <c:v>36408</c:v>
                </c:pt>
                <c:pt idx="604">
                  <c:v>36401</c:v>
                </c:pt>
                <c:pt idx="605">
                  <c:v>36394</c:v>
                </c:pt>
                <c:pt idx="606">
                  <c:v>36387</c:v>
                </c:pt>
                <c:pt idx="607">
                  <c:v>36380</c:v>
                </c:pt>
                <c:pt idx="608">
                  <c:v>36373</c:v>
                </c:pt>
                <c:pt idx="609">
                  <c:v>36366</c:v>
                </c:pt>
                <c:pt idx="610">
                  <c:v>36359</c:v>
                </c:pt>
                <c:pt idx="611">
                  <c:v>36352</c:v>
                </c:pt>
                <c:pt idx="612">
                  <c:v>36345</c:v>
                </c:pt>
                <c:pt idx="613">
                  <c:v>36338</c:v>
                </c:pt>
                <c:pt idx="614">
                  <c:v>36331</c:v>
                </c:pt>
                <c:pt idx="615">
                  <c:v>36324</c:v>
                </c:pt>
                <c:pt idx="616">
                  <c:v>36317</c:v>
                </c:pt>
                <c:pt idx="617">
                  <c:v>36310</c:v>
                </c:pt>
                <c:pt idx="618">
                  <c:v>36303</c:v>
                </c:pt>
                <c:pt idx="619">
                  <c:v>36296</c:v>
                </c:pt>
                <c:pt idx="620">
                  <c:v>36289</c:v>
                </c:pt>
                <c:pt idx="621">
                  <c:v>36282</c:v>
                </c:pt>
                <c:pt idx="622">
                  <c:v>36275</c:v>
                </c:pt>
                <c:pt idx="623">
                  <c:v>36268</c:v>
                </c:pt>
                <c:pt idx="624">
                  <c:v>36261</c:v>
                </c:pt>
                <c:pt idx="625">
                  <c:v>36254</c:v>
                </c:pt>
                <c:pt idx="626">
                  <c:v>36247</c:v>
                </c:pt>
                <c:pt idx="627">
                  <c:v>36240</c:v>
                </c:pt>
                <c:pt idx="628">
                  <c:v>36233</c:v>
                </c:pt>
                <c:pt idx="629">
                  <c:v>36226</c:v>
                </c:pt>
                <c:pt idx="630">
                  <c:v>36219</c:v>
                </c:pt>
                <c:pt idx="631">
                  <c:v>36212</c:v>
                </c:pt>
                <c:pt idx="632">
                  <c:v>36205</c:v>
                </c:pt>
                <c:pt idx="633">
                  <c:v>36198</c:v>
                </c:pt>
                <c:pt idx="634">
                  <c:v>36191</c:v>
                </c:pt>
                <c:pt idx="635">
                  <c:v>36184</c:v>
                </c:pt>
                <c:pt idx="636">
                  <c:v>36177</c:v>
                </c:pt>
                <c:pt idx="637">
                  <c:v>36170</c:v>
                </c:pt>
                <c:pt idx="638">
                  <c:v>36163</c:v>
                </c:pt>
                <c:pt idx="639">
                  <c:v>36156</c:v>
                </c:pt>
                <c:pt idx="640">
                  <c:v>36149</c:v>
                </c:pt>
                <c:pt idx="641">
                  <c:v>36142</c:v>
                </c:pt>
                <c:pt idx="642">
                  <c:v>36134</c:v>
                </c:pt>
                <c:pt idx="643">
                  <c:v>36128</c:v>
                </c:pt>
                <c:pt idx="644">
                  <c:v>36121</c:v>
                </c:pt>
                <c:pt idx="645">
                  <c:v>36114</c:v>
                </c:pt>
                <c:pt idx="646">
                  <c:v>36107</c:v>
                </c:pt>
                <c:pt idx="647">
                  <c:v>36100</c:v>
                </c:pt>
                <c:pt idx="648">
                  <c:v>36093</c:v>
                </c:pt>
                <c:pt idx="649">
                  <c:v>36086</c:v>
                </c:pt>
                <c:pt idx="650">
                  <c:v>36079</c:v>
                </c:pt>
                <c:pt idx="651">
                  <c:v>36072</c:v>
                </c:pt>
                <c:pt idx="652">
                  <c:v>36065</c:v>
                </c:pt>
                <c:pt idx="653">
                  <c:v>36058</c:v>
                </c:pt>
                <c:pt idx="654">
                  <c:v>36051</c:v>
                </c:pt>
                <c:pt idx="655">
                  <c:v>36044</c:v>
                </c:pt>
                <c:pt idx="656">
                  <c:v>36037</c:v>
                </c:pt>
                <c:pt idx="657">
                  <c:v>36030</c:v>
                </c:pt>
                <c:pt idx="658">
                  <c:v>36023</c:v>
                </c:pt>
                <c:pt idx="659">
                  <c:v>36016</c:v>
                </c:pt>
                <c:pt idx="660">
                  <c:v>36009</c:v>
                </c:pt>
                <c:pt idx="661">
                  <c:v>36002</c:v>
                </c:pt>
                <c:pt idx="662">
                  <c:v>35995</c:v>
                </c:pt>
                <c:pt idx="663">
                  <c:v>35988</c:v>
                </c:pt>
                <c:pt idx="664">
                  <c:v>35981</c:v>
                </c:pt>
                <c:pt idx="665">
                  <c:v>35974</c:v>
                </c:pt>
                <c:pt idx="666">
                  <c:v>35967</c:v>
                </c:pt>
                <c:pt idx="667">
                  <c:v>35960</c:v>
                </c:pt>
                <c:pt idx="668">
                  <c:v>35953</c:v>
                </c:pt>
                <c:pt idx="669">
                  <c:v>35946</c:v>
                </c:pt>
                <c:pt idx="670">
                  <c:v>35939</c:v>
                </c:pt>
                <c:pt idx="671">
                  <c:v>35932</c:v>
                </c:pt>
                <c:pt idx="672">
                  <c:v>35925</c:v>
                </c:pt>
                <c:pt idx="673">
                  <c:v>35918</c:v>
                </c:pt>
                <c:pt idx="674">
                  <c:v>35911</c:v>
                </c:pt>
                <c:pt idx="675">
                  <c:v>35904</c:v>
                </c:pt>
                <c:pt idx="676">
                  <c:v>35897</c:v>
                </c:pt>
                <c:pt idx="677">
                  <c:v>35890</c:v>
                </c:pt>
                <c:pt idx="678">
                  <c:v>35883</c:v>
                </c:pt>
                <c:pt idx="679">
                  <c:v>35876</c:v>
                </c:pt>
                <c:pt idx="680">
                  <c:v>35869</c:v>
                </c:pt>
                <c:pt idx="681">
                  <c:v>35862</c:v>
                </c:pt>
                <c:pt idx="682">
                  <c:v>35855</c:v>
                </c:pt>
                <c:pt idx="683">
                  <c:v>35848</c:v>
                </c:pt>
                <c:pt idx="684">
                  <c:v>35841</c:v>
                </c:pt>
                <c:pt idx="685">
                  <c:v>35834</c:v>
                </c:pt>
                <c:pt idx="686">
                  <c:v>35827</c:v>
                </c:pt>
                <c:pt idx="687">
                  <c:v>35820</c:v>
                </c:pt>
                <c:pt idx="688">
                  <c:v>35813</c:v>
                </c:pt>
                <c:pt idx="689">
                  <c:v>35806</c:v>
                </c:pt>
                <c:pt idx="690">
                  <c:v>35799</c:v>
                </c:pt>
                <c:pt idx="691">
                  <c:v>35792</c:v>
                </c:pt>
                <c:pt idx="692">
                  <c:v>35785</c:v>
                </c:pt>
                <c:pt idx="693">
                  <c:v>35778</c:v>
                </c:pt>
                <c:pt idx="694">
                  <c:v>35771</c:v>
                </c:pt>
                <c:pt idx="695">
                  <c:v>35764</c:v>
                </c:pt>
                <c:pt idx="696">
                  <c:v>35757</c:v>
                </c:pt>
                <c:pt idx="697">
                  <c:v>35750</c:v>
                </c:pt>
                <c:pt idx="698">
                  <c:v>35743</c:v>
                </c:pt>
                <c:pt idx="699">
                  <c:v>35736</c:v>
                </c:pt>
                <c:pt idx="700">
                  <c:v>35729</c:v>
                </c:pt>
                <c:pt idx="701">
                  <c:v>35722</c:v>
                </c:pt>
                <c:pt idx="702">
                  <c:v>35715</c:v>
                </c:pt>
                <c:pt idx="703">
                  <c:v>35708</c:v>
                </c:pt>
                <c:pt idx="704">
                  <c:v>35701</c:v>
                </c:pt>
                <c:pt idx="705">
                  <c:v>35694</c:v>
                </c:pt>
                <c:pt idx="706">
                  <c:v>35687</c:v>
                </c:pt>
                <c:pt idx="707">
                  <c:v>35680</c:v>
                </c:pt>
                <c:pt idx="708">
                  <c:v>35673</c:v>
                </c:pt>
                <c:pt idx="709">
                  <c:v>35666</c:v>
                </c:pt>
                <c:pt idx="710">
                  <c:v>35659</c:v>
                </c:pt>
                <c:pt idx="711">
                  <c:v>35652</c:v>
                </c:pt>
                <c:pt idx="712">
                  <c:v>35645</c:v>
                </c:pt>
                <c:pt idx="713">
                  <c:v>35638</c:v>
                </c:pt>
                <c:pt idx="714">
                  <c:v>35631</c:v>
                </c:pt>
                <c:pt idx="715">
                  <c:v>35624</c:v>
                </c:pt>
                <c:pt idx="716">
                  <c:v>35617</c:v>
                </c:pt>
                <c:pt idx="717">
                  <c:v>35610</c:v>
                </c:pt>
                <c:pt idx="718">
                  <c:v>35603</c:v>
                </c:pt>
                <c:pt idx="719">
                  <c:v>35596</c:v>
                </c:pt>
                <c:pt idx="720">
                  <c:v>35589</c:v>
                </c:pt>
                <c:pt idx="721">
                  <c:v>35582</c:v>
                </c:pt>
                <c:pt idx="722">
                  <c:v>35575</c:v>
                </c:pt>
                <c:pt idx="723">
                  <c:v>35568</c:v>
                </c:pt>
                <c:pt idx="724">
                  <c:v>35561</c:v>
                </c:pt>
                <c:pt idx="725">
                  <c:v>35554</c:v>
                </c:pt>
                <c:pt idx="726">
                  <c:v>35547</c:v>
                </c:pt>
                <c:pt idx="727">
                  <c:v>35540</c:v>
                </c:pt>
                <c:pt idx="728">
                  <c:v>35533</c:v>
                </c:pt>
                <c:pt idx="729">
                  <c:v>35526</c:v>
                </c:pt>
                <c:pt idx="730">
                  <c:v>35519</c:v>
                </c:pt>
                <c:pt idx="731">
                  <c:v>35512</c:v>
                </c:pt>
                <c:pt idx="732">
                  <c:v>35505</c:v>
                </c:pt>
                <c:pt idx="733">
                  <c:v>35498</c:v>
                </c:pt>
                <c:pt idx="734">
                  <c:v>35491</c:v>
                </c:pt>
                <c:pt idx="735">
                  <c:v>35484</c:v>
                </c:pt>
                <c:pt idx="736">
                  <c:v>35477</c:v>
                </c:pt>
                <c:pt idx="737">
                  <c:v>35470</c:v>
                </c:pt>
                <c:pt idx="738">
                  <c:v>35463</c:v>
                </c:pt>
                <c:pt idx="739">
                  <c:v>35456</c:v>
                </c:pt>
                <c:pt idx="740">
                  <c:v>35449</c:v>
                </c:pt>
                <c:pt idx="741">
                  <c:v>35442</c:v>
                </c:pt>
                <c:pt idx="742">
                  <c:v>35435</c:v>
                </c:pt>
                <c:pt idx="743">
                  <c:v>35428</c:v>
                </c:pt>
                <c:pt idx="744">
                  <c:v>35421</c:v>
                </c:pt>
                <c:pt idx="745">
                  <c:v>35414</c:v>
                </c:pt>
                <c:pt idx="746">
                  <c:v>35407</c:v>
                </c:pt>
                <c:pt idx="747">
                  <c:v>35400</c:v>
                </c:pt>
                <c:pt idx="748">
                  <c:v>35393</c:v>
                </c:pt>
                <c:pt idx="749">
                  <c:v>35386</c:v>
                </c:pt>
                <c:pt idx="750">
                  <c:v>35379</c:v>
                </c:pt>
                <c:pt idx="751">
                  <c:v>35372</c:v>
                </c:pt>
                <c:pt idx="752">
                  <c:v>35365</c:v>
                </c:pt>
                <c:pt idx="753">
                  <c:v>35358</c:v>
                </c:pt>
                <c:pt idx="754">
                  <c:v>35351</c:v>
                </c:pt>
                <c:pt idx="755">
                  <c:v>35344</c:v>
                </c:pt>
                <c:pt idx="756">
                  <c:v>35337</c:v>
                </c:pt>
                <c:pt idx="757">
                  <c:v>35330</c:v>
                </c:pt>
                <c:pt idx="758">
                  <c:v>35323</c:v>
                </c:pt>
                <c:pt idx="759">
                  <c:v>35316</c:v>
                </c:pt>
                <c:pt idx="760">
                  <c:v>35309</c:v>
                </c:pt>
                <c:pt idx="761">
                  <c:v>35302</c:v>
                </c:pt>
                <c:pt idx="762">
                  <c:v>35295</c:v>
                </c:pt>
                <c:pt idx="763">
                  <c:v>35288</c:v>
                </c:pt>
                <c:pt idx="764">
                  <c:v>35281</c:v>
                </c:pt>
                <c:pt idx="765">
                  <c:v>35274</c:v>
                </c:pt>
                <c:pt idx="766">
                  <c:v>35267</c:v>
                </c:pt>
                <c:pt idx="767">
                  <c:v>35260</c:v>
                </c:pt>
                <c:pt idx="768">
                  <c:v>35253</c:v>
                </c:pt>
                <c:pt idx="769">
                  <c:v>35246</c:v>
                </c:pt>
                <c:pt idx="770">
                  <c:v>35239</c:v>
                </c:pt>
                <c:pt idx="771">
                  <c:v>35232</c:v>
                </c:pt>
                <c:pt idx="772">
                  <c:v>35225</c:v>
                </c:pt>
                <c:pt idx="773">
                  <c:v>35218</c:v>
                </c:pt>
                <c:pt idx="774">
                  <c:v>35211</c:v>
                </c:pt>
                <c:pt idx="775">
                  <c:v>35204</c:v>
                </c:pt>
                <c:pt idx="776">
                  <c:v>35197</c:v>
                </c:pt>
                <c:pt idx="777">
                  <c:v>35190</c:v>
                </c:pt>
                <c:pt idx="778">
                  <c:v>35183</c:v>
                </c:pt>
                <c:pt idx="779">
                  <c:v>35176</c:v>
                </c:pt>
                <c:pt idx="780">
                  <c:v>35169</c:v>
                </c:pt>
                <c:pt idx="781">
                  <c:v>35162</c:v>
                </c:pt>
                <c:pt idx="782">
                  <c:v>35155</c:v>
                </c:pt>
                <c:pt idx="783">
                  <c:v>35148</c:v>
                </c:pt>
                <c:pt idx="784">
                  <c:v>35141</c:v>
                </c:pt>
                <c:pt idx="785">
                  <c:v>35134</c:v>
                </c:pt>
                <c:pt idx="786">
                  <c:v>35127</c:v>
                </c:pt>
                <c:pt idx="787">
                  <c:v>35120</c:v>
                </c:pt>
                <c:pt idx="788">
                  <c:v>35113</c:v>
                </c:pt>
                <c:pt idx="789">
                  <c:v>35106</c:v>
                </c:pt>
                <c:pt idx="790">
                  <c:v>35099</c:v>
                </c:pt>
                <c:pt idx="791">
                  <c:v>35092</c:v>
                </c:pt>
                <c:pt idx="792">
                  <c:v>35085</c:v>
                </c:pt>
                <c:pt idx="793">
                  <c:v>35078</c:v>
                </c:pt>
                <c:pt idx="794">
                  <c:v>35071</c:v>
                </c:pt>
                <c:pt idx="795">
                  <c:v>35064</c:v>
                </c:pt>
                <c:pt idx="796">
                  <c:v>35057</c:v>
                </c:pt>
                <c:pt idx="797">
                  <c:v>35050</c:v>
                </c:pt>
                <c:pt idx="798">
                  <c:v>35043</c:v>
                </c:pt>
                <c:pt idx="799">
                  <c:v>35036</c:v>
                </c:pt>
                <c:pt idx="800">
                  <c:v>35029</c:v>
                </c:pt>
                <c:pt idx="801">
                  <c:v>35022</c:v>
                </c:pt>
                <c:pt idx="802">
                  <c:v>35015</c:v>
                </c:pt>
                <c:pt idx="803">
                  <c:v>35008</c:v>
                </c:pt>
                <c:pt idx="804">
                  <c:v>35001</c:v>
                </c:pt>
                <c:pt idx="805">
                  <c:v>34994</c:v>
                </c:pt>
                <c:pt idx="806">
                  <c:v>34987</c:v>
                </c:pt>
                <c:pt idx="807">
                  <c:v>34980</c:v>
                </c:pt>
                <c:pt idx="808">
                  <c:v>34973</c:v>
                </c:pt>
                <c:pt idx="809">
                  <c:v>34966</c:v>
                </c:pt>
                <c:pt idx="810">
                  <c:v>34959</c:v>
                </c:pt>
                <c:pt idx="811">
                  <c:v>34952</c:v>
                </c:pt>
                <c:pt idx="812">
                  <c:v>34945</c:v>
                </c:pt>
                <c:pt idx="813">
                  <c:v>34938</c:v>
                </c:pt>
                <c:pt idx="814">
                  <c:v>34931</c:v>
                </c:pt>
                <c:pt idx="815">
                  <c:v>34924</c:v>
                </c:pt>
                <c:pt idx="816">
                  <c:v>34917</c:v>
                </c:pt>
                <c:pt idx="817">
                  <c:v>34910</c:v>
                </c:pt>
                <c:pt idx="818">
                  <c:v>34903</c:v>
                </c:pt>
                <c:pt idx="819">
                  <c:v>34896</c:v>
                </c:pt>
                <c:pt idx="820">
                  <c:v>34889</c:v>
                </c:pt>
                <c:pt idx="821">
                  <c:v>34882</c:v>
                </c:pt>
                <c:pt idx="822">
                  <c:v>34875</c:v>
                </c:pt>
                <c:pt idx="823">
                  <c:v>34868</c:v>
                </c:pt>
                <c:pt idx="824">
                  <c:v>34861</c:v>
                </c:pt>
                <c:pt idx="825">
                  <c:v>34854</c:v>
                </c:pt>
                <c:pt idx="826">
                  <c:v>34847</c:v>
                </c:pt>
                <c:pt idx="827">
                  <c:v>34840</c:v>
                </c:pt>
                <c:pt idx="828">
                  <c:v>34833</c:v>
                </c:pt>
                <c:pt idx="829">
                  <c:v>34826</c:v>
                </c:pt>
                <c:pt idx="830">
                  <c:v>34819</c:v>
                </c:pt>
                <c:pt idx="831">
                  <c:v>34812</c:v>
                </c:pt>
                <c:pt idx="832">
                  <c:v>34805</c:v>
                </c:pt>
                <c:pt idx="833">
                  <c:v>34798</c:v>
                </c:pt>
                <c:pt idx="834">
                  <c:v>34791</c:v>
                </c:pt>
                <c:pt idx="835">
                  <c:v>34784</c:v>
                </c:pt>
                <c:pt idx="836">
                  <c:v>34777</c:v>
                </c:pt>
                <c:pt idx="837">
                  <c:v>34770</c:v>
                </c:pt>
                <c:pt idx="838">
                  <c:v>34763</c:v>
                </c:pt>
                <c:pt idx="839">
                  <c:v>34756</c:v>
                </c:pt>
                <c:pt idx="840">
                  <c:v>34749</c:v>
                </c:pt>
                <c:pt idx="841">
                  <c:v>34742</c:v>
                </c:pt>
                <c:pt idx="842">
                  <c:v>34735</c:v>
                </c:pt>
                <c:pt idx="843">
                  <c:v>34728</c:v>
                </c:pt>
                <c:pt idx="844">
                  <c:v>34721</c:v>
                </c:pt>
                <c:pt idx="845">
                  <c:v>34714</c:v>
                </c:pt>
                <c:pt idx="846">
                  <c:v>34707</c:v>
                </c:pt>
                <c:pt idx="847">
                  <c:v>34700</c:v>
                </c:pt>
                <c:pt idx="848">
                  <c:v>34693</c:v>
                </c:pt>
                <c:pt idx="849">
                  <c:v>34686</c:v>
                </c:pt>
                <c:pt idx="850">
                  <c:v>34679</c:v>
                </c:pt>
                <c:pt idx="851">
                  <c:v>34672</c:v>
                </c:pt>
                <c:pt idx="852">
                  <c:v>34665</c:v>
                </c:pt>
                <c:pt idx="853">
                  <c:v>34658</c:v>
                </c:pt>
                <c:pt idx="854">
                  <c:v>34651</c:v>
                </c:pt>
                <c:pt idx="855">
                  <c:v>34644</c:v>
                </c:pt>
                <c:pt idx="856">
                  <c:v>34637</c:v>
                </c:pt>
                <c:pt idx="857">
                  <c:v>34630</c:v>
                </c:pt>
                <c:pt idx="858">
                  <c:v>34623</c:v>
                </c:pt>
                <c:pt idx="859">
                  <c:v>34616</c:v>
                </c:pt>
                <c:pt idx="860">
                  <c:v>34609</c:v>
                </c:pt>
                <c:pt idx="861">
                  <c:v>34602</c:v>
                </c:pt>
                <c:pt idx="862">
                  <c:v>34595</c:v>
                </c:pt>
                <c:pt idx="863">
                  <c:v>34588</c:v>
                </c:pt>
                <c:pt idx="864">
                  <c:v>34581</c:v>
                </c:pt>
                <c:pt idx="865">
                  <c:v>34574</c:v>
                </c:pt>
                <c:pt idx="866">
                  <c:v>34567</c:v>
                </c:pt>
                <c:pt idx="867">
                  <c:v>34560</c:v>
                </c:pt>
                <c:pt idx="868">
                  <c:v>34553</c:v>
                </c:pt>
                <c:pt idx="869">
                  <c:v>34546</c:v>
                </c:pt>
                <c:pt idx="870">
                  <c:v>34539</c:v>
                </c:pt>
                <c:pt idx="871">
                  <c:v>34532</c:v>
                </c:pt>
                <c:pt idx="872">
                  <c:v>34525</c:v>
                </c:pt>
                <c:pt idx="873">
                  <c:v>34518</c:v>
                </c:pt>
                <c:pt idx="874">
                  <c:v>34511</c:v>
                </c:pt>
                <c:pt idx="875">
                  <c:v>34504</c:v>
                </c:pt>
                <c:pt idx="876">
                  <c:v>34497</c:v>
                </c:pt>
                <c:pt idx="877">
                  <c:v>34490</c:v>
                </c:pt>
                <c:pt idx="878">
                  <c:v>34483</c:v>
                </c:pt>
                <c:pt idx="879">
                  <c:v>34476</c:v>
                </c:pt>
                <c:pt idx="880">
                  <c:v>34469</c:v>
                </c:pt>
                <c:pt idx="881">
                  <c:v>34462</c:v>
                </c:pt>
                <c:pt idx="882">
                  <c:v>34455</c:v>
                </c:pt>
                <c:pt idx="883">
                  <c:v>34448</c:v>
                </c:pt>
                <c:pt idx="884">
                  <c:v>34441</c:v>
                </c:pt>
                <c:pt idx="885">
                  <c:v>34434</c:v>
                </c:pt>
                <c:pt idx="886">
                  <c:v>34427</c:v>
                </c:pt>
                <c:pt idx="887">
                  <c:v>34420</c:v>
                </c:pt>
                <c:pt idx="888">
                  <c:v>34413</c:v>
                </c:pt>
                <c:pt idx="889">
                  <c:v>34406</c:v>
                </c:pt>
                <c:pt idx="890">
                  <c:v>34399</c:v>
                </c:pt>
                <c:pt idx="891">
                  <c:v>34392</c:v>
                </c:pt>
                <c:pt idx="892">
                  <c:v>34385</c:v>
                </c:pt>
                <c:pt idx="893">
                  <c:v>34378</c:v>
                </c:pt>
                <c:pt idx="894">
                  <c:v>34371</c:v>
                </c:pt>
                <c:pt idx="895">
                  <c:v>34364</c:v>
                </c:pt>
                <c:pt idx="896">
                  <c:v>34357</c:v>
                </c:pt>
                <c:pt idx="897">
                  <c:v>34350</c:v>
                </c:pt>
                <c:pt idx="898">
                  <c:v>34343</c:v>
                </c:pt>
                <c:pt idx="899">
                  <c:v>34336</c:v>
                </c:pt>
                <c:pt idx="900">
                  <c:v>34329</c:v>
                </c:pt>
                <c:pt idx="901">
                  <c:v>34322</c:v>
                </c:pt>
                <c:pt idx="902">
                  <c:v>34315</c:v>
                </c:pt>
                <c:pt idx="903">
                  <c:v>34308</c:v>
                </c:pt>
                <c:pt idx="904">
                  <c:v>34301</c:v>
                </c:pt>
                <c:pt idx="905">
                  <c:v>34294</c:v>
                </c:pt>
                <c:pt idx="906">
                  <c:v>34287</c:v>
                </c:pt>
                <c:pt idx="907">
                  <c:v>34280</c:v>
                </c:pt>
                <c:pt idx="908">
                  <c:v>34273</c:v>
                </c:pt>
                <c:pt idx="909">
                  <c:v>34266</c:v>
                </c:pt>
                <c:pt idx="910">
                  <c:v>34259</c:v>
                </c:pt>
                <c:pt idx="911">
                  <c:v>34252</c:v>
                </c:pt>
                <c:pt idx="912">
                  <c:v>34245</c:v>
                </c:pt>
                <c:pt idx="913">
                  <c:v>34238</c:v>
                </c:pt>
                <c:pt idx="914">
                  <c:v>34231</c:v>
                </c:pt>
                <c:pt idx="915">
                  <c:v>34224</c:v>
                </c:pt>
                <c:pt idx="916">
                  <c:v>34217</c:v>
                </c:pt>
                <c:pt idx="917">
                  <c:v>34210</c:v>
                </c:pt>
                <c:pt idx="918">
                  <c:v>34203</c:v>
                </c:pt>
                <c:pt idx="919">
                  <c:v>34196</c:v>
                </c:pt>
                <c:pt idx="920">
                  <c:v>34189</c:v>
                </c:pt>
                <c:pt idx="921">
                  <c:v>34182</c:v>
                </c:pt>
                <c:pt idx="922">
                  <c:v>34175</c:v>
                </c:pt>
                <c:pt idx="923">
                  <c:v>34168</c:v>
                </c:pt>
                <c:pt idx="924">
                  <c:v>34161</c:v>
                </c:pt>
                <c:pt idx="925">
                  <c:v>34154</c:v>
                </c:pt>
                <c:pt idx="926">
                  <c:v>34147</c:v>
                </c:pt>
                <c:pt idx="927">
                  <c:v>34140</c:v>
                </c:pt>
                <c:pt idx="928">
                  <c:v>34133</c:v>
                </c:pt>
                <c:pt idx="929">
                  <c:v>34126</c:v>
                </c:pt>
                <c:pt idx="930">
                  <c:v>34119</c:v>
                </c:pt>
                <c:pt idx="931">
                  <c:v>34112</c:v>
                </c:pt>
                <c:pt idx="932">
                  <c:v>34105</c:v>
                </c:pt>
                <c:pt idx="933">
                  <c:v>34098</c:v>
                </c:pt>
                <c:pt idx="934">
                  <c:v>34091</c:v>
                </c:pt>
                <c:pt idx="935">
                  <c:v>34084</c:v>
                </c:pt>
                <c:pt idx="936">
                  <c:v>34077</c:v>
                </c:pt>
                <c:pt idx="937">
                  <c:v>34070</c:v>
                </c:pt>
                <c:pt idx="938">
                  <c:v>34063</c:v>
                </c:pt>
                <c:pt idx="939">
                  <c:v>34056</c:v>
                </c:pt>
                <c:pt idx="940">
                  <c:v>34049</c:v>
                </c:pt>
                <c:pt idx="941">
                  <c:v>34042</c:v>
                </c:pt>
                <c:pt idx="942">
                  <c:v>34035</c:v>
                </c:pt>
                <c:pt idx="943">
                  <c:v>34028</c:v>
                </c:pt>
                <c:pt idx="944">
                  <c:v>34021</c:v>
                </c:pt>
                <c:pt idx="945">
                  <c:v>34014</c:v>
                </c:pt>
                <c:pt idx="946">
                  <c:v>34007</c:v>
                </c:pt>
                <c:pt idx="947">
                  <c:v>34000</c:v>
                </c:pt>
                <c:pt idx="948">
                  <c:v>33993</c:v>
                </c:pt>
                <c:pt idx="949">
                  <c:v>33986</c:v>
                </c:pt>
                <c:pt idx="950">
                  <c:v>33979</c:v>
                </c:pt>
                <c:pt idx="951">
                  <c:v>33972</c:v>
                </c:pt>
                <c:pt idx="952">
                  <c:v>33965</c:v>
                </c:pt>
                <c:pt idx="953">
                  <c:v>33958</c:v>
                </c:pt>
                <c:pt idx="954">
                  <c:v>33951</c:v>
                </c:pt>
                <c:pt idx="955">
                  <c:v>33944</c:v>
                </c:pt>
                <c:pt idx="956">
                  <c:v>33937</c:v>
                </c:pt>
                <c:pt idx="957">
                  <c:v>33930</c:v>
                </c:pt>
                <c:pt idx="958">
                  <c:v>33923</c:v>
                </c:pt>
                <c:pt idx="959">
                  <c:v>33916</c:v>
                </c:pt>
                <c:pt idx="960">
                  <c:v>33909</c:v>
                </c:pt>
                <c:pt idx="961">
                  <c:v>33902</c:v>
                </c:pt>
                <c:pt idx="962">
                  <c:v>33895</c:v>
                </c:pt>
                <c:pt idx="963">
                  <c:v>33888</c:v>
                </c:pt>
                <c:pt idx="964">
                  <c:v>33881</c:v>
                </c:pt>
                <c:pt idx="965">
                  <c:v>33874</c:v>
                </c:pt>
                <c:pt idx="966">
                  <c:v>33867</c:v>
                </c:pt>
                <c:pt idx="967">
                  <c:v>33860</c:v>
                </c:pt>
                <c:pt idx="968">
                  <c:v>33853</c:v>
                </c:pt>
                <c:pt idx="969">
                  <c:v>33846</c:v>
                </c:pt>
                <c:pt idx="970">
                  <c:v>33839</c:v>
                </c:pt>
                <c:pt idx="971">
                  <c:v>33832</c:v>
                </c:pt>
                <c:pt idx="972">
                  <c:v>33825</c:v>
                </c:pt>
                <c:pt idx="973">
                  <c:v>33818</c:v>
                </c:pt>
                <c:pt idx="974">
                  <c:v>33811</c:v>
                </c:pt>
                <c:pt idx="975">
                  <c:v>33804</c:v>
                </c:pt>
                <c:pt idx="976">
                  <c:v>33797</c:v>
                </c:pt>
                <c:pt idx="977">
                  <c:v>33790</c:v>
                </c:pt>
                <c:pt idx="978">
                  <c:v>33783</c:v>
                </c:pt>
                <c:pt idx="979">
                  <c:v>33776</c:v>
                </c:pt>
                <c:pt idx="980">
                  <c:v>33769</c:v>
                </c:pt>
                <c:pt idx="981">
                  <c:v>33762</c:v>
                </c:pt>
                <c:pt idx="982">
                  <c:v>33755</c:v>
                </c:pt>
                <c:pt idx="983">
                  <c:v>33748</c:v>
                </c:pt>
                <c:pt idx="984">
                  <c:v>33741</c:v>
                </c:pt>
                <c:pt idx="985">
                  <c:v>33734</c:v>
                </c:pt>
                <c:pt idx="986">
                  <c:v>33727</c:v>
                </c:pt>
                <c:pt idx="987">
                  <c:v>33720</c:v>
                </c:pt>
                <c:pt idx="988">
                  <c:v>33713</c:v>
                </c:pt>
                <c:pt idx="989">
                  <c:v>33706</c:v>
                </c:pt>
                <c:pt idx="990">
                  <c:v>33699</c:v>
                </c:pt>
                <c:pt idx="991">
                  <c:v>33692</c:v>
                </c:pt>
                <c:pt idx="992">
                  <c:v>33685</c:v>
                </c:pt>
                <c:pt idx="993">
                  <c:v>33678</c:v>
                </c:pt>
                <c:pt idx="994">
                  <c:v>33672</c:v>
                </c:pt>
                <c:pt idx="995">
                  <c:v>33664</c:v>
                </c:pt>
                <c:pt idx="996">
                  <c:v>33657</c:v>
                </c:pt>
                <c:pt idx="997">
                  <c:v>33650</c:v>
                </c:pt>
                <c:pt idx="998">
                  <c:v>33643</c:v>
                </c:pt>
                <c:pt idx="999">
                  <c:v>33636</c:v>
                </c:pt>
                <c:pt idx="1000">
                  <c:v>33629</c:v>
                </c:pt>
                <c:pt idx="1001">
                  <c:v>33622</c:v>
                </c:pt>
                <c:pt idx="1002">
                  <c:v>33615</c:v>
                </c:pt>
                <c:pt idx="1003">
                  <c:v>33608</c:v>
                </c:pt>
                <c:pt idx="1004">
                  <c:v>33601</c:v>
                </c:pt>
                <c:pt idx="1005">
                  <c:v>33594</c:v>
                </c:pt>
                <c:pt idx="1006">
                  <c:v>33587</c:v>
                </c:pt>
                <c:pt idx="1007">
                  <c:v>33580</c:v>
                </c:pt>
                <c:pt idx="1008">
                  <c:v>33573</c:v>
                </c:pt>
                <c:pt idx="1009">
                  <c:v>33566</c:v>
                </c:pt>
                <c:pt idx="1010">
                  <c:v>33559</c:v>
                </c:pt>
                <c:pt idx="1011">
                  <c:v>33552</c:v>
                </c:pt>
                <c:pt idx="1012">
                  <c:v>33545</c:v>
                </c:pt>
                <c:pt idx="1013">
                  <c:v>33538</c:v>
                </c:pt>
                <c:pt idx="1014">
                  <c:v>33531</c:v>
                </c:pt>
                <c:pt idx="1015">
                  <c:v>33524</c:v>
                </c:pt>
                <c:pt idx="1016">
                  <c:v>33517</c:v>
                </c:pt>
                <c:pt idx="1017">
                  <c:v>33510</c:v>
                </c:pt>
                <c:pt idx="1018">
                  <c:v>33503</c:v>
                </c:pt>
                <c:pt idx="1019">
                  <c:v>33496</c:v>
                </c:pt>
                <c:pt idx="1020">
                  <c:v>33489</c:v>
                </c:pt>
                <c:pt idx="1021">
                  <c:v>33482</c:v>
                </c:pt>
                <c:pt idx="1022">
                  <c:v>33475</c:v>
                </c:pt>
                <c:pt idx="1023">
                  <c:v>33468</c:v>
                </c:pt>
                <c:pt idx="1024">
                  <c:v>33461</c:v>
                </c:pt>
                <c:pt idx="1025">
                  <c:v>33454</c:v>
                </c:pt>
                <c:pt idx="1026">
                  <c:v>33447</c:v>
                </c:pt>
                <c:pt idx="1027">
                  <c:v>33440</c:v>
                </c:pt>
                <c:pt idx="1028">
                  <c:v>33433</c:v>
                </c:pt>
                <c:pt idx="1029">
                  <c:v>33426</c:v>
                </c:pt>
                <c:pt idx="1030">
                  <c:v>33419</c:v>
                </c:pt>
                <c:pt idx="1031">
                  <c:v>33412</c:v>
                </c:pt>
                <c:pt idx="1032">
                  <c:v>33405</c:v>
                </c:pt>
                <c:pt idx="1033">
                  <c:v>33398</c:v>
                </c:pt>
                <c:pt idx="1034">
                  <c:v>33391</c:v>
                </c:pt>
                <c:pt idx="1035">
                  <c:v>33384</c:v>
                </c:pt>
                <c:pt idx="1036">
                  <c:v>33377</c:v>
                </c:pt>
                <c:pt idx="1037">
                  <c:v>33370</c:v>
                </c:pt>
                <c:pt idx="1038">
                  <c:v>33363</c:v>
                </c:pt>
                <c:pt idx="1039">
                  <c:v>33356</c:v>
                </c:pt>
                <c:pt idx="1040">
                  <c:v>33349</c:v>
                </c:pt>
                <c:pt idx="1041">
                  <c:v>33342</c:v>
                </c:pt>
                <c:pt idx="1042">
                  <c:v>33335</c:v>
                </c:pt>
                <c:pt idx="1043">
                  <c:v>33328</c:v>
                </c:pt>
                <c:pt idx="1044">
                  <c:v>33321</c:v>
                </c:pt>
                <c:pt idx="1045">
                  <c:v>33314</c:v>
                </c:pt>
                <c:pt idx="1046">
                  <c:v>33307</c:v>
                </c:pt>
                <c:pt idx="1047">
                  <c:v>33300</c:v>
                </c:pt>
                <c:pt idx="1048">
                  <c:v>33293</c:v>
                </c:pt>
                <c:pt idx="1049">
                  <c:v>33286</c:v>
                </c:pt>
                <c:pt idx="1050">
                  <c:v>33279</c:v>
                </c:pt>
                <c:pt idx="1051">
                  <c:v>33272</c:v>
                </c:pt>
                <c:pt idx="1052">
                  <c:v>33265</c:v>
                </c:pt>
                <c:pt idx="1053">
                  <c:v>33258</c:v>
                </c:pt>
                <c:pt idx="1054">
                  <c:v>33251</c:v>
                </c:pt>
                <c:pt idx="1055">
                  <c:v>33244</c:v>
                </c:pt>
                <c:pt idx="1056">
                  <c:v>33237</c:v>
                </c:pt>
                <c:pt idx="1057">
                  <c:v>33230</c:v>
                </c:pt>
                <c:pt idx="1058">
                  <c:v>33223</c:v>
                </c:pt>
                <c:pt idx="1059">
                  <c:v>33216</c:v>
                </c:pt>
                <c:pt idx="1060">
                  <c:v>33209</c:v>
                </c:pt>
                <c:pt idx="1061">
                  <c:v>33202</c:v>
                </c:pt>
                <c:pt idx="1062">
                  <c:v>33195</c:v>
                </c:pt>
                <c:pt idx="1063">
                  <c:v>33188</c:v>
                </c:pt>
                <c:pt idx="1064">
                  <c:v>33181</c:v>
                </c:pt>
                <c:pt idx="1065">
                  <c:v>33174</c:v>
                </c:pt>
                <c:pt idx="1066">
                  <c:v>33167</c:v>
                </c:pt>
                <c:pt idx="1067">
                  <c:v>33160</c:v>
                </c:pt>
                <c:pt idx="1068">
                  <c:v>33153</c:v>
                </c:pt>
                <c:pt idx="1069">
                  <c:v>33146</c:v>
                </c:pt>
                <c:pt idx="1070">
                  <c:v>33139</c:v>
                </c:pt>
                <c:pt idx="1071">
                  <c:v>33132</c:v>
                </c:pt>
                <c:pt idx="1072">
                  <c:v>33125</c:v>
                </c:pt>
                <c:pt idx="1073">
                  <c:v>33118</c:v>
                </c:pt>
                <c:pt idx="1074">
                  <c:v>33111</c:v>
                </c:pt>
                <c:pt idx="1075">
                  <c:v>33104</c:v>
                </c:pt>
                <c:pt idx="1076">
                  <c:v>33097</c:v>
                </c:pt>
                <c:pt idx="1077">
                  <c:v>33090</c:v>
                </c:pt>
                <c:pt idx="1078">
                  <c:v>33083</c:v>
                </c:pt>
                <c:pt idx="1079">
                  <c:v>33076</c:v>
                </c:pt>
                <c:pt idx="1080">
                  <c:v>33069</c:v>
                </c:pt>
                <c:pt idx="1081">
                  <c:v>33062</c:v>
                </c:pt>
                <c:pt idx="1082">
                  <c:v>33055</c:v>
                </c:pt>
                <c:pt idx="1083">
                  <c:v>33048</c:v>
                </c:pt>
                <c:pt idx="1084">
                  <c:v>33041</c:v>
                </c:pt>
                <c:pt idx="1085">
                  <c:v>33034</c:v>
                </c:pt>
                <c:pt idx="1086">
                  <c:v>33027</c:v>
                </c:pt>
                <c:pt idx="1087">
                  <c:v>33020</c:v>
                </c:pt>
                <c:pt idx="1088">
                  <c:v>33013</c:v>
                </c:pt>
                <c:pt idx="1089">
                  <c:v>33006</c:v>
                </c:pt>
                <c:pt idx="1090">
                  <c:v>32999</c:v>
                </c:pt>
                <c:pt idx="1091">
                  <c:v>32992</c:v>
                </c:pt>
                <c:pt idx="1092">
                  <c:v>32985</c:v>
                </c:pt>
                <c:pt idx="1093">
                  <c:v>32978</c:v>
                </c:pt>
                <c:pt idx="1094">
                  <c:v>32971</c:v>
                </c:pt>
                <c:pt idx="1095">
                  <c:v>32964</c:v>
                </c:pt>
                <c:pt idx="1096">
                  <c:v>32957</c:v>
                </c:pt>
                <c:pt idx="1097">
                  <c:v>32950</c:v>
                </c:pt>
                <c:pt idx="1098">
                  <c:v>32943</c:v>
                </c:pt>
                <c:pt idx="1099">
                  <c:v>32936</c:v>
                </c:pt>
                <c:pt idx="1100">
                  <c:v>32929</c:v>
                </c:pt>
                <c:pt idx="1101">
                  <c:v>32922</c:v>
                </c:pt>
                <c:pt idx="1102">
                  <c:v>32915</c:v>
                </c:pt>
                <c:pt idx="1103">
                  <c:v>32908</c:v>
                </c:pt>
                <c:pt idx="1104">
                  <c:v>32901</c:v>
                </c:pt>
                <c:pt idx="1105">
                  <c:v>32894</c:v>
                </c:pt>
                <c:pt idx="1106">
                  <c:v>32887</c:v>
                </c:pt>
                <c:pt idx="1107">
                  <c:v>32880</c:v>
                </c:pt>
                <c:pt idx="1108">
                  <c:v>32873</c:v>
                </c:pt>
                <c:pt idx="1109">
                  <c:v>32866</c:v>
                </c:pt>
                <c:pt idx="1110">
                  <c:v>32859</c:v>
                </c:pt>
                <c:pt idx="1111">
                  <c:v>32852</c:v>
                </c:pt>
                <c:pt idx="1112">
                  <c:v>32845</c:v>
                </c:pt>
                <c:pt idx="1113">
                  <c:v>32838</c:v>
                </c:pt>
                <c:pt idx="1114">
                  <c:v>32831</c:v>
                </c:pt>
                <c:pt idx="1115">
                  <c:v>32824</c:v>
                </c:pt>
                <c:pt idx="1116">
                  <c:v>32817</c:v>
                </c:pt>
                <c:pt idx="1117">
                  <c:v>32810</c:v>
                </c:pt>
                <c:pt idx="1118">
                  <c:v>32803</c:v>
                </c:pt>
                <c:pt idx="1119">
                  <c:v>32796</c:v>
                </c:pt>
                <c:pt idx="1120">
                  <c:v>32789</c:v>
                </c:pt>
                <c:pt idx="1121">
                  <c:v>32782</c:v>
                </c:pt>
                <c:pt idx="1122">
                  <c:v>32775</c:v>
                </c:pt>
                <c:pt idx="1123">
                  <c:v>32768</c:v>
                </c:pt>
                <c:pt idx="1124">
                  <c:v>32761</c:v>
                </c:pt>
                <c:pt idx="1125">
                  <c:v>32754</c:v>
                </c:pt>
                <c:pt idx="1126">
                  <c:v>32747</c:v>
                </c:pt>
                <c:pt idx="1127">
                  <c:v>32740</c:v>
                </c:pt>
                <c:pt idx="1128">
                  <c:v>32733</c:v>
                </c:pt>
                <c:pt idx="1129">
                  <c:v>32726</c:v>
                </c:pt>
                <c:pt idx="1130">
                  <c:v>32719</c:v>
                </c:pt>
                <c:pt idx="1131">
                  <c:v>32712</c:v>
                </c:pt>
                <c:pt idx="1132">
                  <c:v>32705</c:v>
                </c:pt>
                <c:pt idx="1133">
                  <c:v>32698</c:v>
                </c:pt>
                <c:pt idx="1134">
                  <c:v>32691</c:v>
                </c:pt>
                <c:pt idx="1135">
                  <c:v>32684</c:v>
                </c:pt>
                <c:pt idx="1136">
                  <c:v>32677</c:v>
                </c:pt>
                <c:pt idx="1137">
                  <c:v>32670</c:v>
                </c:pt>
                <c:pt idx="1138">
                  <c:v>32663</c:v>
                </c:pt>
                <c:pt idx="1139">
                  <c:v>32656</c:v>
                </c:pt>
                <c:pt idx="1140">
                  <c:v>32649</c:v>
                </c:pt>
                <c:pt idx="1141">
                  <c:v>32642</c:v>
                </c:pt>
                <c:pt idx="1142">
                  <c:v>32635</c:v>
                </c:pt>
                <c:pt idx="1143">
                  <c:v>32628</c:v>
                </c:pt>
                <c:pt idx="1144">
                  <c:v>32621</c:v>
                </c:pt>
                <c:pt idx="1145">
                  <c:v>32614</c:v>
                </c:pt>
                <c:pt idx="1146">
                  <c:v>32607</c:v>
                </c:pt>
                <c:pt idx="1147">
                  <c:v>32600</c:v>
                </c:pt>
                <c:pt idx="1148">
                  <c:v>32593</c:v>
                </c:pt>
                <c:pt idx="1149">
                  <c:v>32586</c:v>
                </c:pt>
                <c:pt idx="1150">
                  <c:v>32579</c:v>
                </c:pt>
                <c:pt idx="1151">
                  <c:v>32572</c:v>
                </c:pt>
                <c:pt idx="1152">
                  <c:v>32565</c:v>
                </c:pt>
                <c:pt idx="1153">
                  <c:v>32558</c:v>
                </c:pt>
                <c:pt idx="1154">
                  <c:v>32551</c:v>
                </c:pt>
                <c:pt idx="1155">
                  <c:v>32544</c:v>
                </c:pt>
                <c:pt idx="1156">
                  <c:v>32537</c:v>
                </c:pt>
                <c:pt idx="1157">
                  <c:v>32530</c:v>
                </c:pt>
                <c:pt idx="1158">
                  <c:v>32523</c:v>
                </c:pt>
                <c:pt idx="1159">
                  <c:v>32516</c:v>
                </c:pt>
                <c:pt idx="1160">
                  <c:v>32509</c:v>
                </c:pt>
                <c:pt idx="1162">
                  <c:v>32495</c:v>
                </c:pt>
                <c:pt idx="1163">
                  <c:v>32488</c:v>
                </c:pt>
                <c:pt idx="1164">
                  <c:v>32481</c:v>
                </c:pt>
                <c:pt idx="1165">
                  <c:v>32474</c:v>
                </c:pt>
                <c:pt idx="1166">
                  <c:v>32467</c:v>
                </c:pt>
                <c:pt idx="1167">
                  <c:v>32460</c:v>
                </c:pt>
                <c:pt idx="1168">
                  <c:v>32453</c:v>
                </c:pt>
                <c:pt idx="1169">
                  <c:v>32446</c:v>
                </c:pt>
                <c:pt idx="1170">
                  <c:v>32439</c:v>
                </c:pt>
                <c:pt idx="1171">
                  <c:v>32432</c:v>
                </c:pt>
                <c:pt idx="1172">
                  <c:v>32425</c:v>
                </c:pt>
                <c:pt idx="1173">
                  <c:v>32418</c:v>
                </c:pt>
                <c:pt idx="1174">
                  <c:v>32411</c:v>
                </c:pt>
                <c:pt idx="1175">
                  <c:v>32404</c:v>
                </c:pt>
                <c:pt idx="1176">
                  <c:v>32397</c:v>
                </c:pt>
                <c:pt idx="1177">
                  <c:v>32390</c:v>
                </c:pt>
                <c:pt idx="1178">
                  <c:v>32383</c:v>
                </c:pt>
                <c:pt idx="1179">
                  <c:v>32376</c:v>
                </c:pt>
                <c:pt idx="1180">
                  <c:v>32369</c:v>
                </c:pt>
                <c:pt idx="1181">
                  <c:v>32362</c:v>
                </c:pt>
                <c:pt idx="1182">
                  <c:v>32355</c:v>
                </c:pt>
                <c:pt idx="1183">
                  <c:v>32348</c:v>
                </c:pt>
                <c:pt idx="1184">
                  <c:v>32341</c:v>
                </c:pt>
                <c:pt idx="1185">
                  <c:v>32334</c:v>
                </c:pt>
                <c:pt idx="1186">
                  <c:v>32327</c:v>
                </c:pt>
                <c:pt idx="1187">
                  <c:v>32320</c:v>
                </c:pt>
                <c:pt idx="1188">
                  <c:v>32313</c:v>
                </c:pt>
                <c:pt idx="1189">
                  <c:v>32306</c:v>
                </c:pt>
                <c:pt idx="1190">
                  <c:v>32299</c:v>
                </c:pt>
                <c:pt idx="1191">
                  <c:v>32292</c:v>
                </c:pt>
                <c:pt idx="1192">
                  <c:v>32285</c:v>
                </c:pt>
                <c:pt idx="1193">
                  <c:v>32278</c:v>
                </c:pt>
                <c:pt idx="1194">
                  <c:v>32271</c:v>
                </c:pt>
                <c:pt idx="1195">
                  <c:v>32264</c:v>
                </c:pt>
                <c:pt idx="1196">
                  <c:v>32257</c:v>
                </c:pt>
                <c:pt idx="1197">
                  <c:v>32250</c:v>
                </c:pt>
                <c:pt idx="1198">
                  <c:v>32243</c:v>
                </c:pt>
                <c:pt idx="1199">
                  <c:v>32236</c:v>
                </c:pt>
                <c:pt idx="1200">
                  <c:v>32229</c:v>
                </c:pt>
                <c:pt idx="1201">
                  <c:v>32222</c:v>
                </c:pt>
                <c:pt idx="1202">
                  <c:v>32215</c:v>
                </c:pt>
                <c:pt idx="1203">
                  <c:v>32208</c:v>
                </c:pt>
                <c:pt idx="1204">
                  <c:v>32201</c:v>
                </c:pt>
                <c:pt idx="1205">
                  <c:v>32194</c:v>
                </c:pt>
                <c:pt idx="1206">
                  <c:v>32187</c:v>
                </c:pt>
                <c:pt idx="1207">
                  <c:v>32180</c:v>
                </c:pt>
                <c:pt idx="1208">
                  <c:v>32173</c:v>
                </c:pt>
                <c:pt idx="1209">
                  <c:v>32166</c:v>
                </c:pt>
                <c:pt idx="1210">
                  <c:v>32159</c:v>
                </c:pt>
                <c:pt idx="1211">
                  <c:v>32152</c:v>
                </c:pt>
                <c:pt idx="1212">
                  <c:v>32145</c:v>
                </c:pt>
                <c:pt idx="1213">
                  <c:v>32138</c:v>
                </c:pt>
                <c:pt idx="1214">
                  <c:v>32131</c:v>
                </c:pt>
                <c:pt idx="1215">
                  <c:v>32124</c:v>
                </c:pt>
                <c:pt idx="1216">
                  <c:v>32117</c:v>
                </c:pt>
                <c:pt idx="1217">
                  <c:v>32110</c:v>
                </c:pt>
                <c:pt idx="1218">
                  <c:v>32103</c:v>
                </c:pt>
                <c:pt idx="1219">
                  <c:v>32096</c:v>
                </c:pt>
                <c:pt idx="1220">
                  <c:v>32089</c:v>
                </c:pt>
                <c:pt idx="1221">
                  <c:v>32082</c:v>
                </c:pt>
                <c:pt idx="1222">
                  <c:v>32075</c:v>
                </c:pt>
                <c:pt idx="1223">
                  <c:v>32068</c:v>
                </c:pt>
                <c:pt idx="1224">
                  <c:v>32061</c:v>
                </c:pt>
                <c:pt idx="1225">
                  <c:v>32054</c:v>
                </c:pt>
                <c:pt idx="1226">
                  <c:v>32047</c:v>
                </c:pt>
                <c:pt idx="1227">
                  <c:v>32040</c:v>
                </c:pt>
                <c:pt idx="1228">
                  <c:v>32033</c:v>
                </c:pt>
                <c:pt idx="1229">
                  <c:v>32026</c:v>
                </c:pt>
                <c:pt idx="1230">
                  <c:v>32019</c:v>
                </c:pt>
                <c:pt idx="1231">
                  <c:v>32012</c:v>
                </c:pt>
                <c:pt idx="1232">
                  <c:v>32005</c:v>
                </c:pt>
                <c:pt idx="1233">
                  <c:v>31998</c:v>
                </c:pt>
                <c:pt idx="1234">
                  <c:v>31991</c:v>
                </c:pt>
                <c:pt idx="1235">
                  <c:v>31984</c:v>
                </c:pt>
                <c:pt idx="1236">
                  <c:v>31977</c:v>
                </c:pt>
                <c:pt idx="1237">
                  <c:v>31970</c:v>
                </c:pt>
                <c:pt idx="1238">
                  <c:v>31963</c:v>
                </c:pt>
                <c:pt idx="1239">
                  <c:v>31956</c:v>
                </c:pt>
                <c:pt idx="1240">
                  <c:v>31949</c:v>
                </c:pt>
                <c:pt idx="1241">
                  <c:v>31942</c:v>
                </c:pt>
                <c:pt idx="1242">
                  <c:v>31935</c:v>
                </c:pt>
                <c:pt idx="1243">
                  <c:v>31928</c:v>
                </c:pt>
                <c:pt idx="1244">
                  <c:v>31921</c:v>
                </c:pt>
                <c:pt idx="1245">
                  <c:v>31914</c:v>
                </c:pt>
                <c:pt idx="1246">
                  <c:v>31907</c:v>
                </c:pt>
                <c:pt idx="1247">
                  <c:v>31900</c:v>
                </c:pt>
                <c:pt idx="1248">
                  <c:v>31893</c:v>
                </c:pt>
                <c:pt idx="1249">
                  <c:v>31886</c:v>
                </c:pt>
                <c:pt idx="1250">
                  <c:v>31879</c:v>
                </c:pt>
                <c:pt idx="1251">
                  <c:v>31872</c:v>
                </c:pt>
                <c:pt idx="1252">
                  <c:v>31865</c:v>
                </c:pt>
                <c:pt idx="1253">
                  <c:v>31858</c:v>
                </c:pt>
                <c:pt idx="1254">
                  <c:v>31851</c:v>
                </c:pt>
                <c:pt idx="1255">
                  <c:v>31844</c:v>
                </c:pt>
                <c:pt idx="1256">
                  <c:v>31838</c:v>
                </c:pt>
                <c:pt idx="1257">
                  <c:v>31830</c:v>
                </c:pt>
                <c:pt idx="1258">
                  <c:v>31823</c:v>
                </c:pt>
                <c:pt idx="1259">
                  <c:v>31816</c:v>
                </c:pt>
                <c:pt idx="1260">
                  <c:v>31809</c:v>
                </c:pt>
                <c:pt idx="1261">
                  <c:v>31802</c:v>
                </c:pt>
                <c:pt idx="1262">
                  <c:v>31795</c:v>
                </c:pt>
                <c:pt idx="1263">
                  <c:v>31788</c:v>
                </c:pt>
                <c:pt idx="1264">
                  <c:v>31781</c:v>
                </c:pt>
                <c:pt idx="1265">
                  <c:v>31774</c:v>
                </c:pt>
                <c:pt idx="1266">
                  <c:v>31767</c:v>
                </c:pt>
                <c:pt idx="1267">
                  <c:v>31760</c:v>
                </c:pt>
                <c:pt idx="1268">
                  <c:v>31753</c:v>
                </c:pt>
                <c:pt idx="1269">
                  <c:v>31746</c:v>
                </c:pt>
                <c:pt idx="1270">
                  <c:v>31739</c:v>
                </c:pt>
                <c:pt idx="1271">
                  <c:v>31732</c:v>
                </c:pt>
                <c:pt idx="1272">
                  <c:v>31725</c:v>
                </c:pt>
                <c:pt idx="1273">
                  <c:v>31718</c:v>
                </c:pt>
                <c:pt idx="1274">
                  <c:v>31711</c:v>
                </c:pt>
                <c:pt idx="1275">
                  <c:v>31704</c:v>
                </c:pt>
                <c:pt idx="1276">
                  <c:v>31697</c:v>
                </c:pt>
                <c:pt idx="1277">
                  <c:v>31690</c:v>
                </c:pt>
                <c:pt idx="1278">
                  <c:v>31683</c:v>
                </c:pt>
                <c:pt idx="1279">
                  <c:v>31676</c:v>
                </c:pt>
                <c:pt idx="1280">
                  <c:v>31669</c:v>
                </c:pt>
                <c:pt idx="1281">
                  <c:v>31662</c:v>
                </c:pt>
                <c:pt idx="1282">
                  <c:v>31655</c:v>
                </c:pt>
                <c:pt idx="1283">
                  <c:v>31648</c:v>
                </c:pt>
                <c:pt idx="1284">
                  <c:v>31641</c:v>
                </c:pt>
                <c:pt idx="1285">
                  <c:v>31634</c:v>
                </c:pt>
                <c:pt idx="1286">
                  <c:v>31627</c:v>
                </c:pt>
                <c:pt idx="1287">
                  <c:v>31620</c:v>
                </c:pt>
                <c:pt idx="1288">
                  <c:v>31613</c:v>
                </c:pt>
                <c:pt idx="1289">
                  <c:v>31606</c:v>
                </c:pt>
                <c:pt idx="1290">
                  <c:v>31599</c:v>
                </c:pt>
                <c:pt idx="1291">
                  <c:v>31592</c:v>
                </c:pt>
                <c:pt idx="1292">
                  <c:v>31585</c:v>
                </c:pt>
                <c:pt idx="1293">
                  <c:v>31578</c:v>
                </c:pt>
                <c:pt idx="1294">
                  <c:v>31571</c:v>
                </c:pt>
                <c:pt idx="1295">
                  <c:v>31564</c:v>
                </c:pt>
                <c:pt idx="1296">
                  <c:v>31557</c:v>
                </c:pt>
                <c:pt idx="1297">
                  <c:v>31550</c:v>
                </c:pt>
                <c:pt idx="1298">
                  <c:v>31543</c:v>
                </c:pt>
                <c:pt idx="1299">
                  <c:v>31536</c:v>
                </c:pt>
                <c:pt idx="1300">
                  <c:v>31529</c:v>
                </c:pt>
                <c:pt idx="1301">
                  <c:v>31522</c:v>
                </c:pt>
                <c:pt idx="1302">
                  <c:v>31515</c:v>
                </c:pt>
                <c:pt idx="1303">
                  <c:v>31508</c:v>
                </c:pt>
                <c:pt idx="1304">
                  <c:v>31501</c:v>
                </c:pt>
                <c:pt idx="1305">
                  <c:v>31494</c:v>
                </c:pt>
                <c:pt idx="1306">
                  <c:v>31487</c:v>
                </c:pt>
                <c:pt idx="1307">
                  <c:v>31480</c:v>
                </c:pt>
                <c:pt idx="1308">
                  <c:v>31473</c:v>
                </c:pt>
                <c:pt idx="1309">
                  <c:v>31466</c:v>
                </c:pt>
                <c:pt idx="1310">
                  <c:v>31459</c:v>
                </c:pt>
                <c:pt idx="1311">
                  <c:v>31452</c:v>
                </c:pt>
                <c:pt idx="1312">
                  <c:v>31445</c:v>
                </c:pt>
                <c:pt idx="1313">
                  <c:v>31438</c:v>
                </c:pt>
                <c:pt idx="1314">
                  <c:v>31431</c:v>
                </c:pt>
                <c:pt idx="1315">
                  <c:v>31424</c:v>
                </c:pt>
                <c:pt idx="1318">
                  <c:v>31403</c:v>
                </c:pt>
                <c:pt idx="1319">
                  <c:v>31396</c:v>
                </c:pt>
                <c:pt idx="1320">
                  <c:v>31389</c:v>
                </c:pt>
              </c:numCache>
            </c:numRef>
          </c:cat>
          <c:val>
            <c:numRef>
              <c:f>'CCI and Weekly Emp. Data'!$C$16:$C$1336</c:f>
              <c:numCache>
                <c:formatCode>#,##0</c:formatCode>
                <c:ptCount val="1321"/>
                <c:pt idx="0">
                  <c:v>388000</c:v>
                </c:pt>
                <c:pt idx="1">
                  <c:v>394000</c:v>
                </c:pt>
                <c:pt idx="2">
                  <c:v>390000</c:v>
                </c:pt>
                <c:pt idx="3">
                  <c:v>405000</c:v>
                </c:pt>
                <c:pt idx="4">
                  <c:v>375000</c:v>
                </c:pt>
                <c:pt idx="5">
                  <c:v>384000</c:v>
                </c:pt>
                <c:pt idx="6">
                  <c:v>420000</c:v>
                </c:pt>
                <c:pt idx="7">
                  <c:v>391000</c:v>
                </c:pt>
                <c:pt idx="8">
                  <c:v>424000</c:v>
                </c:pt>
                <c:pt idx="9">
                  <c:v>443000</c:v>
                </c:pt>
                <c:pt idx="10">
                  <c:v>415000</c:v>
                </c:pt>
                <c:pt idx="11">
                  <c:v>437000</c:v>
                </c:pt>
                <c:pt idx="12">
                  <c:v>418000</c:v>
                </c:pt>
                <c:pt idx="13">
                  <c:v>404000</c:v>
                </c:pt>
                <c:pt idx="14">
                  <c:v>423000</c:v>
                </c:pt>
                <c:pt idx="15">
                  <c:v>427000</c:v>
                </c:pt>
                <c:pt idx="16">
                  <c:v>425000</c:v>
                </c:pt>
                <c:pt idx="17">
                  <c:v>439000</c:v>
                </c:pt>
                <c:pt idx="18">
                  <c:v>416000</c:v>
                </c:pt>
                <c:pt idx="19">
                  <c:v>441000</c:v>
                </c:pt>
                <c:pt idx="20">
                  <c:v>436000</c:v>
                </c:pt>
                <c:pt idx="21">
                  <c:v>454000</c:v>
                </c:pt>
                <c:pt idx="22">
                  <c:v>435000</c:v>
                </c:pt>
                <c:pt idx="23">
                  <c:v>452000</c:v>
                </c:pt>
                <c:pt idx="24">
                  <c:v>463000</c:v>
                </c:pt>
                <c:pt idx="25">
                  <c:v>449000</c:v>
                </c:pt>
                <c:pt idx="26">
                  <c:v>450000</c:v>
                </c:pt>
                <c:pt idx="27">
                  <c:v>463000</c:v>
                </c:pt>
                <c:pt idx="28">
                  <c:v>450000</c:v>
                </c:pt>
                <c:pt idx="29">
                  <c:v>455000</c:v>
                </c:pt>
                <c:pt idx="30">
                  <c:v>468000</c:v>
                </c:pt>
                <c:pt idx="31">
                  <c:v>469000</c:v>
                </c:pt>
                <c:pt idx="32">
                  <c:v>488000</c:v>
                </c:pt>
                <c:pt idx="33">
                  <c:v>478000</c:v>
                </c:pt>
                <c:pt idx="34">
                  <c:v>474000</c:v>
                </c:pt>
                <c:pt idx="35">
                  <c:v>457000</c:v>
                </c:pt>
                <c:pt idx="36">
                  <c:v>466000</c:v>
                </c:pt>
                <c:pt idx="37">
                  <c:v>440000</c:v>
                </c:pt>
                <c:pt idx="38">
                  <c:v>460000</c:v>
                </c:pt>
                <c:pt idx="39">
                  <c:v>472000</c:v>
                </c:pt>
                <c:pt idx="40">
                  <c:v>463000</c:v>
                </c:pt>
                <c:pt idx="41">
                  <c:v>474000</c:v>
                </c:pt>
                <c:pt idx="42">
                  <c:v>464000</c:v>
                </c:pt>
                <c:pt idx="43">
                  <c:v>464000</c:v>
                </c:pt>
                <c:pt idx="44">
                  <c:v>467000</c:v>
                </c:pt>
                <c:pt idx="45">
                  <c:v>477000</c:v>
                </c:pt>
                <c:pt idx="46">
                  <c:v>455000</c:v>
                </c:pt>
                <c:pt idx="47">
                  <c:v>460000</c:v>
                </c:pt>
                <c:pt idx="48">
                  <c:v>457000</c:v>
                </c:pt>
                <c:pt idx="49">
                  <c:v>469000</c:v>
                </c:pt>
                <c:pt idx="50">
                  <c:v>477000</c:v>
                </c:pt>
                <c:pt idx="51">
                  <c:v>472000</c:v>
                </c:pt>
                <c:pt idx="52">
                  <c:v>452000</c:v>
                </c:pt>
                <c:pt idx="53">
                  <c:v>460000</c:v>
                </c:pt>
                <c:pt idx="54">
                  <c:v>464000</c:v>
                </c:pt>
                <c:pt idx="55">
                  <c:v>462000</c:v>
                </c:pt>
                <c:pt idx="56">
                  <c:v>475000</c:v>
                </c:pt>
                <c:pt idx="57">
                  <c:v>485000</c:v>
                </c:pt>
                <c:pt idx="58">
                  <c:v>487000</c:v>
                </c:pt>
                <c:pt idx="59">
                  <c:v>452000</c:v>
                </c:pt>
                <c:pt idx="60">
                  <c:v>501000</c:v>
                </c:pt>
                <c:pt idx="61">
                  <c:v>470000</c:v>
                </c:pt>
                <c:pt idx="62">
                  <c:v>501000</c:v>
                </c:pt>
                <c:pt idx="63">
                  <c:v>468000</c:v>
                </c:pt>
                <c:pt idx="64">
                  <c:v>462000</c:v>
                </c:pt>
                <c:pt idx="65">
                  <c:v>465000</c:v>
                </c:pt>
                <c:pt idx="66">
                  <c:v>477000</c:v>
                </c:pt>
                <c:pt idx="67">
                  <c:v>496000</c:v>
                </c:pt>
                <c:pt idx="68">
                  <c:v>491000</c:v>
                </c:pt>
                <c:pt idx="69">
                  <c:v>477000</c:v>
                </c:pt>
                <c:pt idx="70">
                  <c:v>486000</c:v>
                </c:pt>
                <c:pt idx="71">
                  <c:v>513000</c:v>
                </c:pt>
                <c:pt idx="72">
                  <c:v>511000</c:v>
                </c:pt>
                <c:pt idx="73">
                  <c:v>523000</c:v>
                </c:pt>
                <c:pt idx="74">
                  <c:v>531000</c:v>
                </c:pt>
                <c:pt idx="75">
                  <c:v>538000</c:v>
                </c:pt>
                <c:pt idx="76">
                  <c:v>515000</c:v>
                </c:pt>
                <c:pt idx="77">
                  <c:v>535000</c:v>
                </c:pt>
                <c:pt idx="78">
                  <c:v>548000</c:v>
                </c:pt>
                <c:pt idx="79">
                  <c:v>537000</c:v>
                </c:pt>
                <c:pt idx="80">
                  <c:v>548000</c:v>
                </c:pt>
                <c:pt idx="81">
                  <c:v>559000</c:v>
                </c:pt>
                <c:pt idx="82">
                  <c:v>564000</c:v>
                </c:pt>
                <c:pt idx="83">
                  <c:v>565000</c:v>
                </c:pt>
                <c:pt idx="84">
                  <c:v>565000</c:v>
                </c:pt>
                <c:pt idx="85">
                  <c:v>551000</c:v>
                </c:pt>
                <c:pt idx="86">
                  <c:v>555000</c:v>
                </c:pt>
                <c:pt idx="87">
                  <c:v>581000</c:v>
                </c:pt>
                <c:pt idx="88">
                  <c:v>565000</c:v>
                </c:pt>
                <c:pt idx="89">
                  <c:v>547000</c:v>
                </c:pt>
                <c:pt idx="90">
                  <c:v>579000</c:v>
                </c:pt>
                <c:pt idx="91">
                  <c:v>601000</c:v>
                </c:pt>
                <c:pt idx="92">
                  <c:v>618000</c:v>
                </c:pt>
                <c:pt idx="93">
                  <c:v>602000</c:v>
                </c:pt>
                <c:pt idx="94">
                  <c:v>599000</c:v>
                </c:pt>
                <c:pt idx="95">
                  <c:v>617000</c:v>
                </c:pt>
                <c:pt idx="96">
                  <c:v>612000</c:v>
                </c:pt>
                <c:pt idx="97">
                  <c:v>624000</c:v>
                </c:pt>
                <c:pt idx="98">
                  <c:v>629000</c:v>
                </c:pt>
                <c:pt idx="99">
                  <c:v>613000</c:v>
                </c:pt>
                <c:pt idx="100">
                  <c:v>627000</c:v>
                </c:pt>
                <c:pt idx="101">
                  <c:v>642000</c:v>
                </c:pt>
                <c:pt idx="102">
                  <c:v>604000</c:v>
                </c:pt>
                <c:pt idx="103">
                  <c:v>650000</c:v>
                </c:pt>
                <c:pt idx="104">
                  <c:v>659000</c:v>
                </c:pt>
                <c:pt idx="105">
                  <c:v>656000</c:v>
                </c:pt>
                <c:pt idx="106">
                  <c:v>640000</c:v>
                </c:pt>
                <c:pt idx="107">
                  <c:v>655000</c:v>
                </c:pt>
                <c:pt idx="108">
                  <c:v>644000</c:v>
                </c:pt>
                <c:pt idx="109">
                  <c:v>641000</c:v>
                </c:pt>
                <c:pt idx="110">
                  <c:v>635000</c:v>
                </c:pt>
                <c:pt idx="111">
                  <c:v>625000</c:v>
                </c:pt>
                <c:pt idx="112">
                  <c:v>638000</c:v>
                </c:pt>
                <c:pt idx="113">
                  <c:v>586000</c:v>
                </c:pt>
                <c:pt idx="114">
                  <c:v>582000</c:v>
                </c:pt>
                <c:pt idx="115">
                  <c:v>543000</c:v>
                </c:pt>
                <c:pt idx="116">
                  <c:v>507000</c:v>
                </c:pt>
                <c:pt idx="117">
                  <c:v>524000</c:v>
                </c:pt>
                <c:pt idx="118">
                  <c:v>584000</c:v>
                </c:pt>
                <c:pt idx="119">
                  <c:v>560000</c:v>
                </c:pt>
                <c:pt idx="120">
                  <c:v>563000</c:v>
                </c:pt>
                <c:pt idx="121">
                  <c:v>532000</c:v>
                </c:pt>
                <c:pt idx="122">
                  <c:v>536000</c:v>
                </c:pt>
                <c:pt idx="123">
                  <c:v>542000</c:v>
                </c:pt>
                <c:pt idx="124">
                  <c:v>510000</c:v>
                </c:pt>
                <c:pt idx="125">
                  <c:v>490000</c:v>
                </c:pt>
                <c:pt idx="126">
                  <c:v>481000</c:v>
                </c:pt>
                <c:pt idx="127">
                  <c:v>481000</c:v>
                </c:pt>
                <c:pt idx="128">
                  <c:v>462000</c:v>
                </c:pt>
                <c:pt idx="129">
                  <c:v>481000</c:v>
                </c:pt>
                <c:pt idx="130">
                  <c:v>483000</c:v>
                </c:pt>
                <c:pt idx="131">
                  <c:v>484000</c:v>
                </c:pt>
                <c:pt idx="132">
                  <c:v>454000</c:v>
                </c:pt>
                <c:pt idx="133">
                  <c:v>445000</c:v>
                </c:pt>
                <c:pt idx="134">
                  <c:v>443000</c:v>
                </c:pt>
                <c:pt idx="135">
                  <c:v>424000</c:v>
                </c:pt>
                <c:pt idx="136">
                  <c:v>425000</c:v>
                </c:pt>
                <c:pt idx="137">
                  <c:v>430000</c:v>
                </c:pt>
                <c:pt idx="138">
                  <c:v>447000</c:v>
                </c:pt>
                <c:pt idx="139">
                  <c:v>433000</c:v>
                </c:pt>
                <c:pt idx="140">
                  <c:v>403000</c:v>
                </c:pt>
                <c:pt idx="141">
                  <c:v>386000</c:v>
                </c:pt>
                <c:pt idx="142">
                  <c:v>373000</c:v>
                </c:pt>
                <c:pt idx="143">
                  <c:v>395000</c:v>
                </c:pt>
                <c:pt idx="144">
                  <c:v>386000</c:v>
                </c:pt>
                <c:pt idx="145">
                  <c:v>381000</c:v>
                </c:pt>
                <c:pt idx="146">
                  <c:v>385000</c:v>
                </c:pt>
                <c:pt idx="147">
                  <c:v>365000</c:v>
                </c:pt>
                <c:pt idx="148">
                  <c:v>372000</c:v>
                </c:pt>
                <c:pt idx="149">
                  <c:v>369000</c:v>
                </c:pt>
                <c:pt idx="150">
                  <c:v>366000</c:v>
                </c:pt>
                <c:pt idx="151">
                  <c:v>376000</c:v>
                </c:pt>
                <c:pt idx="152">
                  <c:v>374000</c:v>
                </c:pt>
                <c:pt idx="153">
                  <c:v>352000</c:v>
                </c:pt>
                <c:pt idx="154">
                  <c:v>365000</c:v>
                </c:pt>
                <c:pt idx="155">
                  <c:v>355000</c:v>
                </c:pt>
                <c:pt idx="156">
                  <c:v>382000</c:v>
                </c:pt>
                <c:pt idx="157">
                  <c:v>367000</c:v>
                </c:pt>
                <c:pt idx="158">
                  <c:v>365000</c:v>
                </c:pt>
                <c:pt idx="159">
                  <c:v>347000</c:v>
                </c:pt>
                <c:pt idx="160">
                  <c:v>343000</c:v>
                </c:pt>
                <c:pt idx="161">
                  <c:v>349000</c:v>
                </c:pt>
                <c:pt idx="162">
                  <c:v>339000</c:v>
                </c:pt>
                <c:pt idx="163">
                  <c:v>341000</c:v>
                </c:pt>
                <c:pt idx="164">
                  <c:v>351000</c:v>
                </c:pt>
                <c:pt idx="165">
                  <c:v>368000</c:v>
                </c:pt>
                <c:pt idx="166">
                  <c:v>318000</c:v>
                </c:pt>
                <c:pt idx="167">
                  <c:v>317000</c:v>
                </c:pt>
                <c:pt idx="168">
                  <c:v>350000</c:v>
                </c:pt>
                <c:pt idx="169">
                  <c:v>356000</c:v>
                </c:pt>
                <c:pt idx="170">
                  <c:v>355000</c:v>
                </c:pt>
                <c:pt idx="171">
                  <c:v>348000</c:v>
                </c:pt>
                <c:pt idx="172">
                  <c:v>331000</c:v>
                </c:pt>
                <c:pt idx="173">
                  <c:v>344000</c:v>
                </c:pt>
                <c:pt idx="174">
                  <c:v>353000</c:v>
                </c:pt>
                <c:pt idx="175">
                  <c:v>333000</c:v>
                </c:pt>
                <c:pt idx="176">
                  <c:v>332000</c:v>
                </c:pt>
                <c:pt idx="177">
                  <c:v>327000</c:v>
                </c:pt>
                <c:pt idx="178">
                  <c:v>328000</c:v>
                </c:pt>
                <c:pt idx="179">
                  <c:v>336000</c:v>
                </c:pt>
                <c:pt idx="180">
                  <c:v>336000</c:v>
                </c:pt>
                <c:pt idx="181">
                  <c:v>317000</c:v>
                </c:pt>
                <c:pt idx="182">
                  <c:v>317000</c:v>
                </c:pt>
                <c:pt idx="183">
                  <c:v>302000</c:v>
                </c:pt>
                <c:pt idx="184">
                  <c:v>315000</c:v>
                </c:pt>
                <c:pt idx="185">
                  <c:v>323000</c:v>
                </c:pt>
                <c:pt idx="186">
                  <c:v>315000</c:v>
                </c:pt>
                <c:pt idx="187">
                  <c:v>330000</c:v>
                </c:pt>
                <c:pt idx="188">
                  <c:v>322000</c:v>
                </c:pt>
                <c:pt idx="189">
                  <c:v>316000</c:v>
                </c:pt>
                <c:pt idx="190">
                  <c:v>314000</c:v>
                </c:pt>
                <c:pt idx="191">
                  <c:v>305000</c:v>
                </c:pt>
                <c:pt idx="192">
                  <c:v>310000</c:v>
                </c:pt>
                <c:pt idx="193">
                  <c:v>319000</c:v>
                </c:pt>
                <c:pt idx="194">
                  <c:v>322000</c:v>
                </c:pt>
                <c:pt idx="195">
                  <c:v>318000</c:v>
                </c:pt>
                <c:pt idx="196">
                  <c:v>314000</c:v>
                </c:pt>
                <c:pt idx="197">
                  <c:v>321000</c:v>
                </c:pt>
                <c:pt idx="198">
                  <c:v>313000</c:v>
                </c:pt>
                <c:pt idx="199">
                  <c:v>314000</c:v>
                </c:pt>
                <c:pt idx="200">
                  <c:v>310000</c:v>
                </c:pt>
                <c:pt idx="201">
                  <c:v>311000</c:v>
                </c:pt>
                <c:pt idx="202">
                  <c:v>297000</c:v>
                </c:pt>
                <c:pt idx="203">
                  <c:v>302000</c:v>
                </c:pt>
                <c:pt idx="204">
                  <c:v>304000</c:v>
                </c:pt>
                <c:pt idx="205">
                  <c:v>322000</c:v>
                </c:pt>
                <c:pt idx="206">
                  <c:v>326000</c:v>
                </c:pt>
                <c:pt idx="207">
                  <c:v>332000</c:v>
                </c:pt>
                <c:pt idx="208">
                  <c:v>305000</c:v>
                </c:pt>
                <c:pt idx="209">
                  <c:v>302000</c:v>
                </c:pt>
                <c:pt idx="210">
                  <c:v>307000</c:v>
                </c:pt>
                <c:pt idx="211">
                  <c:v>308000</c:v>
                </c:pt>
                <c:pt idx="212">
                  <c:v>319000</c:v>
                </c:pt>
                <c:pt idx="213">
                  <c:v>318000</c:v>
                </c:pt>
                <c:pt idx="214">
                  <c:v>320000</c:v>
                </c:pt>
                <c:pt idx="215">
                  <c:v>337000</c:v>
                </c:pt>
                <c:pt idx="216">
                  <c:v>309000</c:v>
                </c:pt>
                <c:pt idx="217">
                  <c:v>310000</c:v>
                </c:pt>
                <c:pt idx="218">
                  <c:v>336000</c:v>
                </c:pt>
                <c:pt idx="219">
                  <c:v>296000</c:v>
                </c:pt>
                <c:pt idx="220">
                  <c:v>332000</c:v>
                </c:pt>
                <c:pt idx="221">
                  <c:v>341000</c:v>
                </c:pt>
                <c:pt idx="222">
                  <c:v>323000</c:v>
                </c:pt>
                <c:pt idx="223">
                  <c:v>318000</c:v>
                </c:pt>
                <c:pt idx="224">
                  <c:v>311000</c:v>
                </c:pt>
                <c:pt idx="225">
                  <c:v>327000</c:v>
                </c:pt>
                <c:pt idx="226">
                  <c:v>349000</c:v>
                </c:pt>
                <c:pt idx="227">
                  <c:v>326000</c:v>
                </c:pt>
                <c:pt idx="228">
                  <c:v>311000</c:v>
                </c:pt>
                <c:pt idx="229">
                  <c:v>319000</c:v>
                </c:pt>
                <c:pt idx="230">
                  <c:v>328000</c:v>
                </c:pt>
                <c:pt idx="231">
                  <c:v>313000</c:v>
                </c:pt>
                <c:pt idx="232">
                  <c:v>305000</c:v>
                </c:pt>
                <c:pt idx="233">
                  <c:v>316000</c:v>
                </c:pt>
                <c:pt idx="234">
                  <c:v>309000</c:v>
                </c:pt>
                <c:pt idx="235">
                  <c:v>319000</c:v>
                </c:pt>
                <c:pt idx="236">
                  <c:v>324000</c:v>
                </c:pt>
                <c:pt idx="237">
                  <c:v>314000</c:v>
                </c:pt>
                <c:pt idx="238">
                  <c:v>315000</c:v>
                </c:pt>
                <c:pt idx="239">
                  <c:v>314000</c:v>
                </c:pt>
                <c:pt idx="240">
                  <c:v>315000</c:v>
                </c:pt>
                <c:pt idx="241">
                  <c:v>310000</c:v>
                </c:pt>
                <c:pt idx="242">
                  <c:v>318000</c:v>
                </c:pt>
                <c:pt idx="243">
                  <c:v>311000</c:v>
                </c:pt>
                <c:pt idx="244">
                  <c:v>306000</c:v>
                </c:pt>
                <c:pt idx="245">
                  <c:v>318000</c:v>
                </c:pt>
                <c:pt idx="246">
                  <c:v>343000</c:v>
                </c:pt>
                <c:pt idx="247">
                  <c:v>316000</c:v>
                </c:pt>
                <c:pt idx="248">
                  <c:v>309000</c:v>
                </c:pt>
                <c:pt idx="249">
                  <c:v>308000</c:v>
                </c:pt>
                <c:pt idx="250">
                  <c:v>298000</c:v>
                </c:pt>
                <c:pt idx="251">
                  <c:v>307000</c:v>
                </c:pt>
                <c:pt idx="252">
                  <c:v>330000</c:v>
                </c:pt>
                <c:pt idx="253">
                  <c:v>319000</c:v>
                </c:pt>
                <c:pt idx="254">
                  <c:v>335000</c:v>
                </c:pt>
                <c:pt idx="255">
                  <c:v>347000</c:v>
                </c:pt>
                <c:pt idx="256">
                  <c:v>321000</c:v>
                </c:pt>
                <c:pt idx="257">
                  <c:v>308000</c:v>
                </c:pt>
                <c:pt idx="258">
                  <c:v>299000</c:v>
                </c:pt>
                <c:pt idx="259">
                  <c:v>299000</c:v>
                </c:pt>
                <c:pt idx="260">
                  <c:v>291000</c:v>
                </c:pt>
                <c:pt idx="261">
                  <c:v>295000</c:v>
                </c:pt>
                <c:pt idx="262">
                  <c:v>303000</c:v>
                </c:pt>
                <c:pt idx="263">
                  <c:v>307000</c:v>
                </c:pt>
                <c:pt idx="264">
                  <c:v>302000</c:v>
                </c:pt>
                <c:pt idx="265">
                  <c:v>293000</c:v>
                </c:pt>
                <c:pt idx="266">
                  <c:v>283000</c:v>
                </c:pt>
                <c:pt idx="267">
                  <c:v>298000</c:v>
                </c:pt>
                <c:pt idx="268">
                  <c:v>289000</c:v>
                </c:pt>
                <c:pt idx="269">
                  <c:v>282000</c:v>
                </c:pt>
                <c:pt idx="270">
                  <c:v>290000</c:v>
                </c:pt>
                <c:pt idx="271">
                  <c:v>285000</c:v>
                </c:pt>
                <c:pt idx="272">
                  <c:v>326000</c:v>
                </c:pt>
                <c:pt idx="273">
                  <c:v>302000</c:v>
                </c:pt>
                <c:pt idx="274">
                  <c:v>320000</c:v>
                </c:pt>
                <c:pt idx="275">
                  <c:v>312000</c:v>
                </c:pt>
                <c:pt idx="276">
                  <c:v>327000</c:v>
                </c:pt>
                <c:pt idx="277">
                  <c:v>321000</c:v>
                </c:pt>
                <c:pt idx="278">
                  <c:v>311000</c:v>
                </c:pt>
                <c:pt idx="279">
                  <c:v>324000</c:v>
                </c:pt>
                <c:pt idx="280">
                  <c:v>309000</c:v>
                </c:pt>
                <c:pt idx="281">
                  <c:v>325000</c:v>
                </c:pt>
                <c:pt idx="282">
                  <c:v>322000</c:v>
                </c:pt>
                <c:pt idx="283">
                  <c:v>324000</c:v>
                </c:pt>
                <c:pt idx="284">
                  <c:v>348000</c:v>
                </c:pt>
                <c:pt idx="285">
                  <c:v>383000</c:v>
                </c:pt>
                <c:pt idx="286">
                  <c:v>384000</c:v>
                </c:pt>
                <c:pt idx="287">
                  <c:v>359000</c:v>
                </c:pt>
                <c:pt idx="288">
                  <c:v>424000</c:v>
                </c:pt>
                <c:pt idx="289">
                  <c:v>422000</c:v>
                </c:pt>
                <c:pt idx="290">
                  <c:v>326000</c:v>
                </c:pt>
                <c:pt idx="291">
                  <c:v>318000</c:v>
                </c:pt>
                <c:pt idx="292">
                  <c:v>315000</c:v>
                </c:pt>
                <c:pt idx="293">
                  <c:v>319000</c:v>
                </c:pt>
                <c:pt idx="294">
                  <c:v>311000</c:v>
                </c:pt>
                <c:pt idx="295">
                  <c:v>316000</c:v>
                </c:pt>
                <c:pt idx="296">
                  <c:v>318000</c:v>
                </c:pt>
                <c:pt idx="297">
                  <c:v>323000</c:v>
                </c:pt>
                <c:pt idx="298">
                  <c:v>338000</c:v>
                </c:pt>
                <c:pt idx="299">
                  <c:v>327000</c:v>
                </c:pt>
                <c:pt idx="300">
                  <c:v>311000</c:v>
                </c:pt>
                <c:pt idx="301">
                  <c:v>321000</c:v>
                </c:pt>
                <c:pt idx="302">
                  <c:v>333000</c:v>
                </c:pt>
                <c:pt idx="303">
                  <c:v>338000</c:v>
                </c:pt>
                <c:pt idx="304">
                  <c:v>340000</c:v>
                </c:pt>
                <c:pt idx="305">
                  <c:v>320000</c:v>
                </c:pt>
                <c:pt idx="306">
                  <c:v>321000</c:v>
                </c:pt>
                <c:pt idx="307">
                  <c:v>327000</c:v>
                </c:pt>
                <c:pt idx="308">
                  <c:v>334000</c:v>
                </c:pt>
                <c:pt idx="309">
                  <c:v>317000</c:v>
                </c:pt>
                <c:pt idx="310">
                  <c:v>307000</c:v>
                </c:pt>
                <c:pt idx="311">
                  <c:v>323000</c:v>
                </c:pt>
                <c:pt idx="312">
                  <c:v>335000</c:v>
                </c:pt>
                <c:pt idx="313">
                  <c:v>342000</c:v>
                </c:pt>
                <c:pt idx="314">
                  <c:v>329000</c:v>
                </c:pt>
                <c:pt idx="315">
                  <c:v>324000</c:v>
                </c:pt>
                <c:pt idx="316">
                  <c:v>333000</c:v>
                </c:pt>
                <c:pt idx="317">
                  <c:v>314000</c:v>
                </c:pt>
                <c:pt idx="318">
                  <c:v>318000</c:v>
                </c:pt>
                <c:pt idx="319">
                  <c:v>308000</c:v>
                </c:pt>
                <c:pt idx="320">
                  <c:v>307000</c:v>
                </c:pt>
                <c:pt idx="321">
                  <c:v>331000</c:v>
                </c:pt>
                <c:pt idx="322">
                  <c:v>329000</c:v>
                </c:pt>
                <c:pt idx="323">
                  <c:v>332000</c:v>
                </c:pt>
                <c:pt idx="324">
                  <c:v>369000</c:v>
                </c:pt>
                <c:pt idx="325">
                  <c:v>356000</c:v>
                </c:pt>
                <c:pt idx="326">
                  <c:v>320000</c:v>
                </c:pt>
                <c:pt idx="327">
                  <c:v>322000</c:v>
                </c:pt>
                <c:pt idx="328">
                  <c:v>316000</c:v>
                </c:pt>
                <c:pt idx="329">
                  <c:v>343000</c:v>
                </c:pt>
                <c:pt idx="330">
                  <c:v>335000</c:v>
                </c:pt>
                <c:pt idx="331">
                  <c:v>313000</c:v>
                </c:pt>
                <c:pt idx="332">
                  <c:v>337000</c:v>
                </c:pt>
                <c:pt idx="333">
                  <c:v>330000</c:v>
                </c:pt>
                <c:pt idx="334">
                  <c:v>332000</c:v>
                </c:pt>
                <c:pt idx="335">
                  <c:v>338000</c:v>
                </c:pt>
                <c:pt idx="336">
                  <c:v>327000</c:v>
                </c:pt>
                <c:pt idx="337">
                  <c:v>338000</c:v>
                </c:pt>
                <c:pt idx="338">
                  <c:v>335000</c:v>
                </c:pt>
                <c:pt idx="339">
                  <c:v>351000</c:v>
                </c:pt>
                <c:pt idx="340">
                  <c:v>341000</c:v>
                </c:pt>
                <c:pt idx="341">
                  <c:v>331000</c:v>
                </c:pt>
                <c:pt idx="342">
                  <c:v>326000</c:v>
                </c:pt>
                <c:pt idx="343">
                  <c:v>352000</c:v>
                </c:pt>
                <c:pt idx="344">
                  <c:v>343000</c:v>
                </c:pt>
                <c:pt idx="345">
                  <c:v>332000</c:v>
                </c:pt>
                <c:pt idx="346">
                  <c:v>336000</c:v>
                </c:pt>
                <c:pt idx="347">
                  <c:v>341000</c:v>
                </c:pt>
                <c:pt idx="348">
                  <c:v>348000</c:v>
                </c:pt>
                <c:pt idx="349">
                  <c:v>355000</c:v>
                </c:pt>
                <c:pt idx="350">
                  <c:v>345000</c:v>
                </c:pt>
                <c:pt idx="351">
                  <c:v>326000</c:v>
                </c:pt>
                <c:pt idx="352">
                  <c:v>348000</c:v>
                </c:pt>
                <c:pt idx="353">
                  <c:v>354000</c:v>
                </c:pt>
                <c:pt idx="354">
                  <c:v>339000</c:v>
                </c:pt>
                <c:pt idx="355">
                  <c:v>355000</c:v>
                </c:pt>
                <c:pt idx="356">
                  <c:v>337000</c:v>
                </c:pt>
                <c:pt idx="357">
                  <c:v>342000</c:v>
                </c:pt>
                <c:pt idx="358">
                  <c:v>349000</c:v>
                </c:pt>
                <c:pt idx="359">
                  <c:v>329000</c:v>
                </c:pt>
                <c:pt idx="360">
                  <c:v>324000</c:v>
                </c:pt>
                <c:pt idx="361">
                  <c:v>339000</c:v>
                </c:pt>
                <c:pt idx="362">
                  <c:v>364000</c:v>
                </c:pt>
                <c:pt idx="363">
                  <c:v>355000</c:v>
                </c:pt>
                <c:pt idx="364">
                  <c:v>335000</c:v>
                </c:pt>
                <c:pt idx="365">
                  <c:v>340000</c:v>
                </c:pt>
                <c:pt idx="366">
                  <c:v>346000</c:v>
                </c:pt>
                <c:pt idx="367">
                  <c:v>338000</c:v>
                </c:pt>
                <c:pt idx="368">
                  <c:v>344000</c:v>
                </c:pt>
                <c:pt idx="369">
                  <c:v>348000</c:v>
                </c:pt>
                <c:pt idx="370">
                  <c:v>359000</c:v>
                </c:pt>
                <c:pt idx="371">
                  <c:v>356000</c:v>
                </c:pt>
                <c:pt idx="372">
                  <c:v>380000</c:v>
                </c:pt>
                <c:pt idx="373">
                  <c:v>376000</c:v>
                </c:pt>
                <c:pt idx="374">
                  <c:v>353000</c:v>
                </c:pt>
                <c:pt idx="375">
                  <c:v>362000</c:v>
                </c:pt>
                <c:pt idx="376">
                  <c:v>354000</c:v>
                </c:pt>
                <c:pt idx="377">
                  <c:v>356000</c:v>
                </c:pt>
                <c:pt idx="378">
                  <c:v>349000</c:v>
                </c:pt>
                <c:pt idx="379">
                  <c:v>354000</c:v>
                </c:pt>
                <c:pt idx="380">
                  <c:v>363000</c:v>
                </c:pt>
                <c:pt idx="381">
                  <c:v>367000</c:v>
                </c:pt>
                <c:pt idx="382">
                  <c:v>357000</c:v>
                </c:pt>
                <c:pt idx="383">
                  <c:v>354000</c:v>
                </c:pt>
                <c:pt idx="384">
                  <c:v>370000</c:v>
                </c:pt>
                <c:pt idx="385">
                  <c:v>371000</c:v>
                </c:pt>
                <c:pt idx="386">
                  <c:v>363000</c:v>
                </c:pt>
                <c:pt idx="387">
                  <c:v>379000</c:v>
                </c:pt>
                <c:pt idx="388">
                  <c:v>387000</c:v>
                </c:pt>
                <c:pt idx="389">
                  <c:v>376000</c:v>
                </c:pt>
                <c:pt idx="390">
                  <c:v>386000</c:v>
                </c:pt>
                <c:pt idx="391">
                  <c:v>387000</c:v>
                </c:pt>
                <c:pt idx="392">
                  <c:v>379000</c:v>
                </c:pt>
                <c:pt idx="393">
                  <c:v>394000</c:v>
                </c:pt>
                <c:pt idx="394">
                  <c:v>422000</c:v>
                </c:pt>
                <c:pt idx="395">
                  <c:v>407000</c:v>
                </c:pt>
                <c:pt idx="396">
                  <c:v>391000</c:v>
                </c:pt>
                <c:pt idx="397">
                  <c:v>398000</c:v>
                </c:pt>
                <c:pt idx="398">
                  <c:v>404000</c:v>
                </c:pt>
                <c:pt idx="399">
                  <c:v>401000</c:v>
                </c:pt>
                <c:pt idx="400">
                  <c:v>398000</c:v>
                </c:pt>
                <c:pt idx="401">
                  <c:v>403000</c:v>
                </c:pt>
                <c:pt idx="402">
                  <c:v>412000</c:v>
                </c:pt>
                <c:pt idx="403">
                  <c:v>433000</c:v>
                </c:pt>
                <c:pt idx="404">
                  <c:v>429000</c:v>
                </c:pt>
                <c:pt idx="405">
                  <c:v>408000</c:v>
                </c:pt>
                <c:pt idx="406">
                  <c:v>421000</c:v>
                </c:pt>
                <c:pt idx="407">
                  <c:v>429000</c:v>
                </c:pt>
                <c:pt idx="408">
                  <c:v>431000</c:v>
                </c:pt>
                <c:pt idx="409">
                  <c:v>419000</c:v>
                </c:pt>
                <c:pt idx="410">
                  <c:v>425000</c:v>
                </c:pt>
                <c:pt idx="411">
                  <c:v>417000</c:v>
                </c:pt>
                <c:pt idx="412">
                  <c:v>428000</c:v>
                </c:pt>
                <c:pt idx="413">
                  <c:v>444000</c:v>
                </c:pt>
                <c:pt idx="414">
                  <c:v>450000</c:v>
                </c:pt>
                <c:pt idx="415">
                  <c:v>434000</c:v>
                </c:pt>
                <c:pt idx="416">
                  <c:v>417000</c:v>
                </c:pt>
                <c:pt idx="417">
                  <c:v>436000</c:v>
                </c:pt>
                <c:pt idx="418">
                  <c:v>411000</c:v>
                </c:pt>
                <c:pt idx="419">
                  <c:v>430000</c:v>
                </c:pt>
                <c:pt idx="420">
                  <c:v>424000</c:v>
                </c:pt>
                <c:pt idx="421">
                  <c:v>436000</c:v>
                </c:pt>
                <c:pt idx="422">
                  <c:v>421000</c:v>
                </c:pt>
                <c:pt idx="423">
                  <c:v>420000</c:v>
                </c:pt>
                <c:pt idx="424">
                  <c:v>390000</c:v>
                </c:pt>
                <c:pt idx="425">
                  <c:v>413000</c:v>
                </c:pt>
                <c:pt idx="426">
                  <c:v>407000</c:v>
                </c:pt>
                <c:pt idx="427">
                  <c:v>402000</c:v>
                </c:pt>
                <c:pt idx="428">
                  <c:v>378000</c:v>
                </c:pt>
                <c:pt idx="429">
                  <c:v>393000</c:v>
                </c:pt>
                <c:pt idx="430">
                  <c:v>409000</c:v>
                </c:pt>
                <c:pt idx="431">
                  <c:v>394000</c:v>
                </c:pt>
                <c:pt idx="432">
                  <c:v>429000</c:v>
                </c:pt>
                <c:pt idx="433">
                  <c:v>425000</c:v>
                </c:pt>
                <c:pt idx="434">
                  <c:v>377000</c:v>
                </c:pt>
                <c:pt idx="435">
                  <c:v>390000</c:v>
                </c:pt>
                <c:pt idx="436">
                  <c:v>389000</c:v>
                </c:pt>
                <c:pt idx="437">
                  <c:v>400000</c:v>
                </c:pt>
                <c:pt idx="438">
                  <c:v>405000</c:v>
                </c:pt>
                <c:pt idx="439">
                  <c:v>409000</c:v>
                </c:pt>
                <c:pt idx="440">
                  <c:v>412000</c:v>
                </c:pt>
                <c:pt idx="441">
                  <c:v>405000</c:v>
                </c:pt>
                <c:pt idx="442">
                  <c:v>404000</c:v>
                </c:pt>
                <c:pt idx="443">
                  <c:v>409000</c:v>
                </c:pt>
                <c:pt idx="444">
                  <c:v>401000</c:v>
                </c:pt>
                <c:pt idx="445">
                  <c:v>412000</c:v>
                </c:pt>
                <c:pt idx="446">
                  <c:v>416000</c:v>
                </c:pt>
                <c:pt idx="447">
                  <c:v>394000</c:v>
                </c:pt>
                <c:pt idx="448">
                  <c:v>398000</c:v>
                </c:pt>
                <c:pt idx="449">
                  <c:v>399000</c:v>
                </c:pt>
                <c:pt idx="450">
                  <c:v>389000</c:v>
                </c:pt>
                <c:pt idx="451">
                  <c:v>388000</c:v>
                </c:pt>
                <c:pt idx="452">
                  <c:v>390000</c:v>
                </c:pt>
                <c:pt idx="453">
                  <c:v>379000</c:v>
                </c:pt>
                <c:pt idx="454">
                  <c:v>384000</c:v>
                </c:pt>
                <c:pt idx="455">
                  <c:v>391000</c:v>
                </c:pt>
                <c:pt idx="456">
                  <c:v>386000</c:v>
                </c:pt>
                <c:pt idx="457">
                  <c:v>388000</c:v>
                </c:pt>
                <c:pt idx="458">
                  <c:v>396000</c:v>
                </c:pt>
                <c:pt idx="459">
                  <c:v>388000</c:v>
                </c:pt>
                <c:pt idx="460">
                  <c:v>378000</c:v>
                </c:pt>
                <c:pt idx="461">
                  <c:v>403000</c:v>
                </c:pt>
                <c:pt idx="462">
                  <c:v>411000</c:v>
                </c:pt>
                <c:pt idx="463">
                  <c:v>413000</c:v>
                </c:pt>
                <c:pt idx="464">
                  <c:v>409000</c:v>
                </c:pt>
                <c:pt idx="465">
                  <c:v>414000</c:v>
                </c:pt>
                <c:pt idx="466">
                  <c:v>416000</c:v>
                </c:pt>
                <c:pt idx="467">
                  <c:v>442000</c:v>
                </c:pt>
                <c:pt idx="468">
                  <c:v>445000</c:v>
                </c:pt>
                <c:pt idx="469">
                  <c:v>479000</c:v>
                </c:pt>
                <c:pt idx="470">
                  <c:v>415000</c:v>
                </c:pt>
                <c:pt idx="471">
                  <c:v>392000</c:v>
                </c:pt>
                <c:pt idx="472">
                  <c:v>399000</c:v>
                </c:pt>
                <c:pt idx="473">
                  <c:v>392000</c:v>
                </c:pt>
                <c:pt idx="474">
                  <c:v>398000</c:v>
                </c:pt>
                <c:pt idx="475">
                  <c:v>397000</c:v>
                </c:pt>
                <c:pt idx="476">
                  <c:v>397000</c:v>
                </c:pt>
                <c:pt idx="477">
                  <c:v>404000</c:v>
                </c:pt>
                <c:pt idx="478">
                  <c:v>414000</c:v>
                </c:pt>
                <c:pt idx="479">
                  <c:v>405000</c:v>
                </c:pt>
                <c:pt idx="480">
                  <c:v>418000</c:v>
                </c:pt>
                <c:pt idx="481">
                  <c:v>397000</c:v>
                </c:pt>
                <c:pt idx="482">
                  <c:v>421000</c:v>
                </c:pt>
                <c:pt idx="483">
                  <c:v>416000</c:v>
                </c:pt>
                <c:pt idx="484">
                  <c:v>389000</c:v>
                </c:pt>
                <c:pt idx="485">
                  <c:v>393000</c:v>
                </c:pt>
                <c:pt idx="486">
                  <c:v>465000</c:v>
                </c:pt>
                <c:pt idx="487">
                  <c:v>491000</c:v>
                </c:pt>
                <c:pt idx="488">
                  <c:v>431000</c:v>
                </c:pt>
                <c:pt idx="489">
                  <c:v>428000</c:v>
                </c:pt>
                <c:pt idx="490">
                  <c:v>440000</c:v>
                </c:pt>
                <c:pt idx="491">
                  <c:v>483000</c:v>
                </c:pt>
                <c:pt idx="492">
                  <c:v>482000</c:v>
                </c:pt>
                <c:pt idx="493">
                  <c:v>482000</c:v>
                </c:pt>
                <c:pt idx="494">
                  <c:v>476000</c:v>
                </c:pt>
                <c:pt idx="495">
                  <c:v>517000</c:v>
                </c:pt>
                <c:pt idx="496">
                  <c:v>453000</c:v>
                </c:pt>
                <c:pt idx="497">
                  <c:v>395000</c:v>
                </c:pt>
                <c:pt idx="498">
                  <c:v>408000</c:v>
                </c:pt>
                <c:pt idx="499">
                  <c:v>402000</c:v>
                </c:pt>
                <c:pt idx="500">
                  <c:v>395000</c:v>
                </c:pt>
                <c:pt idx="501">
                  <c:v>402000</c:v>
                </c:pt>
                <c:pt idx="502">
                  <c:v>394000</c:v>
                </c:pt>
                <c:pt idx="503">
                  <c:v>401000</c:v>
                </c:pt>
                <c:pt idx="504">
                  <c:v>388000</c:v>
                </c:pt>
                <c:pt idx="505">
                  <c:v>398000</c:v>
                </c:pt>
                <c:pt idx="506">
                  <c:v>405000</c:v>
                </c:pt>
                <c:pt idx="507">
                  <c:v>401000</c:v>
                </c:pt>
                <c:pt idx="508">
                  <c:v>394000</c:v>
                </c:pt>
                <c:pt idx="509">
                  <c:v>381000</c:v>
                </c:pt>
                <c:pt idx="510">
                  <c:v>394000</c:v>
                </c:pt>
                <c:pt idx="511">
                  <c:v>411000</c:v>
                </c:pt>
                <c:pt idx="512">
                  <c:v>406000</c:v>
                </c:pt>
                <c:pt idx="513">
                  <c:v>405000</c:v>
                </c:pt>
                <c:pt idx="514">
                  <c:v>402000</c:v>
                </c:pt>
                <c:pt idx="515">
                  <c:v>390000</c:v>
                </c:pt>
                <c:pt idx="516">
                  <c:v>381000</c:v>
                </c:pt>
                <c:pt idx="517">
                  <c:v>406000</c:v>
                </c:pt>
                <c:pt idx="518">
                  <c:v>400000</c:v>
                </c:pt>
                <c:pt idx="519">
                  <c:v>383000</c:v>
                </c:pt>
                <c:pt idx="520">
                  <c:v>398000</c:v>
                </c:pt>
                <c:pt idx="521">
                  <c:v>388000</c:v>
                </c:pt>
                <c:pt idx="522">
                  <c:v>378000</c:v>
                </c:pt>
                <c:pt idx="523">
                  <c:v>393000</c:v>
                </c:pt>
                <c:pt idx="524">
                  <c:v>393000</c:v>
                </c:pt>
                <c:pt idx="525">
                  <c:v>384000</c:v>
                </c:pt>
                <c:pt idx="526">
                  <c:v>386000</c:v>
                </c:pt>
                <c:pt idx="527">
                  <c:v>358000</c:v>
                </c:pt>
                <c:pt idx="528">
                  <c:v>365000</c:v>
                </c:pt>
                <c:pt idx="529">
                  <c:v>376000</c:v>
                </c:pt>
                <c:pt idx="530">
                  <c:v>362000</c:v>
                </c:pt>
                <c:pt idx="531">
                  <c:v>343000</c:v>
                </c:pt>
                <c:pt idx="532">
                  <c:v>318000</c:v>
                </c:pt>
                <c:pt idx="533">
                  <c:v>337000</c:v>
                </c:pt>
                <c:pt idx="534">
                  <c:v>353000</c:v>
                </c:pt>
                <c:pt idx="535">
                  <c:v>364000</c:v>
                </c:pt>
                <c:pt idx="536">
                  <c:v>354000</c:v>
                </c:pt>
                <c:pt idx="537">
                  <c:v>321000</c:v>
                </c:pt>
                <c:pt idx="538">
                  <c:v>338000</c:v>
                </c:pt>
                <c:pt idx="539">
                  <c:v>356000</c:v>
                </c:pt>
                <c:pt idx="540">
                  <c:v>332000</c:v>
                </c:pt>
                <c:pt idx="541">
                  <c:v>318000</c:v>
                </c:pt>
                <c:pt idx="542">
                  <c:v>331000</c:v>
                </c:pt>
                <c:pt idx="543">
                  <c:v>301000</c:v>
                </c:pt>
                <c:pt idx="544">
                  <c:v>295000</c:v>
                </c:pt>
                <c:pt idx="545">
                  <c:v>299000</c:v>
                </c:pt>
                <c:pt idx="546">
                  <c:v>309000</c:v>
                </c:pt>
                <c:pt idx="547">
                  <c:v>292000</c:v>
                </c:pt>
                <c:pt idx="548">
                  <c:v>288000</c:v>
                </c:pt>
                <c:pt idx="549">
                  <c:v>311000</c:v>
                </c:pt>
                <c:pt idx="550">
                  <c:v>309000</c:v>
                </c:pt>
                <c:pt idx="551">
                  <c:v>301000</c:v>
                </c:pt>
                <c:pt idx="552">
                  <c:v>312000</c:v>
                </c:pt>
                <c:pt idx="553">
                  <c:v>318000</c:v>
                </c:pt>
                <c:pt idx="554">
                  <c:v>315000</c:v>
                </c:pt>
                <c:pt idx="555">
                  <c:v>306000</c:v>
                </c:pt>
                <c:pt idx="556">
                  <c:v>298000</c:v>
                </c:pt>
                <c:pt idx="557">
                  <c:v>300000</c:v>
                </c:pt>
                <c:pt idx="558">
                  <c:v>303000</c:v>
                </c:pt>
                <c:pt idx="559">
                  <c:v>293000</c:v>
                </c:pt>
                <c:pt idx="560">
                  <c:v>281000</c:v>
                </c:pt>
                <c:pt idx="561">
                  <c:v>296000</c:v>
                </c:pt>
                <c:pt idx="562">
                  <c:v>294000</c:v>
                </c:pt>
                <c:pt idx="563">
                  <c:v>284000</c:v>
                </c:pt>
                <c:pt idx="564">
                  <c:v>290000</c:v>
                </c:pt>
                <c:pt idx="565">
                  <c:v>280000</c:v>
                </c:pt>
                <c:pt idx="566">
                  <c:v>280000</c:v>
                </c:pt>
                <c:pt idx="567">
                  <c:v>276000</c:v>
                </c:pt>
                <c:pt idx="568">
                  <c:v>293000</c:v>
                </c:pt>
                <c:pt idx="569">
                  <c:v>291000</c:v>
                </c:pt>
                <c:pt idx="570">
                  <c:v>274000</c:v>
                </c:pt>
                <c:pt idx="571">
                  <c:v>259000</c:v>
                </c:pt>
                <c:pt idx="572">
                  <c:v>268000</c:v>
                </c:pt>
                <c:pt idx="573">
                  <c:v>266000</c:v>
                </c:pt>
                <c:pt idx="574">
                  <c:v>272000</c:v>
                </c:pt>
                <c:pt idx="575">
                  <c:v>271000</c:v>
                </c:pt>
                <c:pt idx="576">
                  <c:v>270000</c:v>
                </c:pt>
                <c:pt idx="577">
                  <c:v>286000</c:v>
                </c:pt>
                <c:pt idx="578">
                  <c:v>280000</c:v>
                </c:pt>
                <c:pt idx="579">
                  <c:v>283000</c:v>
                </c:pt>
                <c:pt idx="580">
                  <c:v>300000</c:v>
                </c:pt>
                <c:pt idx="581">
                  <c:v>312000</c:v>
                </c:pt>
                <c:pt idx="582">
                  <c:v>285000</c:v>
                </c:pt>
                <c:pt idx="583">
                  <c:v>284000</c:v>
                </c:pt>
                <c:pt idx="584">
                  <c:v>289000</c:v>
                </c:pt>
                <c:pt idx="585">
                  <c:v>298000</c:v>
                </c:pt>
                <c:pt idx="586">
                  <c:v>286000</c:v>
                </c:pt>
                <c:pt idx="587">
                  <c:v>268000</c:v>
                </c:pt>
                <c:pt idx="588">
                  <c:v>287000</c:v>
                </c:pt>
                <c:pt idx="589">
                  <c:v>272000</c:v>
                </c:pt>
                <c:pt idx="590">
                  <c:v>287000</c:v>
                </c:pt>
                <c:pt idx="591">
                  <c:v>288000</c:v>
                </c:pt>
                <c:pt idx="592">
                  <c:v>276000</c:v>
                </c:pt>
                <c:pt idx="593">
                  <c:v>281000</c:v>
                </c:pt>
                <c:pt idx="594">
                  <c:v>282000</c:v>
                </c:pt>
                <c:pt idx="595">
                  <c:v>285000</c:v>
                </c:pt>
                <c:pt idx="596">
                  <c:v>280000</c:v>
                </c:pt>
                <c:pt idx="597">
                  <c:v>287000</c:v>
                </c:pt>
                <c:pt idx="598">
                  <c:v>291000</c:v>
                </c:pt>
                <c:pt idx="599">
                  <c:v>309000</c:v>
                </c:pt>
                <c:pt idx="600">
                  <c:v>306000</c:v>
                </c:pt>
                <c:pt idx="601">
                  <c:v>281000</c:v>
                </c:pt>
                <c:pt idx="602">
                  <c:v>281000</c:v>
                </c:pt>
                <c:pt idx="603">
                  <c:v>290000</c:v>
                </c:pt>
                <c:pt idx="604">
                  <c:v>290000</c:v>
                </c:pt>
                <c:pt idx="605">
                  <c:v>286000</c:v>
                </c:pt>
                <c:pt idx="606">
                  <c:v>292000</c:v>
                </c:pt>
                <c:pt idx="607">
                  <c:v>295000</c:v>
                </c:pt>
                <c:pt idx="608">
                  <c:v>300000</c:v>
                </c:pt>
                <c:pt idx="609">
                  <c:v>306000</c:v>
                </c:pt>
                <c:pt idx="610">
                  <c:v>309000</c:v>
                </c:pt>
                <c:pt idx="611">
                  <c:v>288000</c:v>
                </c:pt>
                <c:pt idx="612">
                  <c:v>287000</c:v>
                </c:pt>
                <c:pt idx="613">
                  <c:v>291000</c:v>
                </c:pt>
                <c:pt idx="614">
                  <c:v>292000</c:v>
                </c:pt>
                <c:pt idx="615">
                  <c:v>290000</c:v>
                </c:pt>
                <c:pt idx="616">
                  <c:v>303000</c:v>
                </c:pt>
                <c:pt idx="617">
                  <c:v>303000</c:v>
                </c:pt>
                <c:pt idx="618">
                  <c:v>298000</c:v>
                </c:pt>
                <c:pt idx="619">
                  <c:v>301000</c:v>
                </c:pt>
                <c:pt idx="620">
                  <c:v>310000</c:v>
                </c:pt>
                <c:pt idx="621">
                  <c:v>296000</c:v>
                </c:pt>
                <c:pt idx="622">
                  <c:v>291000</c:v>
                </c:pt>
                <c:pt idx="623">
                  <c:v>314000</c:v>
                </c:pt>
                <c:pt idx="624">
                  <c:v>319000</c:v>
                </c:pt>
                <c:pt idx="625">
                  <c:v>310000</c:v>
                </c:pt>
                <c:pt idx="626">
                  <c:v>298000</c:v>
                </c:pt>
                <c:pt idx="627">
                  <c:v>305000</c:v>
                </c:pt>
                <c:pt idx="628">
                  <c:v>308000</c:v>
                </c:pt>
                <c:pt idx="629">
                  <c:v>300000</c:v>
                </c:pt>
                <c:pt idx="630">
                  <c:v>301000</c:v>
                </c:pt>
                <c:pt idx="631">
                  <c:v>302000</c:v>
                </c:pt>
                <c:pt idx="632">
                  <c:v>312000</c:v>
                </c:pt>
                <c:pt idx="633">
                  <c:v>291000</c:v>
                </c:pt>
                <c:pt idx="634">
                  <c:v>305000</c:v>
                </c:pt>
                <c:pt idx="635">
                  <c:v>311000</c:v>
                </c:pt>
                <c:pt idx="636">
                  <c:v>339000</c:v>
                </c:pt>
                <c:pt idx="637">
                  <c:v>345000</c:v>
                </c:pt>
                <c:pt idx="638">
                  <c:v>331000</c:v>
                </c:pt>
                <c:pt idx="639">
                  <c:v>336000</c:v>
                </c:pt>
                <c:pt idx="640">
                  <c:v>297000</c:v>
                </c:pt>
                <c:pt idx="641">
                  <c:v>305000</c:v>
                </c:pt>
                <c:pt idx="642">
                  <c:v>326000</c:v>
                </c:pt>
                <c:pt idx="643">
                  <c:v>310000</c:v>
                </c:pt>
                <c:pt idx="644">
                  <c:v>304000</c:v>
                </c:pt>
                <c:pt idx="645">
                  <c:v>334000</c:v>
                </c:pt>
                <c:pt idx="646">
                  <c:v>316000</c:v>
                </c:pt>
                <c:pt idx="647">
                  <c:v>308000</c:v>
                </c:pt>
                <c:pt idx="648">
                  <c:v>309000</c:v>
                </c:pt>
                <c:pt idx="649">
                  <c:v>318000</c:v>
                </c:pt>
                <c:pt idx="650">
                  <c:v>316000</c:v>
                </c:pt>
                <c:pt idx="651">
                  <c:v>302000</c:v>
                </c:pt>
                <c:pt idx="652">
                  <c:v>294000</c:v>
                </c:pt>
                <c:pt idx="653">
                  <c:v>305000</c:v>
                </c:pt>
                <c:pt idx="654">
                  <c:v>304000</c:v>
                </c:pt>
                <c:pt idx="655">
                  <c:v>313000</c:v>
                </c:pt>
                <c:pt idx="656">
                  <c:v>310000</c:v>
                </c:pt>
                <c:pt idx="657">
                  <c:v>302000</c:v>
                </c:pt>
                <c:pt idx="658">
                  <c:v>308000</c:v>
                </c:pt>
                <c:pt idx="659">
                  <c:v>316000</c:v>
                </c:pt>
                <c:pt idx="660">
                  <c:v>327000</c:v>
                </c:pt>
                <c:pt idx="661">
                  <c:v>335000</c:v>
                </c:pt>
                <c:pt idx="662">
                  <c:v>315000</c:v>
                </c:pt>
                <c:pt idx="663">
                  <c:v>320000</c:v>
                </c:pt>
                <c:pt idx="664">
                  <c:v>362000</c:v>
                </c:pt>
                <c:pt idx="665">
                  <c:v>376000</c:v>
                </c:pt>
                <c:pt idx="666">
                  <c:v>349000</c:v>
                </c:pt>
                <c:pt idx="667">
                  <c:v>321000</c:v>
                </c:pt>
                <c:pt idx="668">
                  <c:v>306000</c:v>
                </c:pt>
                <c:pt idx="669">
                  <c:v>322000</c:v>
                </c:pt>
                <c:pt idx="670">
                  <c:v>309000</c:v>
                </c:pt>
                <c:pt idx="671">
                  <c:v>315000</c:v>
                </c:pt>
                <c:pt idx="672">
                  <c:v>306000</c:v>
                </c:pt>
                <c:pt idx="673">
                  <c:v>304000</c:v>
                </c:pt>
                <c:pt idx="674">
                  <c:v>311000</c:v>
                </c:pt>
                <c:pt idx="675">
                  <c:v>317000</c:v>
                </c:pt>
                <c:pt idx="676">
                  <c:v>304000</c:v>
                </c:pt>
                <c:pt idx="677">
                  <c:v>312000</c:v>
                </c:pt>
                <c:pt idx="678">
                  <c:v>312000</c:v>
                </c:pt>
                <c:pt idx="679">
                  <c:v>321000</c:v>
                </c:pt>
                <c:pt idx="680">
                  <c:v>319000</c:v>
                </c:pt>
                <c:pt idx="681">
                  <c:v>308000</c:v>
                </c:pt>
                <c:pt idx="682">
                  <c:v>317000</c:v>
                </c:pt>
                <c:pt idx="683">
                  <c:v>327000</c:v>
                </c:pt>
                <c:pt idx="684">
                  <c:v>321000</c:v>
                </c:pt>
                <c:pt idx="685">
                  <c:v>311000</c:v>
                </c:pt>
                <c:pt idx="686">
                  <c:v>315000</c:v>
                </c:pt>
                <c:pt idx="687">
                  <c:v>307000</c:v>
                </c:pt>
                <c:pt idx="688">
                  <c:v>341000</c:v>
                </c:pt>
                <c:pt idx="689">
                  <c:v>331000</c:v>
                </c:pt>
                <c:pt idx="690">
                  <c:v>312000</c:v>
                </c:pt>
                <c:pt idx="691">
                  <c:v>303000</c:v>
                </c:pt>
                <c:pt idx="692">
                  <c:v>310000</c:v>
                </c:pt>
                <c:pt idx="693">
                  <c:v>323000</c:v>
                </c:pt>
                <c:pt idx="694">
                  <c:v>317000</c:v>
                </c:pt>
                <c:pt idx="695">
                  <c:v>318000</c:v>
                </c:pt>
                <c:pt idx="696">
                  <c:v>309000</c:v>
                </c:pt>
                <c:pt idx="697">
                  <c:v>325000</c:v>
                </c:pt>
                <c:pt idx="698">
                  <c:v>308000</c:v>
                </c:pt>
                <c:pt idx="699">
                  <c:v>313000</c:v>
                </c:pt>
                <c:pt idx="700">
                  <c:v>306000</c:v>
                </c:pt>
                <c:pt idx="701">
                  <c:v>318000</c:v>
                </c:pt>
                <c:pt idx="702">
                  <c:v>305000</c:v>
                </c:pt>
                <c:pt idx="703">
                  <c:v>311000</c:v>
                </c:pt>
                <c:pt idx="704">
                  <c:v>317000</c:v>
                </c:pt>
                <c:pt idx="705">
                  <c:v>317000</c:v>
                </c:pt>
                <c:pt idx="706">
                  <c:v>314000</c:v>
                </c:pt>
                <c:pt idx="707">
                  <c:v>313000</c:v>
                </c:pt>
                <c:pt idx="708">
                  <c:v>332000</c:v>
                </c:pt>
                <c:pt idx="709">
                  <c:v>327000</c:v>
                </c:pt>
                <c:pt idx="710">
                  <c:v>343000</c:v>
                </c:pt>
                <c:pt idx="711">
                  <c:v>329000</c:v>
                </c:pt>
                <c:pt idx="712">
                  <c:v>320000</c:v>
                </c:pt>
                <c:pt idx="713">
                  <c:v>306000</c:v>
                </c:pt>
                <c:pt idx="714">
                  <c:v>301000</c:v>
                </c:pt>
                <c:pt idx="715">
                  <c:v>328000</c:v>
                </c:pt>
                <c:pt idx="716">
                  <c:v>346000</c:v>
                </c:pt>
                <c:pt idx="717">
                  <c:v>322000</c:v>
                </c:pt>
                <c:pt idx="718">
                  <c:v>316000</c:v>
                </c:pt>
                <c:pt idx="719">
                  <c:v>335000</c:v>
                </c:pt>
                <c:pt idx="720">
                  <c:v>329000</c:v>
                </c:pt>
                <c:pt idx="721">
                  <c:v>321000</c:v>
                </c:pt>
                <c:pt idx="722">
                  <c:v>316000</c:v>
                </c:pt>
                <c:pt idx="723">
                  <c:v>322000</c:v>
                </c:pt>
                <c:pt idx="724">
                  <c:v>318000</c:v>
                </c:pt>
                <c:pt idx="725">
                  <c:v>342000</c:v>
                </c:pt>
                <c:pt idx="726">
                  <c:v>337000</c:v>
                </c:pt>
                <c:pt idx="727">
                  <c:v>316000</c:v>
                </c:pt>
                <c:pt idx="728">
                  <c:v>330000</c:v>
                </c:pt>
                <c:pt idx="729">
                  <c:v>325000</c:v>
                </c:pt>
                <c:pt idx="730">
                  <c:v>325000</c:v>
                </c:pt>
                <c:pt idx="731">
                  <c:v>315000</c:v>
                </c:pt>
                <c:pt idx="732">
                  <c:v>319000</c:v>
                </c:pt>
                <c:pt idx="733">
                  <c:v>317000</c:v>
                </c:pt>
                <c:pt idx="734">
                  <c:v>321000</c:v>
                </c:pt>
                <c:pt idx="735">
                  <c:v>322000</c:v>
                </c:pt>
                <c:pt idx="736">
                  <c:v>313000</c:v>
                </c:pt>
                <c:pt idx="737">
                  <c:v>315000</c:v>
                </c:pt>
                <c:pt idx="738">
                  <c:v>333000</c:v>
                </c:pt>
                <c:pt idx="739">
                  <c:v>340000</c:v>
                </c:pt>
                <c:pt idx="740">
                  <c:v>345000</c:v>
                </c:pt>
                <c:pt idx="741">
                  <c:v>324000</c:v>
                </c:pt>
                <c:pt idx="742">
                  <c:v>347000</c:v>
                </c:pt>
                <c:pt idx="743">
                  <c:v>357000</c:v>
                </c:pt>
                <c:pt idx="744">
                  <c:v>350000</c:v>
                </c:pt>
                <c:pt idx="745">
                  <c:v>352000</c:v>
                </c:pt>
                <c:pt idx="746">
                  <c:v>355000</c:v>
                </c:pt>
                <c:pt idx="747">
                  <c:v>332000</c:v>
                </c:pt>
                <c:pt idx="748">
                  <c:v>347000</c:v>
                </c:pt>
                <c:pt idx="749">
                  <c:v>342000</c:v>
                </c:pt>
                <c:pt idx="750">
                  <c:v>327000</c:v>
                </c:pt>
                <c:pt idx="751">
                  <c:v>334000</c:v>
                </c:pt>
                <c:pt idx="752">
                  <c:v>352000</c:v>
                </c:pt>
                <c:pt idx="753">
                  <c:v>335000</c:v>
                </c:pt>
                <c:pt idx="754">
                  <c:v>334000</c:v>
                </c:pt>
                <c:pt idx="755">
                  <c:v>335000</c:v>
                </c:pt>
                <c:pt idx="756">
                  <c:v>348000</c:v>
                </c:pt>
                <c:pt idx="757">
                  <c:v>352000</c:v>
                </c:pt>
                <c:pt idx="758">
                  <c:v>338000</c:v>
                </c:pt>
                <c:pt idx="759">
                  <c:v>333000</c:v>
                </c:pt>
                <c:pt idx="760">
                  <c:v>329000</c:v>
                </c:pt>
                <c:pt idx="761">
                  <c:v>337000</c:v>
                </c:pt>
                <c:pt idx="762">
                  <c:v>336000</c:v>
                </c:pt>
                <c:pt idx="763">
                  <c:v>331000</c:v>
                </c:pt>
                <c:pt idx="764">
                  <c:v>326000</c:v>
                </c:pt>
                <c:pt idx="765">
                  <c:v>327000</c:v>
                </c:pt>
                <c:pt idx="766">
                  <c:v>332000</c:v>
                </c:pt>
                <c:pt idx="767">
                  <c:v>347000</c:v>
                </c:pt>
                <c:pt idx="768">
                  <c:v>342000</c:v>
                </c:pt>
                <c:pt idx="769">
                  <c:v>337000</c:v>
                </c:pt>
                <c:pt idx="770">
                  <c:v>341000</c:v>
                </c:pt>
                <c:pt idx="771">
                  <c:v>342000</c:v>
                </c:pt>
                <c:pt idx="772">
                  <c:v>351000</c:v>
                </c:pt>
                <c:pt idx="773">
                  <c:v>340000</c:v>
                </c:pt>
                <c:pt idx="774">
                  <c:v>343000</c:v>
                </c:pt>
                <c:pt idx="775">
                  <c:v>345000</c:v>
                </c:pt>
                <c:pt idx="776">
                  <c:v>352000</c:v>
                </c:pt>
                <c:pt idx="777">
                  <c:v>338000</c:v>
                </c:pt>
                <c:pt idx="778">
                  <c:v>343000</c:v>
                </c:pt>
                <c:pt idx="779">
                  <c:v>368000</c:v>
                </c:pt>
                <c:pt idx="780">
                  <c:v>357000</c:v>
                </c:pt>
                <c:pt idx="781">
                  <c:v>369000</c:v>
                </c:pt>
                <c:pt idx="782">
                  <c:v>393000</c:v>
                </c:pt>
                <c:pt idx="783">
                  <c:v>426000</c:v>
                </c:pt>
                <c:pt idx="784">
                  <c:v>384000</c:v>
                </c:pt>
                <c:pt idx="785">
                  <c:v>361000</c:v>
                </c:pt>
                <c:pt idx="786">
                  <c:v>368000</c:v>
                </c:pt>
                <c:pt idx="787">
                  <c:v>365000</c:v>
                </c:pt>
                <c:pt idx="788">
                  <c:v>383000</c:v>
                </c:pt>
                <c:pt idx="789">
                  <c:v>387000</c:v>
                </c:pt>
                <c:pt idx="790">
                  <c:v>374000</c:v>
                </c:pt>
                <c:pt idx="791">
                  <c:v>387000</c:v>
                </c:pt>
                <c:pt idx="792">
                  <c:v>415000</c:v>
                </c:pt>
                <c:pt idx="793">
                  <c:v>333000</c:v>
                </c:pt>
                <c:pt idx="794">
                  <c:v>361000</c:v>
                </c:pt>
                <c:pt idx="795">
                  <c:v>359000</c:v>
                </c:pt>
                <c:pt idx="796">
                  <c:v>374000</c:v>
                </c:pt>
                <c:pt idx="797">
                  <c:v>373000</c:v>
                </c:pt>
                <c:pt idx="798">
                  <c:v>346000</c:v>
                </c:pt>
                <c:pt idx="799">
                  <c:v>373000</c:v>
                </c:pt>
                <c:pt idx="800">
                  <c:v>379000</c:v>
                </c:pt>
                <c:pt idx="801">
                  <c:v>379000</c:v>
                </c:pt>
                <c:pt idx="802">
                  <c:v>370000</c:v>
                </c:pt>
                <c:pt idx="803">
                  <c:v>380000</c:v>
                </c:pt>
                <c:pt idx="804">
                  <c:v>377000</c:v>
                </c:pt>
                <c:pt idx="805">
                  <c:v>366000</c:v>
                </c:pt>
                <c:pt idx="806">
                  <c:v>369000</c:v>
                </c:pt>
                <c:pt idx="807">
                  <c:v>374000</c:v>
                </c:pt>
                <c:pt idx="808">
                  <c:v>355000</c:v>
                </c:pt>
                <c:pt idx="809">
                  <c:v>353000</c:v>
                </c:pt>
                <c:pt idx="810">
                  <c:v>376000</c:v>
                </c:pt>
                <c:pt idx="811">
                  <c:v>371000</c:v>
                </c:pt>
                <c:pt idx="812">
                  <c:v>355000</c:v>
                </c:pt>
                <c:pt idx="813">
                  <c:v>359000</c:v>
                </c:pt>
                <c:pt idx="814">
                  <c:v>362000</c:v>
                </c:pt>
                <c:pt idx="815">
                  <c:v>353000</c:v>
                </c:pt>
                <c:pt idx="816">
                  <c:v>351000</c:v>
                </c:pt>
                <c:pt idx="817">
                  <c:v>351000</c:v>
                </c:pt>
                <c:pt idx="818">
                  <c:v>390000</c:v>
                </c:pt>
                <c:pt idx="819">
                  <c:v>389000</c:v>
                </c:pt>
                <c:pt idx="820">
                  <c:v>372000</c:v>
                </c:pt>
                <c:pt idx="821">
                  <c:v>355000</c:v>
                </c:pt>
                <c:pt idx="822">
                  <c:v>358000</c:v>
                </c:pt>
                <c:pt idx="823">
                  <c:v>378000</c:v>
                </c:pt>
                <c:pt idx="824">
                  <c:v>367000</c:v>
                </c:pt>
                <c:pt idx="825">
                  <c:v>362000</c:v>
                </c:pt>
                <c:pt idx="826">
                  <c:v>374000</c:v>
                </c:pt>
                <c:pt idx="827">
                  <c:v>377000</c:v>
                </c:pt>
                <c:pt idx="828">
                  <c:v>366000</c:v>
                </c:pt>
                <c:pt idx="829">
                  <c:v>364000</c:v>
                </c:pt>
                <c:pt idx="830">
                  <c:v>365000</c:v>
                </c:pt>
                <c:pt idx="831">
                  <c:v>349000</c:v>
                </c:pt>
                <c:pt idx="832">
                  <c:v>355000</c:v>
                </c:pt>
                <c:pt idx="833">
                  <c:v>347000</c:v>
                </c:pt>
                <c:pt idx="834">
                  <c:v>335000</c:v>
                </c:pt>
                <c:pt idx="835">
                  <c:v>332000</c:v>
                </c:pt>
                <c:pt idx="836">
                  <c:v>343000</c:v>
                </c:pt>
                <c:pt idx="837">
                  <c:v>347000</c:v>
                </c:pt>
                <c:pt idx="838">
                  <c:v>339000</c:v>
                </c:pt>
                <c:pt idx="839">
                  <c:v>336000</c:v>
                </c:pt>
                <c:pt idx="840">
                  <c:v>343000</c:v>
                </c:pt>
                <c:pt idx="841">
                  <c:v>348000</c:v>
                </c:pt>
                <c:pt idx="842">
                  <c:v>324000</c:v>
                </c:pt>
                <c:pt idx="843">
                  <c:v>324000</c:v>
                </c:pt>
                <c:pt idx="844">
                  <c:v>325000</c:v>
                </c:pt>
                <c:pt idx="845">
                  <c:v>347000</c:v>
                </c:pt>
                <c:pt idx="846">
                  <c:v>338000</c:v>
                </c:pt>
                <c:pt idx="847">
                  <c:v>319000</c:v>
                </c:pt>
                <c:pt idx="848">
                  <c:v>314000</c:v>
                </c:pt>
                <c:pt idx="849">
                  <c:v>330000</c:v>
                </c:pt>
                <c:pt idx="850">
                  <c:v>329000</c:v>
                </c:pt>
                <c:pt idx="851">
                  <c:v>324000</c:v>
                </c:pt>
                <c:pt idx="852">
                  <c:v>329000</c:v>
                </c:pt>
                <c:pt idx="853">
                  <c:v>326000</c:v>
                </c:pt>
                <c:pt idx="854">
                  <c:v>329000</c:v>
                </c:pt>
                <c:pt idx="855">
                  <c:v>328000</c:v>
                </c:pt>
                <c:pt idx="856">
                  <c:v>331000</c:v>
                </c:pt>
                <c:pt idx="857">
                  <c:v>330000</c:v>
                </c:pt>
                <c:pt idx="858">
                  <c:v>335000</c:v>
                </c:pt>
                <c:pt idx="859">
                  <c:v>341000</c:v>
                </c:pt>
                <c:pt idx="860">
                  <c:v>330000</c:v>
                </c:pt>
                <c:pt idx="861">
                  <c:v>325000</c:v>
                </c:pt>
                <c:pt idx="862">
                  <c:v>326000</c:v>
                </c:pt>
                <c:pt idx="863">
                  <c:v>331000</c:v>
                </c:pt>
                <c:pt idx="864">
                  <c:v>339000</c:v>
                </c:pt>
                <c:pt idx="865">
                  <c:v>341000</c:v>
                </c:pt>
                <c:pt idx="866">
                  <c:v>331000</c:v>
                </c:pt>
                <c:pt idx="867">
                  <c:v>335000</c:v>
                </c:pt>
                <c:pt idx="868">
                  <c:v>338000</c:v>
                </c:pt>
                <c:pt idx="869">
                  <c:v>332000</c:v>
                </c:pt>
                <c:pt idx="870">
                  <c:v>345000</c:v>
                </c:pt>
                <c:pt idx="871">
                  <c:v>359000</c:v>
                </c:pt>
                <c:pt idx="872">
                  <c:v>341000</c:v>
                </c:pt>
                <c:pt idx="873">
                  <c:v>334000</c:v>
                </c:pt>
                <c:pt idx="874">
                  <c:v>341000</c:v>
                </c:pt>
                <c:pt idx="875">
                  <c:v>336000</c:v>
                </c:pt>
                <c:pt idx="876">
                  <c:v>338000</c:v>
                </c:pt>
                <c:pt idx="877">
                  <c:v>345000</c:v>
                </c:pt>
                <c:pt idx="878">
                  <c:v>348000</c:v>
                </c:pt>
                <c:pt idx="879">
                  <c:v>357000</c:v>
                </c:pt>
                <c:pt idx="880">
                  <c:v>360000</c:v>
                </c:pt>
                <c:pt idx="881">
                  <c:v>371000</c:v>
                </c:pt>
                <c:pt idx="882">
                  <c:v>344000</c:v>
                </c:pt>
                <c:pt idx="883">
                  <c:v>331000</c:v>
                </c:pt>
                <c:pt idx="884">
                  <c:v>354000</c:v>
                </c:pt>
                <c:pt idx="885">
                  <c:v>349000</c:v>
                </c:pt>
                <c:pt idx="886">
                  <c:v>342000</c:v>
                </c:pt>
                <c:pt idx="887">
                  <c:v>322000</c:v>
                </c:pt>
                <c:pt idx="888">
                  <c:v>332000</c:v>
                </c:pt>
                <c:pt idx="889">
                  <c:v>341000</c:v>
                </c:pt>
                <c:pt idx="890">
                  <c:v>348000</c:v>
                </c:pt>
                <c:pt idx="891">
                  <c:v>327000</c:v>
                </c:pt>
                <c:pt idx="892">
                  <c:v>352000</c:v>
                </c:pt>
                <c:pt idx="893">
                  <c:v>354000</c:v>
                </c:pt>
                <c:pt idx="894">
                  <c:v>361000</c:v>
                </c:pt>
                <c:pt idx="895">
                  <c:v>406000</c:v>
                </c:pt>
                <c:pt idx="896">
                  <c:v>351000</c:v>
                </c:pt>
                <c:pt idx="897">
                  <c:v>355000</c:v>
                </c:pt>
                <c:pt idx="898">
                  <c:v>343000</c:v>
                </c:pt>
                <c:pt idx="899">
                  <c:v>341000</c:v>
                </c:pt>
                <c:pt idx="900">
                  <c:v>290000</c:v>
                </c:pt>
                <c:pt idx="901">
                  <c:v>331000</c:v>
                </c:pt>
                <c:pt idx="902">
                  <c:v>334000</c:v>
                </c:pt>
                <c:pt idx="903">
                  <c:v>337000</c:v>
                </c:pt>
                <c:pt idx="904">
                  <c:v>337000</c:v>
                </c:pt>
                <c:pt idx="905">
                  <c:v>336000</c:v>
                </c:pt>
                <c:pt idx="906">
                  <c:v>341000</c:v>
                </c:pt>
                <c:pt idx="907">
                  <c:v>350000</c:v>
                </c:pt>
                <c:pt idx="908">
                  <c:v>348000</c:v>
                </c:pt>
                <c:pt idx="909">
                  <c:v>354000</c:v>
                </c:pt>
                <c:pt idx="910">
                  <c:v>359000</c:v>
                </c:pt>
                <c:pt idx="911">
                  <c:v>355000</c:v>
                </c:pt>
                <c:pt idx="912">
                  <c:v>333000</c:v>
                </c:pt>
                <c:pt idx="913">
                  <c:v>343000</c:v>
                </c:pt>
                <c:pt idx="914">
                  <c:v>346000</c:v>
                </c:pt>
                <c:pt idx="915">
                  <c:v>333000</c:v>
                </c:pt>
                <c:pt idx="916">
                  <c:v>334000</c:v>
                </c:pt>
                <c:pt idx="917">
                  <c:v>337000</c:v>
                </c:pt>
                <c:pt idx="918">
                  <c:v>342000</c:v>
                </c:pt>
                <c:pt idx="919">
                  <c:v>339000</c:v>
                </c:pt>
                <c:pt idx="920">
                  <c:v>346000</c:v>
                </c:pt>
                <c:pt idx="921">
                  <c:v>356000</c:v>
                </c:pt>
                <c:pt idx="922">
                  <c:v>415000</c:v>
                </c:pt>
                <c:pt idx="923">
                  <c:v>335000</c:v>
                </c:pt>
                <c:pt idx="924">
                  <c:v>314000</c:v>
                </c:pt>
                <c:pt idx="925">
                  <c:v>334000</c:v>
                </c:pt>
                <c:pt idx="926">
                  <c:v>340000</c:v>
                </c:pt>
                <c:pt idx="927">
                  <c:v>345000</c:v>
                </c:pt>
                <c:pt idx="928">
                  <c:v>343000</c:v>
                </c:pt>
                <c:pt idx="929">
                  <c:v>343000</c:v>
                </c:pt>
                <c:pt idx="930">
                  <c:v>349000</c:v>
                </c:pt>
                <c:pt idx="931">
                  <c:v>342000</c:v>
                </c:pt>
                <c:pt idx="932">
                  <c:v>345000</c:v>
                </c:pt>
                <c:pt idx="933">
                  <c:v>339000</c:v>
                </c:pt>
                <c:pt idx="934">
                  <c:v>343000</c:v>
                </c:pt>
                <c:pt idx="935">
                  <c:v>350000</c:v>
                </c:pt>
                <c:pt idx="936">
                  <c:v>351000</c:v>
                </c:pt>
                <c:pt idx="937">
                  <c:v>353000</c:v>
                </c:pt>
                <c:pt idx="938">
                  <c:v>365000</c:v>
                </c:pt>
                <c:pt idx="939">
                  <c:v>366000</c:v>
                </c:pt>
                <c:pt idx="940">
                  <c:v>338000</c:v>
                </c:pt>
                <c:pt idx="941">
                  <c:v>346000</c:v>
                </c:pt>
                <c:pt idx="942">
                  <c:v>354000</c:v>
                </c:pt>
                <c:pt idx="943">
                  <c:v>362000</c:v>
                </c:pt>
                <c:pt idx="944">
                  <c:v>351000</c:v>
                </c:pt>
                <c:pt idx="945">
                  <c:v>321000</c:v>
                </c:pt>
                <c:pt idx="946">
                  <c:v>319000</c:v>
                </c:pt>
                <c:pt idx="947">
                  <c:v>340000</c:v>
                </c:pt>
                <c:pt idx="948">
                  <c:v>341000</c:v>
                </c:pt>
                <c:pt idx="949">
                  <c:v>352000</c:v>
                </c:pt>
                <c:pt idx="950">
                  <c:v>354000</c:v>
                </c:pt>
                <c:pt idx="951">
                  <c:v>341000</c:v>
                </c:pt>
                <c:pt idx="952">
                  <c:v>313000</c:v>
                </c:pt>
                <c:pt idx="953">
                  <c:v>334000</c:v>
                </c:pt>
                <c:pt idx="954">
                  <c:v>359000</c:v>
                </c:pt>
                <c:pt idx="955">
                  <c:v>350000</c:v>
                </c:pt>
                <c:pt idx="956">
                  <c:v>341000</c:v>
                </c:pt>
                <c:pt idx="957">
                  <c:v>357000</c:v>
                </c:pt>
                <c:pt idx="958">
                  <c:v>377000</c:v>
                </c:pt>
                <c:pt idx="959">
                  <c:v>374000</c:v>
                </c:pt>
                <c:pt idx="960">
                  <c:v>365000</c:v>
                </c:pt>
                <c:pt idx="961">
                  <c:v>367000</c:v>
                </c:pt>
                <c:pt idx="962">
                  <c:v>385000</c:v>
                </c:pt>
                <c:pt idx="963">
                  <c:v>374000</c:v>
                </c:pt>
                <c:pt idx="964">
                  <c:v>398000</c:v>
                </c:pt>
                <c:pt idx="965">
                  <c:v>409000</c:v>
                </c:pt>
                <c:pt idx="966">
                  <c:v>427000</c:v>
                </c:pt>
                <c:pt idx="967">
                  <c:v>416000</c:v>
                </c:pt>
                <c:pt idx="968">
                  <c:v>416000</c:v>
                </c:pt>
                <c:pt idx="969">
                  <c:v>408000</c:v>
                </c:pt>
                <c:pt idx="970">
                  <c:v>398000</c:v>
                </c:pt>
                <c:pt idx="971">
                  <c:v>401000</c:v>
                </c:pt>
                <c:pt idx="972">
                  <c:v>406000</c:v>
                </c:pt>
                <c:pt idx="973">
                  <c:v>423000</c:v>
                </c:pt>
                <c:pt idx="974">
                  <c:v>564000</c:v>
                </c:pt>
                <c:pt idx="975">
                  <c:v>392000</c:v>
                </c:pt>
                <c:pt idx="976">
                  <c:v>408000</c:v>
                </c:pt>
                <c:pt idx="977">
                  <c:v>407000</c:v>
                </c:pt>
                <c:pt idx="978">
                  <c:v>420000</c:v>
                </c:pt>
                <c:pt idx="979">
                  <c:v>419000</c:v>
                </c:pt>
                <c:pt idx="980">
                  <c:v>420000</c:v>
                </c:pt>
                <c:pt idx="981">
                  <c:v>416000</c:v>
                </c:pt>
                <c:pt idx="982">
                  <c:v>411000</c:v>
                </c:pt>
                <c:pt idx="983">
                  <c:v>414000</c:v>
                </c:pt>
                <c:pt idx="984">
                  <c:v>414000</c:v>
                </c:pt>
                <c:pt idx="985">
                  <c:v>417000</c:v>
                </c:pt>
                <c:pt idx="986">
                  <c:v>431000</c:v>
                </c:pt>
                <c:pt idx="987">
                  <c:v>424000</c:v>
                </c:pt>
                <c:pt idx="988">
                  <c:v>424000</c:v>
                </c:pt>
                <c:pt idx="989">
                  <c:v>413000</c:v>
                </c:pt>
                <c:pt idx="990">
                  <c:v>412000</c:v>
                </c:pt>
                <c:pt idx="991">
                  <c:v>420000</c:v>
                </c:pt>
                <c:pt idx="992">
                  <c:v>440000</c:v>
                </c:pt>
                <c:pt idx="993">
                  <c:v>437000</c:v>
                </c:pt>
                <c:pt idx="994">
                  <c:v>421000</c:v>
                </c:pt>
                <c:pt idx="995">
                  <c:v>444000</c:v>
                </c:pt>
                <c:pt idx="996">
                  <c:v>436000</c:v>
                </c:pt>
                <c:pt idx="997">
                  <c:v>446000</c:v>
                </c:pt>
                <c:pt idx="998">
                  <c:v>445000</c:v>
                </c:pt>
                <c:pt idx="999">
                  <c:v>440000</c:v>
                </c:pt>
                <c:pt idx="1000">
                  <c:v>441000</c:v>
                </c:pt>
                <c:pt idx="1001">
                  <c:v>443000</c:v>
                </c:pt>
                <c:pt idx="1002">
                  <c:v>440000</c:v>
                </c:pt>
                <c:pt idx="1003">
                  <c:v>432000</c:v>
                </c:pt>
                <c:pt idx="1004">
                  <c:v>441000</c:v>
                </c:pt>
                <c:pt idx="1005">
                  <c:v>436000</c:v>
                </c:pt>
                <c:pt idx="1006">
                  <c:v>475000</c:v>
                </c:pt>
                <c:pt idx="1007">
                  <c:v>475000</c:v>
                </c:pt>
                <c:pt idx="1008">
                  <c:v>444000</c:v>
                </c:pt>
                <c:pt idx="1009">
                  <c:v>444000</c:v>
                </c:pt>
                <c:pt idx="1010">
                  <c:v>439000</c:v>
                </c:pt>
                <c:pt idx="1011">
                  <c:v>453000</c:v>
                </c:pt>
                <c:pt idx="1012">
                  <c:v>447000</c:v>
                </c:pt>
                <c:pt idx="1013">
                  <c:v>423000</c:v>
                </c:pt>
                <c:pt idx="1014">
                  <c:v>419000</c:v>
                </c:pt>
                <c:pt idx="1015">
                  <c:v>425000</c:v>
                </c:pt>
                <c:pt idx="1016">
                  <c:v>424000</c:v>
                </c:pt>
                <c:pt idx="1017">
                  <c:v>437000</c:v>
                </c:pt>
                <c:pt idx="1018">
                  <c:v>419000</c:v>
                </c:pt>
                <c:pt idx="1019">
                  <c:v>418000</c:v>
                </c:pt>
                <c:pt idx="1020">
                  <c:v>424000</c:v>
                </c:pt>
                <c:pt idx="1021">
                  <c:v>425000</c:v>
                </c:pt>
                <c:pt idx="1022">
                  <c:v>425000</c:v>
                </c:pt>
                <c:pt idx="1023">
                  <c:v>433000</c:v>
                </c:pt>
                <c:pt idx="1024">
                  <c:v>437000</c:v>
                </c:pt>
                <c:pt idx="1025">
                  <c:v>438000</c:v>
                </c:pt>
                <c:pt idx="1026">
                  <c:v>423000</c:v>
                </c:pt>
                <c:pt idx="1027">
                  <c:v>408000</c:v>
                </c:pt>
                <c:pt idx="1028">
                  <c:v>420000</c:v>
                </c:pt>
                <c:pt idx="1029">
                  <c:v>422000</c:v>
                </c:pt>
                <c:pt idx="1030">
                  <c:v>418000</c:v>
                </c:pt>
                <c:pt idx="1031">
                  <c:v>423000</c:v>
                </c:pt>
                <c:pt idx="1032">
                  <c:v>429000</c:v>
                </c:pt>
                <c:pt idx="1033">
                  <c:v>441000</c:v>
                </c:pt>
                <c:pt idx="1034">
                  <c:v>432000</c:v>
                </c:pt>
                <c:pt idx="1035">
                  <c:v>443000</c:v>
                </c:pt>
                <c:pt idx="1036">
                  <c:v>448000</c:v>
                </c:pt>
                <c:pt idx="1037">
                  <c:v>446000</c:v>
                </c:pt>
                <c:pt idx="1038">
                  <c:v>451000</c:v>
                </c:pt>
                <c:pt idx="1039">
                  <c:v>462000</c:v>
                </c:pt>
                <c:pt idx="1040">
                  <c:v>478000</c:v>
                </c:pt>
                <c:pt idx="1041">
                  <c:v>477000</c:v>
                </c:pt>
                <c:pt idx="1042">
                  <c:v>452000</c:v>
                </c:pt>
                <c:pt idx="1043">
                  <c:v>499000</c:v>
                </c:pt>
                <c:pt idx="1044">
                  <c:v>509000</c:v>
                </c:pt>
                <c:pt idx="1045">
                  <c:v>498000</c:v>
                </c:pt>
                <c:pt idx="1046">
                  <c:v>499000</c:v>
                </c:pt>
                <c:pt idx="1047">
                  <c:v>488000</c:v>
                </c:pt>
                <c:pt idx="1048">
                  <c:v>499000</c:v>
                </c:pt>
                <c:pt idx="1049">
                  <c:v>474000</c:v>
                </c:pt>
                <c:pt idx="1050">
                  <c:v>480000</c:v>
                </c:pt>
                <c:pt idx="1051">
                  <c:v>483000</c:v>
                </c:pt>
                <c:pt idx="1052">
                  <c:v>462000</c:v>
                </c:pt>
                <c:pt idx="1053">
                  <c:v>445000</c:v>
                </c:pt>
                <c:pt idx="1054">
                  <c:v>437000</c:v>
                </c:pt>
                <c:pt idx="1055">
                  <c:v>415000</c:v>
                </c:pt>
                <c:pt idx="1056">
                  <c:v>454000</c:v>
                </c:pt>
                <c:pt idx="1057">
                  <c:v>474000</c:v>
                </c:pt>
                <c:pt idx="1058">
                  <c:v>447000</c:v>
                </c:pt>
                <c:pt idx="1059">
                  <c:v>449000</c:v>
                </c:pt>
                <c:pt idx="1060">
                  <c:v>451000</c:v>
                </c:pt>
                <c:pt idx="1061">
                  <c:v>462000</c:v>
                </c:pt>
                <c:pt idx="1062">
                  <c:v>447000</c:v>
                </c:pt>
                <c:pt idx="1063">
                  <c:v>448000</c:v>
                </c:pt>
                <c:pt idx="1064">
                  <c:v>430000</c:v>
                </c:pt>
                <c:pt idx="1065">
                  <c:v>440000</c:v>
                </c:pt>
                <c:pt idx="1066">
                  <c:v>435000</c:v>
                </c:pt>
                <c:pt idx="1067">
                  <c:v>422000</c:v>
                </c:pt>
                <c:pt idx="1068">
                  <c:v>404000</c:v>
                </c:pt>
                <c:pt idx="1069">
                  <c:v>404000</c:v>
                </c:pt>
                <c:pt idx="1070">
                  <c:v>389000</c:v>
                </c:pt>
                <c:pt idx="1071">
                  <c:v>395000</c:v>
                </c:pt>
                <c:pt idx="1072">
                  <c:v>390000</c:v>
                </c:pt>
                <c:pt idx="1073">
                  <c:v>392000</c:v>
                </c:pt>
                <c:pt idx="1074">
                  <c:v>394000</c:v>
                </c:pt>
                <c:pt idx="1075">
                  <c:v>393000</c:v>
                </c:pt>
                <c:pt idx="1076">
                  <c:v>381000</c:v>
                </c:pt>
                <c:pt idx="1077">
                  <c:v>369000</c:v>
                </c:pt>
                <c:pt idx="1078">
                  <c:v>369000</c:v>
                </c:pt>
                <c:pt idx="1079">
                  <c:v>370000</c:v>
                </c:pt>
                <c:pt idx="1080">
                  <c:v>367000</c:v>
                </c:pt>
                <c:pt idx="1081">
                  <c:v>362000</c:v>
                </c:pt>
                <c:pt idx="1082">
                  <c:v>364000</c:v>
                </c:pt>
                <c:pt idx="1083">
                  <c:v>362000</c:v>
                </c:pt>
                <c:pt idx="1084">
                  <c:v>359000</c:v>
                </c:pt>
                <c:pt idx="1085">
                  <c:v>359000</c:v>
                </c:pt>
                <c:pt idx="1086">
                  <c:v>368000</c:v>
                </c:pt>
                <c:pt idx="1087">
                  <c:v>359000</c:v>
                </c:pt>
                <c:pt idx="1088">
                  <c:v>353000</c:v>
                </c:pt>
                <c:pt idx="1089">
                  <c:v>355000</c:v>
                </c:pt>
                <c:pt idx="1090">
                  <c:v>354000</c:v>
                </c:pt>
                <c:pt idx="1091">
                  <c:v>363000</c:v>
                </c:pt>
                <c:pt idx="1092">
                  <c:v>360000</c:v>
                </c:pt>
                <c:pt idx="1093">
                  <c:v>357000</c:v>
                </c:pt>
                <c:pt idx="1094">
                  <c:v>367000</c:v>
                </c:pt>
                <c:pt idx="1095">
                  <c:v>346000</c:v>
                </c:pt>
                <c:pt idx="1096">
                  <c:v>331000</c:v>
                </c:pt>
                <c:pt idx="1097">
                  <c:v>349000</c:v>
                </c:pt>
                <c:pt idx="1098">
                  <c:v>349000</c:v>
                </c:pt>
                <c:pt idx="1099">
                  <c:v>351000</c:v>
                </c:pt>
                <c:pt idx="1100">
                  <c:v>350000</c:v>
                </c:pt>
                <c:pt idx="1101">
                  <c:v>348000</c:v>
                </c:pt>
                <c:pt idx="1102">
                  <c:v>367000</c:v>
                </c:pt>
                <c:pt idx="1103">
                  <c:v>368000</c:v>
                </c:pt>
                <c:pt idx="1104">
                  <c:v>345000</c:v>
                </c:pt>
                <c:pt idx="1105">
                  <c:v>375000</c:v>
                </c:pt>
                <c:pt idx="1106">
                  <c:v>369000</c:v>
                </c:pt>
                <c:pt idx="1107">
                  <c:v>355000</c:v>
                </c:pt>
                <c:pt idx="1108">
                  <c:v>358000</c:v>
                </c:pt>
                <c:pt idx="1109">
                  <c:v>381000</c:v>
                </c:pt>
                <c:pt idx="1110">
                  <c:v>355000</c:v>
                </c:pt>
                <c:pt idx="1111">
                  <c:v>338000</c:v>
                </c:pt>
                <c:pt idx="1112">
                  <c:v>344000</c:v>
                </c:pt>
                <c:pt idx="1113">
                  <c:v>342000</c:v>
                </c:pt>
                <c:pt idx="1114">
                  <c:v>336000</c:v>
                </c:pt>
                <c:pt idx="1115">
                  <c:v>336000</c:v>
                </c:pt>
                <c:pt idx="1116">
                  <c:v>333000</c:v>
                </c:pt>
                <c:pt idx="1117">
                  <c:v>354000</c:v>
                </c:pt>
                <c:pt idx="1118">
                  <c:v>347000</c:v>
                </c:pt>
                <c:pt idx="1119">
                  <c:v>345000</c:v>
                </c:pt>
                <c:pt idx="1120">
                  <c:v>407000</c:v>
                </c:pt>
                <c:pt idx="1121">
                  <c:v>347000</c:v>
                </c:pt>
                <c:pt idx="1122">
                  <c:v>334000</c:v>
                </c:pt>
                <c:pt idx="1123">
                  <c:v>334000</c:v>
                </c:pt>
                <c:pt idx="1124">
                  <c:v>336000</c:v>
                </c:pt>
                <c:pt idx="1125">
                  <c:v>329000</c:v>
                </c:pt>
                <c:pt idx="1126">
                  <c:v>332000</c:v>
                </c:pt>
                <c:pt idx="1127">
                  <c:v>327000</c:v>
                </c:pt>
                <c:pt idx="1128">
                  <c:v>341000</c:v>
                </c:pt>
                <c:pt idx="1129">
                  <c:v>338000</c:v>
                </c:pt>
                <c:pt idx="1130">
                  <c:v>337000</c:v>
                </c:pt>
                <c:pt idx="1131">
                  <c:v>332000</c:v>
                </c:pt>
                <c:pt idx="1132">
                  <c:v>349000</c:v>
                </c:pt>
                <c:pt idx="1133">
                  <c:v>341000</c:v>
                </c:pt>
                <c:pt idx="1134">
                  <c:v>349000</c:v>
                </c:pt>
                <c:pt idx="1135">
                  <c:v>338000</c:v>
                </c:pt>
                <c:pt idx="1136">
                  <c:v>337000</c:v>
                </c:pt>
                <c:pt idx="1137">
                  <c:v>332000</c:v>
                </c:pt>
                <c:pt idx="1138">
                  <c:v>325000</c:v>
                </c:pt>
                <c:pt idx="1139">
                  <c:v>325000</c:v>
                </c:pt>
                <c:pt idx="1140">
                  <c:v>321000</c:v>
                </c:pt>
                <c:pt idx="1141">
                  <c:v>332000</c:v>
                </c:pt>
                <c:pt idx="1142">
                  <c:v>320000</c:v>
                </c:pt>
                <c:pt idx="1143">
                  <c:v>311000</c:v>
                </c:pt>
                <c:pt idx="1144">
                  <c:v>304000</c:v>
                </c:pt>
                <c:pt idx="1145">
                  <c:v>307000</c:v>
                </c:pt>
                <c:pt idx="1146">
                  <c:v>314000</c:v>
                </c:pt>
                <c:pt idx="1147">
                  <c:v>323000</c:v>
                </c:pt>
                <c:pt idx="1148">
                  <c:v>319000</c:v>
                </c:pt>
                <c:pt idx="1149">
                  <c:v>319000</c:v>
                </c:pt>
                <c:pt idx="1150">
                  <c:v>325000</c:v>
                </c:pt>
                <c:pt idx="1151">
                  <c:v>325000</c:v>
                </c:pt>
                <c:pt idx="1152">
                  <c:v>300000</c:v>
                </c:pt>
                <c:pt idx="1153">
                  <c:v>305000</c:v>
                </c:pt>
                <c:pt idx="1154">
                  <c:v>322000</c:v>
                </c:pt>
                <c:pt idx="1155">
                  <c:v>288000</c:v>
                </c:pt>
                <c:pt idx="1156">
                  <c:v>295000</c:v>
                </c:pt>
                <c:pt idx="1157">
                  <c:v>282000</c:v>
                </c:pt>
                <c:pt idx="1158">
                  <c:v>283000</c:v>
                </c:pt>
                <c:pt idx="1159">
                  <c:v>299000</c:v>
                </c:pt>
                <c:pt idx="1160">
                  <c:v>304000</c:v>
                </c:pt>
                <c:pt idx="1161">
                  <c:v>286000</c:v>
                </c:pt>
                <c:pt idx="1162">
                  <c:v>293000</c:v>
                </c:pt>
                <c:pt idx="1163">
                  <c:v>285000</c:v>
                </c:pt>
                <c:pt idx="1164">
                  <c:v>298000</c:v>
                </c:pt>
                <c:pt idx="1165">
                  <c:v>299000</c:v>
                </c:pt>
                <c:pt idx="1166">
                  <c:v>294000</c:v>
                </c:pt>
                <c:pt idx="1167">
                  <c:v>284000</c:v>
                </c:pt>
                <c:pt idx="1168">
                  <c:v>285000</c:v>
                </c:pt>
                <c:pt idx="1169">
                  <c:v>294000</c:v>
                </c:pt>
                <c:pt idx="1170">
                  <c:v>286000</c:v>
                </c:pt>
                <c:pt idx="1171">
                  <c:v>293000</c:v>
                </c:pt>
                <c:pt idx="1172">
                  <c:v>292000</c:v>
                </c:pt>
                <c:pt idx="1173">
                  <c:v>292000</c:v>
                </c:pt>
                <c:pt idx="1174">
                  <c:v>301000</c:v>
                </c:pt>
                <c:pt idx="1175">
                  <c:v>306000</c:v>
                </c:pt>
                <c:pt idx="1176">
                  <c:v>305000</c:v>
                </c:pt>
                <c:pt idx="1177">
                  <c:v>306000</c:v>
                </c:pt>
                <c:pt idx="1178">
                  <c:v>315000</c:v>
                </c:pt>
                <c:pt idx="1179">
                  <c:v>316000</c:v>
                </c:pt>
                <c:pt idx="1180">
                  <c:v>312000</c:v>
                </c:pt>
                <c:pt idx="1181">
                  <c:v>316000</c:v>
                </c:pt>
                <c:pt idx="1182">
                  <c:v>331000</c:v>
                </c:pt>
                <c:pt idx="1183">
                  <c:v>354000</c:v>
                </c:pt>
                <c:pt idx="1184">
                  <c:v>315000</c:v>
                </c:pt>
                <c:pt idx="1185">
                  <c:v>303000</c:v>
                </c:pt>
                <c:pt idx="1186">
                  <c:v>305000</c:v>
                </c:pt>
                <c:pt idx="1187">
                  <c:v>307000</c:v>
                </c:pt>
                <c:pt idx="1188">
                  <c:v>311000</c:v>
                </c:pt>
                <c:pt idx="1189">
                  <c:v>305000</c:v>
                </c:pt>
                <c:pt idx="1190">
                  <c:v>310000</c:v>
                </c:pt>
                <c:pt idx="1191">
                  <c:v>313000</c:v>
                </c:pt>
                <c:pt idx="1192">
                  <c:v>319000</c:v>
                </c:pt>
                <c:pt idx="1193">
                  <c:v>314000</c:v>
                </c:pt>
                <c:pt idx="1194">
                  <c:v>309000</c:v>
                </c:pt>
                <c:pt idx="1195">
                  <c:v>313000</c:v>
                </c:pt>
                <c:pt idx="1196">
                  <c:v>312000</c:v>
                </c:pt>
                <c:pt idx="1197">
                  <c:v>314000</c:v>
                </c:pt>
                <c:pt idx="1198">
                  <c:v>313000</c:v>
                </c:pt>
                <c:pt idx="1199">
                  <c:v>309000</c:v>
                </c:pt>
                <c:pt idx="1200">
                  <c:v>304000</c:v>
                </c:pt>
                <c:pt idx="1201">
                  <c:v>307000</c:v>
                </c:pt>
                <c:pt idx="1202">
                  <c:v>304000</c:v>
                </c:pt>
                <c:pt idx="1203">
                  <c:v>307000</c:v>
                </c:pt>
                <c:pt idx="1204">
                  <c:v>319000</c:v>
                </c:pt>
                <c:pt idx="1205">
                  <c:v>327000</c:v>
                </c:pt>
                <c:pt idx="1206">
                  <c:v>311000</c:v>
                </c:pt>
                <c:pt idx="1207">
                  <c:v>318000</c:v>
                </c:pt>
                <c:pt idx="1208">
                  <c:v>342000</c:v>
                </c:pt>
                <c:pt idx="1209">
                  <c:v>335000</c:v>
                </c:pt>
                <c:pt idx="1210">
                  <c:v>361000</c:v>
                </c:pt>
                <c:pt idx="1211">
                  <c:v>325000</c:v>
                </c:pt>
                <c:pt idx="1212">
                  <c:v>315000</c:v>
                </c:pt>
                <c:pt idx="1213">
                  <c:v>316000</c:v>
                </c:pt>
                <c:pt idx="1214">
                  <c:v>323000</c:v>
                </c:pt>
                <c:pt idx="1215">
                  <c:v>317000</c:v>
                </c:pt>
                <c:pt idx="1216">
                  <c:v>319000</c:v>
                </c:pt>
                <c:pt idx="1217">
                  <c:v>306000</c:v>
                </c:pt>
                <c:pt idx="1218">
                  <c:v>317000</c:v>
                </c:pt>
                <c:pt idx="1219">
                  <c:v>307000</c:v>
                </c:pt>
                <c:pt idx="1220">
                  <c:v>297000</c:v>
                </c:pt>
                <c:pt idx="1221">
                  <c:v>289000</c:v>
                </c:pt>
                <c:pt idx="1222">
                  <c:v>301000</c:v>
                </c:pt>
                <c:pt idx="1223">
                  <c:v>301000</c:v>
                </c:pt>
                <c:pt idx="1224">
                  <c:v>308000</c:v>
                </c:pt>
                <c:pt idx="1225">
                  <c:v>301000</c:v>
                </c:pt>
                <c:pt idx="1226">
                  <c:v>317000</c:v>
                </c:pt>
                <c:pt idx="1227">
                  <c:v>309000</c:v>
                </c:pt>
                <c:pt idx="1228">
                  <c:v>297000</c:v>
                </c:pt>
                <c:pt idx="1229">
                  <c:v>316000</c:v>
                </c:pt>
                <c:pt idx="1230">
                  <c:v>322000</c:v>
                </c:pt>
                <c:pt idx="1231">
                  <c:v>312000</c:v>
                </c:pt>
                <c:pt idx="1232">
                  <c:v>319000</c:v>
                </c:pt>
                <c:pt idx="1233">
                  <c:v>327000</c:v>
                </c:pt>
                <c:pt idx="1234">
                  <c:v>348000</c:v>
                </c:pt>
                <c:pt idx="1235">
                  <c:v>324000</c:v>
                </c:pt>
                <c:pt idx="1236">
                  <c:v>310000</c:v>
                </c:pt>
                <c:pt idx="1237">
                  <c:v>317000</c:v>
                </c:pt>
                <c:pt idx="1238">
                  <c:v>326000</c:v>
                </c:pt>
                <c:pt idx="1239">
                  <c:v>326000</c:v>
                </c:pt>
                <c:pt idx="1240">
                  <c:v>319000</c:v>
                </c:pt>
                <c:pt idx="1241">
                  <c:v>316000</c:v>
                </c:pt>
                <c:pt idx="1242">
                  <c:v>328000</c:v>
                </c:pt>
                <c:pt idx="1243">
                  <c:v>326000</c:v>
                </c:pt>
                <c:pt idx="1244">
                  <c:v>343000</c:v>
                </c:pt>
                <c:pt idx="1245">
                  <c:v>341000</c:v>
                </c:pt>
                <c:pt idx="1246">
                  <c:v>315000</c:v>
                </c:pt>
                <c:pt idx="1247">
                  <c:v>330000</c:v>
                </c:pt>
                <c:pt idx="1248">
                  <c:v>328000</c:v>
                </c:pt>
                <c:pt idx="1249">
                  <c:v>349000</c:v>
                </c:pt>
                <c:pt idx="1250">
                  <c:v>338000</c:v>
                </c:pt>
                <c:pt idx="1251">
                  <c:v>330000</c:v>
                </c:pt>
                <c:pt idx="1252">
                  <c:v>326000</c:v>
                </c:pt>
                <c:pt idx="1253">
                  <c:v>335000</c:v>
                </c:pt>
                <c:pt idx="1254">
                  <c:v>335000</c:v>
                </c:pt>
                <c:pt idx="1255">
                  <c:v>337000</c:v>
                </c:pt>
                <c:pt idx="1256">
                  <c:v>348000</c:v>
                </c:pt>
                <c:pt idx="1257">
                  <c:v>341000</c:v>
                </c:pt>
                <c:pt idx="1258">
                  <c:v>338000</c:v>
                </c:pt>
                <c:pt idx="1259">
                  <c:v>368000</c:v>
                </c:pt>
                <c:pt idx="1260">
                  <c:v>370000</c:v>
                </c:pt>
                <c:pt idx="1261">
                  <c:v>346000</c:v>
                </c:pt>
                <c:pt idx="1262">
                  <c:v>341000</c:v>
                </c:pt>
                <c:pt idx="1263">
                  <c:v>348000</c:v>
                </c:pt>
                <c:pt idx="1264">
                  <c:v>323000</c:v>
                </c:pt>
                <c:pt idx="1265">
                  <c:v>345000</c:v>
                </c:pt>
                <c:pt idx="1266">
                  <c:v>350000</c:v>
                </c:pt>
                <c:pt idx="1267">
                  <c:v>375000</c:v>
                </c:pt>
                <c:pt idx="1268">
                  <c:v>363000</c:v>
                </c:pt>
                <c:pt idx="1269">
                  <c:v>366000</c:v>
                </c:pt>
                <c:pt idx="1270">
                  <c:v>369000</c:v>
                </c:pt>
                <c:pt idx="1271">
                  <c:v>368000</c:v>
                </c:pt>
                <c:pt idx="1272">
                  <c:v>349000</c:v>
                </c:pt>
                <c:pt idx="1273">
                  <c:v>364000</c:v>
                </c:pt>
                <c:pt idx="1274">
                  <c:v>370000</c:v>
                </c:pt>
                <c:pt idx="1275">
                  <c:v>385000</c:v>
                </c:pt>
                <c:pt idx="1276">
                  <c:v>387000</c:v>
                </c:pt>
                <c:pt idx="1277">
                  <c:v>391000</c:v>
                </c:pt>
                <c:pt idx="1278">
                  <c:v>389000</c:v>
                </c:pt>
                <c:pt idx="1279">
                  <c:v>399000</c:v>
                </c:pt>
                <c:pt idx="1280">
                  <c:v>394000</c:v>
                </c:pt>
                <c:pt idx="1281">
                  <c:v>400000</c:v>
                </c:pt>
                <c:pt idx="1282">
                  <c:v>401000</c:v>
                </c:pt>
                <c:pt idx="1283">
                  <c:v>397000</c:v>
                </c:pt>
                <c:pt idx="1284">
                  <c:v>407000</c:v>
                </c:pt>
                <c:pt idx="1285">
                  <c:v>416000</c:v>
                </c:pt>
                <c:pt idx="1286">
                  <c:v>416000</c:v>
                </c:pt>
                <c:pt idx="1287">
                  <c:v>362000</c:v>
                </c:pt>
                <c:pt idx="1288">
                  <c:v>354000</c:v>
                </c:pt>
                <c:pt idx="1289">
                  <c:v>361000</c:v>
                </c:pt>
                <c:pt idx="1290">
                  <c:v>371000</c:v>
                </c:pt>
                <c:pt idx="1291">
                  <c:v>371000</c:v>
                </c:pt>
                <c:pt idx="1292">
                  <c:v>367000</c:v>
                </c:pt>
                <c:pt idx="1293">
                  <c:v>369000</c:v>
                </c:pt>
                <c:pt idx="1294">
                  <c:v>375000</c:v>
                </c:pt>
                <c:pt idx="1295">
                  <c:v>373000</c:v>
                </c:pt>
                <c:pt idx="1296">
                  <c:v>386000</c:v>
                </c:pt>
                <c:pt idx="1297">
                  <c:v>384000</c:v>
                </c:pt>
                <c:pt idx="1298">
                  <c:v>395000</c:v>
                </c:pt>
                <c:pt idx="1299">
                  <c:v>392000</c:v>
                </c:pt>
                <c:pt idx="1300">
                  <c:v>391000</c:v>
                </c:pt>
                <c:pt idx="1301">
                  <c:v>383000</c:v>
                </c:pt>
                <c:pt idx="1302">
                  <c:v>388000</c:v>
                </c:pt>
                <c:pt idx="1303">
                  <c:v>381000</c:v>
                </c:pt>
                <c:pt idx="1304">
                  <c:v>396000</c:v>
                </c:pt>
                <c:pt idx="1305">
                  <c:v>387000</c:v>
                </c:pt>
                <c:pt idx="1306">
                  <c:v>382000</c:v>
                </c:pt>
                <c:pt idx="1307">
                  <c:v>366000</c:v>
                </c:pt>
                <c:pt idx="1308">
                  <c:v>375000</c:v>
                </c:pt>
                <c:pt idx="1309">
                  <c:v>390000</c:v>
                </c:pt>
                <c:pt idx="1310">
                  <c:v>358000</c:v>
                </c:pt>
                <c:pt idx="1311">
                  <c:v>366000</c:v>
                </c:pt>
                <c:pt idx="1312">
                  <c:v>364000</c:v>
                </c:pt>
                <c:pt idx="1313">
                  <c:v>344000</c:v>
                </c:pt>
                <c:pt idx="1314">
                  <c:v>364000</c:v>
                </c:pt>
                <c:pt idx="1315">
                  <c:v>397000</c:v>
                </c:pt>
                <c:pt idx="1316">
                  <c:v>362000</c:v>
                </c:pt>
                <c:pt idx="1317">
                  <c:v>390000</c:v>
                </c:pt>
                <c:pt idx="1318">
                  <c:v>370000</c:v>
                </c:pt>
                <c:pt idx="1319">
                  <c:v>382000</c:v>
                </c:pt>
                <c:pt idx="1320">
                  <c:v>399000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706176"/>
        <c:axId val="118707712"/>
      </c:lineChart>
      <c:catAx>
        <c:axId val="118690560"/>
        <c:scaling>
          <c:orientation val="maxMin"/>
        </c:scaling>
        <c:delete val="0"/>
        <c:axPos val="t"/>
        <c:numFmt formatCode="mm/dd/yy;@" sourceLinked="1"/>
        <c:majorTickMark val="none"/>
        <c:minorTickMark val="none"/>
        <c:tickLblPos val="high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92096"/>
        <c:crosses val="autoZero"/>
        <c:auto val="0"/>
        <c:lblAlgn val="ctr"/>
        <c:lblOffset val="100"/>
        <c:tickLblSkip val="57"/>
        <c:tickMarkSkip val="1"/>
        <c:noMultiLvlLbl val="0"/>
      </c:catAx>
      <c:valAx>
        <c:axId val="118692096"/>
        <c:scaling>
          <c:orientation val="maxMin"/>
          <c:max val="60"/>
          <c:min val="-8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90560"/>
        <c:crosses val="autoZero"/>
        <c:crossBetween val="between"/>
        <c:majorUnit val="20"/>
        <c:minorUnit val="4"/>
      </c:valAx>
      <c:catAx>
        <c:axId val="118706176"/>
        <c:scaling>
          <c:orientation val="maxMin"/>
        </c:scaling>
        <c:delete val="1"/>
        <c:axPos val="b"/>
        <c:numFmt formatCode="mm/dd/yy;@" sourceLinked="1"/>
        <c:majorTickMark val="out"/>
        <c:minorTickMark val="none"/>
        <c:tickLblPos val="nextTo"/>
        <c:crossAx val="118707712"/>
        <c:crosses val="autoZero"/>
        <c:auto val="0"/>
        <c:lblAlgn val="ctr"/>
        <c:lblOffset val="100"/>
        <c:noMultiLvlLbl val="0"/>
      </c:catAx>
      <c:valAx>
        <c:axId val="11870771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18706176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5333333333333299"/>
          <c:y val="0.60784313725490202"/>
          <c:w val="0.26074074074074099"/>
          <c:h val="0.100217864923747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8511036644732E-2"/>
          <c:y val="3.1203746590499699E-2"/>
          <c:w val="0.91501346298665598"/>
          <c:h val="0.81006604566586005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Data'!$A$6:$A$180</c:f>
              <c:numCache>
                <c:formatCode>mm/dd/yy;@</c:formatCode>
                <c:ptCount val="175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40476</c:v>
                </c:pt>
                <c:pt idx="24">
                  <c:v>40469</c:v>
                </c:pt>
                <c:pt idx="25">
                  <c:v>40462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40362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40287</c:v>
                </c:pt>
                <c:pt idx="51">
                  <c:v>40279</c:v>
                </c:pt>
                <c:pt idx="52">
                  <c:v>40270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40217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>
                  <c:v>40174</c:v>
                </c:pt>
                <c:pt idx="67">
                  <c:v>40167</c:v>
                </c:pt>
                <c:pt idx="68">
                  <c:v>40160</c:v>
                </c:pt>
                <c:pt idx="69">
                  <c:v>40153</c:v>
                </c:pt>
                <c:pt idx="70">
                  <c:v>40146</c:v>
                </c:pt>
                <c:pt idx="71">
                  <c:v>40139</c:v>
                </c:pt>
                <c:pt idx="72">
                  <c:v>40133</c:v>
                </c:pt>
                <c:pt idx="73">
                  <c:v>40125</c:v>
                </c:pt>
                <c:pt idx="74">
                  <c:v>40118</c:v>
                </c:pt>
                <c:pt idx="75">
                  <c:v>40111</c:v>
                </c:pt>
                <c:pt idx="76">
                  <c:v>40104</c:v>
                </c:pt>
                <c:pt idx="77">
                  <c:v>40097</c:v>
                </c:pt>
                <c:pt idx="78">
                  <c:v>40090</c:v>
                </c:pt>
                <c:pt idx="79">
                  <c:v>40083</c:v>
                </c:pt>
                <c:pt idx="80">
                  <c:v>40076</c:v>
                </c:pt>
                <c:pt idx="81">
                  <c:v>40069</c:v>
                </c:pt>
                <c:pt idx="82">
                  <c:v>40062</c:v>
                </c:pt>
                <c:pt idx="83">
                  <c:v>40055</c:v>
                </c:pt>
                <c:pt idx="84">
                  <c:v>40048</c:v>
                </c:pt>
                <c:pt idx="85">
                  <c:v>40041</c:v>
                </c:pt>
                <c:pt idx="86">
                  <c:v>40034</c:v>
                </c:pt>
                <c:pt idx="87">
                  <c:v>40027</c:v>
                </c:pt>
                <c:pt idx="88">
                  <c:v>40020</c:v>
                </c:pt>
                <c:pt idx="89">
                  <c:v>40013</c:v>
                </c:pt>
                <c:pt idx="90">
                  <c:v>40006</c:v>
                </c:pt>
                <c:pt idx="91">
                  <c:v>39999</c:v>
                </c:pt>
                <c:pt idx="92">
                  <c:v>39992</c:v>
                </c:pt>
                <c:pt idx="93">
                  <c:v>39985</c:v>
                </c:pt>
                <c:pt idx="94">
                  <c:v>39978</c:v>
                </c:pt>
                <c:pt idx="95">
                  <c:v>39971</c:v>
                </c:pt>
                <c:pt idx="96">
                  <c:v>39964</c:v>
                </c:pt>
                <c:pt idx="97">
                  <c:v>39957</c:v>
                </c:pt>
                <c:pt idx="98">
                  <c:v>39950</c:v>
                </c:pt>
                <c:pt idx="99">
                  <c:v>39943</c:v>
                </c:pt>
                <c:pt idx="100">
                  <c:v>39936</c:v>
                </c:pt>
                <c:pt idx="101">
                  <c:v>39929</c:v>
                </c:pt>
                <c:pt idx="102">
                  <c:v>39922</c:v>
                </c:pt>
                <c:pt idx="103">
                  <c:v>39914</c:v>
                </c:pt>
                <c:pt idx="104">
                  <c:v>39908</c:v>
                </c:pt>
                <c:pt idx="105">
                  <c:v>39901</c:v>
                </c:pt>
                <c:pt idx="106">
                  <c:v>39894</c:v>
                </c:pt>
                <c:pt idx="107">
                  <c:v>39887</c:v>
                </c:pt>
                <c:pt idx="108">
                  <c:v>39880</c:v>
                </c:pt>
                <c:pt idx="109">
                  <c:v>39873</c:v>
                </c:pt>
                <c:pt idx="110">
                  <c:v>39866</c:v>
                </c:pt>
                <c:pt idx="111">
                  <c:v>39859</c:v>
                </c:pt>
                <c:pt idx="112">
                  <c:v>39852</c:v>
                </c:pt>
                <c:pt idx="113">
                  <c:v>39846</c:v>
                </c:pt>
                <c:pt idx="114">
                  <c:v>39838</c:v>
                </c:pt>
                <c:pt idx="115">
                  <c:v>39832</c:v>
                </c:pt>
                <c:pt idx="116">
                  <c:v>39824</c:v>
                </c:pt>
                <c:pt idx="117">
                  <c:v>39817</c:v>
                </c:pt>
                <c:pt idx="118">
                  <c:v>39810</c:v>
                </c:pt>
                <c:pt idx="119">
                  <c:v>39803</c:v>
                </c:pt>
                <c:pt idx="120">
                  <c:v>39797</c:v>
                </c:pt>
                <c:pt idx="121">
                  <c:v>39790</c:v>
                </c:pt>
                <c:pt idx="122">
                  <c:v>39783</c:v>
                </c:pt>
                <c:pt idx="123">
                  <c:v>39775</c:v>
                </c:pt>
                <c:pt idx="124">
                  <c:v>39768</c:v>
                </c:pt>
                <c:pt idx="125">
                  <c:v>39761</c:v>
                </c:pt>
                <c:pt idx="126">
                  <c:v>39754</c:v>
                </c:pt>
                <c:pt idx="127">
                  <c:v>39747</c:v>
                </c:pt>
                <c:pt idx="128">
                  <c:v>39740</c:v>
                </c:pt>
                <c:pt idx="129" formatCode="m/d/yy;@">
                  <c:v>39734</c:v>
                </c:pt>
                <c:pt idx="130">
                  <c:v>39726</c:v>
                </c:pt>
                <c:pt idx="131">
                  <c:v>39719</c:v>
                </c:pt>
                <c:pt idx="132">
                  <c:v>39712</c:v>
                </c:pt>
                <c:pt idx="133">
                  <c:v>39706</c:v>
                </c:pt>
                <c:pt idx="134">
                  <c:v>39698</c:v>
                </c:pt>
                <c:pt idx="135">
                  <c:v>39691</c:v>
                </c:pt>
                <c:pt idx="136">
                  <c:v>39684</c:v>
                </c:pt>
                <c:pt idx="137">
                  <c:v>39677</c:v>
                </c:pt>
                <c:pt idx="138">
                  <c:v>39670</c:v>
                </c:pt>
                <c:pt idx="139">
                  <c:v>39663</c:v>
                </c:pt>
                <c:pt idx="140">
                  <c:v>39656</c:v>
                </c:pt>
                <c:pt idx="141">
                  <c:v>39649</c:v>
                </c:pt>
                <c:pt idx="142">
                  <c:v>39642</c:v>
                </c:pt>
                <c:pt idx="143">
                  <c:v>39635</c:v>
                </c:pt>
                <c:pt idx="144">
                  <c:v>39629</c:v>
                </c:pt>
                <c:pt idx="145">
                  <c:v>39622</c:v>
                </c:pt>
                <c:pt idx="146">
                  <c:v>39614</c:v>
                </c:pt>
                <c:pt idx="147">
                  <c:v>39607</c:v>
                </c:pt>
                <c:pt idx="148">
                  <c:v>39600</c:v>
                </c:pt>
                <c:pt idx="149">
                  <c:v>39593</c:v>
                </c:pt>
                <c:pt idx="150">
                  <c:v>39586</c:v>
                </c:pt>
                <c:pt idx="151">
                  <c:v>39579</c:v>
                </c:pt>
                <c:pt idx="152">
                  <c:v>39572</c:v>
                </c:pt>
                <c:pt idx="153">
                  <c:v>39565</c:v>
                </c:pt>
                <c:pt idx="154">
                  <c:v>39558</c:v>
                </c:pt>
                <c:pt idx="155">
                  <c:v>39551</c:v>
                </c:pt>
                <c:pt idx="156">
                  <c:v>39544</c:v>
                </c:pt>
                <c:pt idx="157">
                  <c:v>39537</c:v>
                </c:pt>
                <c:pt idx="158">
                  <c:v>39529</c:v>
                </c:pt>
                <c:pt idx="159">
                  <c:v>39523</c:v>
                </c:pt>
                <c:pt idx="160">
                  <c:v>39516</c:v>
                </c:pt>
                <c:pt idx="161">
                  <c:v>39509</c:v>
                </c:pt>
                <c:pt idx="162">
                  <c:v>39502</c:v>
                </c:pt>
                <c:pt idx="163">
                  <c:v>39495</c:v>
                </c:pt>
                <c:pt idx="164">
                  <c:v>39489</c:v>
                </c:pt>
                <c:pt idx="165">
                  <c:v>39481</c:v>
                </c:pt>
                <c:pt idx="166">
                  <c:v>39474</c:v>
                </c:pt>
                <c:pt idx="167">
                  <c:v>39467</c:v>
                </c:pt>
                <c:pt idx="168">
                  <c:v>39460</c:v>
                </c:pt>
                <c:pt idx="169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</c:numCache>
            </c:numRef>
          </c:cat>
          <c:val>
            <c:numRef>
              <c:f>'CCI Data'!$B$6:$B$180</c:f>
              <c:numCache>
                <c:formatCode>General</c:formatCode>
                <c:ptCount val="175"/>
                <c:pt idx="0">
                  <c:v>-44.5</c:v>
                </c:pt>
                <c:pt idx="1">
                  <c:v>-46.9</c:v>
                </c:pt>
                <c:pt idx="2">
                  <c:v>-48.9</c:v>
                </c:pt>
                <c:pt idx="3">
                  <c:v>-48.5</c:v>
                </c:pt>
                <c:pt idx="4">
                  <c:v>-44.5</c:v>
                </c:pt>
                <c:pt idx="5">
                  <c:v>-39.700000000000003</c:v>
                </c:pt>
                <c:pt idx="6">
                  <c:v>-39.6</c:v>
                </c:pt>
                <c:pt idx="7">
                  <c:v>-43.4</c:v>
                </c:pt>
                <c:pt idx="8">
                  <c:v>-46</c:v>
                </c:pt>
                <c:pt idx="9">
                  <c:v>-41</c:v>
                </c:pt>
                <c:pt idx="10">
                  <c:v>-44</c:v>
                </c:pt>
                <c:pt idx="11">
                  <c:v>-43</c:v>
                </c:pt>
                <c:pt idx="12">
                  <c:v>-40</c:v>
                </c:pt>
                <c:pt idx="13">
                  <c:v>-45</c:v>
                </c:pt>
                <c:pt idx="14">
                  <c:v>-44</c:v>
                </c:pt>
                <c:pt idx="15">
                  <c:v>-41</c:v>
                </c:pt>
                <c:pt idx="16">
                  <c:v>-43</c:v>
                </c:pt>
                <c:pt idx="17">
                  <c:v>-45</c:v>
                </c:pt>
                <c:pt idx="18">
                  <c:v>-45</c:v>
                </c:pt>
                <c:pt idx="19">
                  <c:v>-47</c:v>
                </c:pt>
                <c:pt idx="20">
                  <c:v>-47</c:v>
                </c:pt>
                <c:pt idx="21">
                  <c:v>-46</c:v>
                </c:pt>
                <c:pt idx="22">
                  <c:v>-46</c:v>
                </c:pt>
                <c:pt idx="23">
                  <c:v>-47</c:v>
                </c:pt>
                <c:pt idx="24">
                  <c:v>-46</c:v>
                </c:pt>
                <c:pt idx="25">
                  <c:v>-45</c:v>
                </c:pt>
                <c:pt idx="26">
                  <c:v>-47</c:v>
                </c:pt>
                <c:pt idx="27">
                  <c:v>-45</c:v>
                </c:pt>
                <c:pt idx="28">
                  <c:v>-46</c:v>
                </c:pt>
                <c:pt idx="29">
                  <c:v>-43</c:v>
                </c:pt>
                <c:pt idx="30">
                  <c:v>-43</c:v>
                </c:pt>
                <c:pt idx="31">
                  <c:v>-45</c:v>
                </c:pt>
                <c:pt idx="32">
                  <c:v>-44</c:v>
                </c:pt>
                <c:pt idx="33">
                  <c:v>-45</c:v>
                </c:pt>
                <c:pt idx="34">
                  <c:v>-47</c:v>
                </c:pt>
                <c:pt idx="35">
                  <c:v>-50</c:v>
                </c:pt>
                <c:pt idx="36">
                  <c:v>-48</c:v>
                </c:pt>
                <c:pt idx="37">
                  <c:v>-45</c:v>
                </c:pt>
                <c:pt idx="38">
                  <c:v>-44</c:v>
                </c:pt>
                <c:pt idx="39">
                  <c:v>-42</c:v>
                </c:pt>
                <c:pt idx="40">
                  <c:v>-41</c:v>
                </c:pt>
                <c:pt idx="41">
                  <c:v>-43</c:v>
                </c:pt>
                <c:pt idx="42">
                  <c:v>-45</c:v>
                </c:pt>
                <c:pt idx="43">
                  <c:v>-43</c:v>
                </c:pt>
                <c:pt idx="44">
                  <c:v>-44</c:v>
                </c:pt>
                <c:pt idx="45">
                  <c:v>-45</c:v>
                </c:pt>
                <c:pt idx="46">
                  <c:v>-44</c:v>
                </c:pt>
                <c:pt idx="47">
                  <c:v>-47</c:v>
                </c:pt>
                <c:pt idx="48">
                  <c:v>-47</c:v>
                </c:pt>
                <c:pt idx="49">
                  <c:v>-49</c:v>
                </c:pt>
                <c:pt idx="50">
                  <c:v>-50</c:v>
                </c:pt>
                <c:pt idx="51">
                  <c:v>-47</c:v>
                </c:pt>
                <c:pt idx="52">
                  <c:v>-43</c:v>
                </c:pt>
                <c:pt idx="53">
                  <c:v>-45</c:v>
                </c:pt>
                <c:pt idx="54">
                  <c:v>-44</c:v>
                </c:pt>
                <c:pt idx="55">
                  <c:v>-43</c:v>
                </c:pt>
                <c:pt idx="56">
                  <c:v>-49</c:v>
                </c:pt>
                <c:pt idx="57">
                  <c:v>-49</c:v>
                </c:pt>
                <c:pt idx="58">
                  <c:v>-50</c:v>
                </c:pt>
                <c:pt idx="59">
                  <c:v>-49</c:v>
                </c:pt>
                <c:pt idx="60">
                  <c:v>-48</c:v>
                </c:pt>
                <c:pt idx="61">
                  <c:v>-49</c:v>
                </c:pt>
                <c:pt idx="62">
                  <c:v>-48</c:v>
                </c:pt>
                <c:pt idx="63">
                  <c:v>-49</c:v>
                </c:pt>
                <c:pt idx="64">
                  <c:v>-47</c:v>
                </c:pt>
                <c:pt idx="65">
                  <c:v>-41</c:v>
                </c:pt>
                <c:pt idx="66">
                  <c:v>-44</c:v>
                </c:pt>
                <c:pt idx="67">
                  <c:v>-42</c:v>
                </c:pt>
                <c:pt idx="68">
                  <c:v>-45</c:v>
                </c:pt>
                <c:pt idx="69">
                  <c:v>-47</c:v>
                </c:pt>
                <c:pt idx="70">
                  <c:v>-45</c:v>
                </c:pt>
                <c:pt idx="71">
                  <c:v>-47</c:v>
                </c:pt>
                <c:pt idx="72">
                  <c:v>-45</c:v>
                </c:pt>
                <c:pt idx="73">
                  <c:v>-46</c:v>
                </c:pt>
                <c:pt idx="74">
                  <c:v>-49</c:v>
                </c:pt>
                <c:pt idx="75">
                  <c:v>-51</c:v>
                </c:pt>
                <c:pt idx="76">
                  <c:v>-50</c:v>
                </c:pt>
                <c:pt idx="77">
                  <c:v>-48</c:v>
                </c:pt>
                <c:pt idx="78">
                  <c:v>-45</c:v>
                </c:pt>
                <c:pt idx="79">
                  <c:v>-46</c:v>
                </c:pt>
                <c:pt idx="80">
                  <c:v>-46</c:v>
                </c:pt>
                <c:pt idx="81">
                  <c:v>-49</c:v>
                </c:pt>
                <c:pt idx="82">
                  <c:v>-48</c:v>
                </c:pt>
                <c:pt idx="83">
                  <c:v>-45</c:v>
                </c:pt>
                <c:pt idx="84">
                  <c:v>-45</c:v>
                </c:pt>
                <c:pt idx="85">
                  <c:v>-46</c:v>
                </c:pt>
                <c:pt idx="86">
                  <c:v>-47</c:v>
                </c:pt>
                <c:pt idx="87">
                  <c:v>-49</c:v>
                </c:pt>
                <c:pt idx="88">
                  <c:v>-47</c:v>
                </c:pt>
                <c:pt idx="89">
                  <c:v>-50</c:v>
                </c:pt>
                <c:pt idx="90">
                  <c:v>-51</c:v>
                </c:pt>
                <c:pt idx="91">
                  <c:v>-52</c:v>
                </c:pt>
                <c:pt idx="92">
                  <c:v>-51</c:v>
                </c:pt>
                <c:pt idx="93">
                  <c:v>-53</c:v>
                </c:pt>
                <c:pt idx="94">
                  <c:v>-49</c:v>
                </c:pt>
                <c:pt idx="95">
                  <c:v>-47</c:v>
                </c:pt>
                <c:pt idx="96">
                  <c:v>-49</c:v>
                </c:pt>
                <c:pt idx="97">
                  <c:v>-47</c:v>
                </c:pt>
                <c:pt idx="98">
                  <c:v>-45</c:v>
                </c:pt>
                <c:pt idx="99">
                  <c:v>-42</c:v>
                </c:pt>
                <c:pt idx="100">
                  <c:v>-43</c:v>
                </c:pt>
                <c:pt idx="101">
                  <c:v>-45</c:v>
                </c:pt>
                <c:pt idx="102">
                  <c:v>-47</c:v>
                </c:pt>
                <c:pt idx="103">
                  <c:v>-51</c:v>
                </c:pt>
                <c:pt idx="104">
                  <c:v>-50</c:v>
                </c:pt>
                <c:pt idx="105">
                  <c:v>-49</c:v>
                </c:pt>
                <c:pt idx="106">
                  <c:v>-49</c:v>
                </c:pt>
                <c:pt idx="107">
                  <c:v>-47</c:v>
                </c:pt>
                <c:pt idx="108">
                  <c:v>-48</c:v>
                </c:pt>
                <c:pt idx="109">
                  <c:v>-49</c:v>
                </c:pt>
                <c:pt idx="110">
                  <c:v>-48</c:v>
                </c:pt>
                <c:pt idx="111">
                  <c:v>-49</c:v>
                </c:pt>
                <c:pt idx="112">
                  <c:v>-53</c:v>
                </c:pt>
                <c:pt idx="113">
                  <c:v>-52</c:v>
                </c:pt>
                <c:pt idx="114">
                  <c:v>-54</c:v>
                </c:pt>
                <c:pt idx="115">
                  <c:v>-53</c:v>
                </c:pt>
                <c:pt idx="116">
                  <c:v>-49</c:v>
                </c:pt>
                <c:pt idx="117">
                  <c:v>-49</c:v>
                </c:pt>
                <c:pt idx="118">
                  <c:v>-49</c:v>
                </c:pt>
                <c:pt idx="119">
                  <c:v>-48</c:v>
                </c:pt>
                <c:pt idx="120">
                  <c:v>-51</c:v>
                </c:pt>
                <c:pt idx="121">
                  <c:v>-52</c:v>
                </c:pt>
                <c:pt idx="122">
                  <c:v>-54</c:v>
                </c:pt>
                <c:pt idx="123">
                  <c:v>-52</c:v>
                </c:pt>
                <c:pt idx="124">
                  <c:v>-52</c:v>
                </c:pt>
                <c:pt idx="125">
                  <c:v>-50</c:v>
                </c:pt>
                <c:pt idx="126">
                  <c:v>-48</c:v>
                </c:pt>
                <c:pt idx="127">
                  <c:v>-49</c:v>
                </c:pt>
                <c:pt idx="128">
                  <c:v>-50</c:v>
                </c:pt>
                <c:pt idx="129">
                  <c:v>-48</c:v>
                </c:pt>
                <c:pt idx="130">
                  <c:v>-43</c:v>
                </c:pt>
                <c:pt idx="131">
                  <c:v>-41</c:v>
                </c:pt>
                <c:pt idx="132">
                  <c:v>-41</c:v>
                </c:pt>
                <c:pt idx="133">
                  <c:v>-41</c:v>
                </c:pt>
                <c:pt idx="134">
                  <c:v>-47</c:v>
                </c:pt>
                <c:pt idx="135">
                  <c:v>-47</c:v>
                </c:pt>
                <c:pt idx="136">
                  <c:v>-50</c:v>
                </c:pt>
                <c:pt idx="137">
                  <c:v>-49</c:v>
                </c:pt>
                <c:pt idx="138">
                  <c:v>-50</c:v>
                </c:pt>
                <c:pt idx="139">
                  <c:v>-49</c:v>
                </c:pt>
                <c:pt idx="140">
                  <c:v>-47</c:v>
                </c:pt>
                <c:pt idx="141">
                  <c:v>-41</c:v>
                </c:pt>
                <c:pt idx="142">
                  <c:v>-41</c:v>
                </c:pt>
                <c:pt idx="143">
                  <c:v>-41</c:v>
                </c:pt>
                <c:pt idx="144">
                  <c:v>-43</c:v>
                </c:pt>
                <c:pt idx="145">
                  <c:v>-43</c:v>
                </c:pt>
                <c:pt idx="146">
                  <c:v>-44</c:v>
                </c:pt>
                <c:pt idx="147">
                  <c:v>-45</c:v>
                </c:pt>
                <c:pt idx="148">
                  <c:v>-45</c:v>
                </c:pt>
                <c:pt idx="149">
                  <c:v>-51</c:v>
                </c:pt>
                <c:pt idx="150">
                  <c:v>-49</c:v>
                </c:pt>
                <c:pt idx="151">
                  <c:v>-47</c:v>
                </c:pt>
                <c:pt idx="152" formatCode="0">
                  <c:v>-46</c:v>
                </c:pt>
                <c:pt idx="153" formatCode="0">
                  <c:v>-41</c:v>
                </c:pt>
                <c:pt idx="154" formatCode="0">
                  <c:v>-40</c:v>
                </c:pt>
                <c:pt idx="155">
                  <c:v>-39</c:v>
                </c:pt>
                <c:pt idx="156" formatCode="0">
                  <c:v>-34</c:v>
                </c:pt>
                <c:pt idx="157" formatCode="0">
                  <c:v>-33</c:v>
                </c:pt>
                <c:pt idx="158" formatCode="0">
                  <c:v>-31</c:v>
                </c:pt>
                <c:pt idx="159">
                  <c:v>-31</c:v>
                </c:pt>
                <c:pt idx="160">
                  <c:v>-30</c:v>
                </c:pt>
                <c:pt idx="161" formatCode="0">
                  <c:v>-34</c:v>
                </c:pt>
                <c:pt idx="162">
                  <c:v>-37</c:v>
                </c:pt>
                <c:pt idx="163">
                  <c:v>-37</c:v>
                </c:pt>
                <c:pt idx="164" formatCode="0">
                  <c:v>-37</c:v>
                </c:pt>
                <c:pt idx="165" formatCode="0">
                  <c:v>-33</c:v>
                </c:pt>
                <c:pt idx="166" formatCode="0">
                  <c:v>-27</c:v>
                </c:pt>
                <c:pt idx="167" formatCode="0">
                  <c:v>-23</c:v>
                </c:pt>
                <c:pt idx="168">
                  <c:v>-24</c:v>
                </c:pt>
                <c:pt idx="169">
                  <c:v>-20</c:v>
                </c:pt>
                <c:pt idx="170">
                  <c:v>-20</c:v>
                </c:pt>
                <c:pt idx="171" formatCode="0">
                  <c:v>-23</c:v>
                </c:pt>
                <c:pt idx="172" formatCode="0">
                  <c:v>-17</c:v>
                </c:pt>
                <c:pt idx="173">
                  <c:v>-23</c:v>
                </c:pt>
                <c:pt idx="174" formatCode="0">
                  <c:v>-24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54368"/>
        <c:axId val="105355904"/>
      </c:lineChart>
      <c:catAx>
        <c:axId val="105354368"/>
        <c:scaling>
          <c:orientation val="maxMin"/>
        </c:scaling>
        <c:delete val="0"/>
        <c:axPos val="b"/>
        <c:numFmt formatCode="mm/dd/yy;@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55904"/>
        <c:crosses val="autoZero"/>
        <c:auto val="0"/>
        <c:lblAlgn val="ctr"/>
        <c:lblOffset val="100"/>
        <c:tickLblSkip val="5"/>
        <c:tickMarkSkip val="1"/>
        <c:noMultiLvlLbl val="0"/>
      </c:catAx>
      <c:valAx>
        <c:axId val="105355904"/>
        <c:scaling>
          <c:orientation val="minMax"/>
          <c:max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54368"/>
        <c:crosses val="autoZero"/>
        <c:crossBetween val="between"/>
        <c:majorUnit val="10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004155730534"/>
          <c:y val="9.0498015793591999E-2"/>
          <c:w val="0.846391513560805"/>
          <c:h val="0.76658752570153399"/>
        </c:manualLayout>
      </c:layout>
      <c:lineChart>
        <c:grouping val="standard"/>
        <c:varyColors val="0"/>
        <c:ser>
          <c:idx val="0"/>
          <c:order val="0"/>
          <c:tx>
            <c:strRef>
              <c:f>'CCI and Weekly Emp. Data'!$B$14</c:f>
              <c:strCache>
                <c:ptCount val="1"/>
                <c:pt idx="0">
                  <c:v>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Weekly Emp. Data'!$A$16:$A$1336</c:f>
              <c:numCache>
                <c:formatCode>mm/dd/yy;@</c:formatCode>
                <c:ptCount val="1321"/>
                <c:pt idx="0">
                  <c:v>40629</c:v>
                </c:pt>
                <c:pt idx="1">
                  <c:v>40622</c:v>
                </c:pt>
                <c:pt idx="2">
                  <c:v>40615</c:v>
                </c:pt>
                <c:pt idx="3">
                  <c:v>40608</c:v>
                </c:pt>
                <c:pt idx="4">
                  <c:v>40601</c:v>
                </c:pt>
                <c:pt idx="5">
                  <c:v>40594</c:v>
                </c:pt>
                <c:pt idx="6">
                  <c:v>40587</c:v>
                </c:pt>
                <c:pt idx="7">
                  <c:v>40580</c:v>
                </c:pt>
                <c:pt idx="8">
                  <c:v>40573</c:v>
                </c:pt>
                <c:pt idx="9">
                  <c:v>40566</c:v>
                </c:pt>
                <c:pt idx="10">
                  <c:v>40559</c:v>
                </c:pt>
                <c:pt idx="11">
                  <c:v>40552</c:v>
                </c:pt>
                <c:pt idx="12">
                  <c:v>40545</c:v>
                </c:pt>
                <c:pt idx="13">
                  <c:v>40538</c:v>
                </c:pt>
                <c:pt idx="14">
                  <c:v>40531</c:v>
                </c:pt>
                <c:pt idx="15">
                  <c:v>40524</c:v>
                </c:pt>
                <c:pt idx="16">
                  <c:v>40517</c:v>
                </c:pt>
                <c:pt idx="17">
                  <c:v>40510</c:v>
                </c:pt>
                <c:pt idx="18">
                  <c:v>40503</c:v>
                </c:pt>
                <c:pt idx="19">
                  <c:v>40496</c:v>
                </c:pt>
                <c:pt idx="20">
                  <c:v>40489</c:v>
                </c:pt>
                <c:pt idx="21">
                  <c:v>40482</c:v>
                </c:pt>
                <c:pt idx="22">
                  <c:v>40476</c:v>
                </c:pt>
                <c:pt idx="23">
                  <c:v>40469</c:v>
                </c:pt>
                <c:pt idx="24">
                  <c:v>40462</c:v>
                </c:pt>
                <c:pt idx="25">
                  <c:v>40454</c:v>
                </c:pt>
                <c:pt idx="26">
                  <c:v>40447</c:v>
                </c:pt>
                <c:pt idx="27">
                  <c:v>40440</c:v>
                </c:pt>
                <c:pt idx="28">
                  <c:v>40433</c:v>
                </c:pt>
                <c:pt idx="29">
                  <c:v>40426</c:v>
                </c:pt>
                <c:pt idx="30">
                  <c:v>40419</c:v>
                </c:pt>
                <c:pt idx="31">
                  <c:v>40412</c:v>
                </c:pt>
                <c:pt idx="32">
                  <c:v>40405</c:v>
                </c:pt>
                <c:pt idx="33">
                  <c:v>40398</c:v>
                </c:pt>
                <c:pt idx="34">
                  <c:v>40391</c:v>
                </c:pt>
                <c:pt idx="35">
                  <c:v>40384</c:v>
                </c:pt>
                <c:pt idx="36">
                  <c:v>40377</c:v>
                </c:pt>
                <c:pt idx="37">
                  <c:v>40370</c:v>
                </c:pt>
                <c:pt idx="38">
                  <c:v>40362</c:v>
                </c:pt>
                <c:pt idx="39">
                  <c:v>40356</c:v>
                </c:pt>
                <c:pt idx="40">
                  <c:v>40349</c:v>
                </c:pt>
                <c:pt idx="41">
                  <c:v>40342</c:v>
                </c:pt>
                <c:pt idx="42">
                  <c:v>40335</c:v>
                </c:pt>
                <c:pt idx="43">
                  <c:v>40328</c:v>
                </c:pt>
                <c:pt idx="44">
                  <c:v>40321</c:v>
                </c:pt>
                <c:pt idx="45">
                  <c:v>40314</c:v>
                </c:pt>
                <c:pt idx="46">
                  <c:v>40307</c:v>
                </c:pt>
                <c:pt idx="47">
                  <c:v>40300</c:v>
                </c:pt>
                <c:pt idx="48">
                  <c:v>40293</c:v>
                </c:pt>
                <c:pt idx="49">
                  <c:v>40287</c:v>
                </c:pt>
                <c:pt idx="50">
                  <c:v>40279</c:v>
                </c:pt>
                <c:pt idx="51">
                  <c:v>40270</c:v>
                </c:pt>
                <c:pt idx="52">
                  <c:v>40265</c:v>
                </c:pt>
                <c:pt idx="53">
                  <c:v>40258</c:v>
                </c:pt>
                <c:pt idx="54">
                  <c:v>40251</c:v>
                </c:pt>
                <c:pt idx="55">
                  <c:v>40244</c:v>
                </c:pt>
                <c:pt idx="56">
                  <c:v>40237</c:v>
                </c:pt>
                <c:pt idx="57">
                  <c:v>40230</c:v>
                </c:pt>
                <c:pt idx="58">
                  <c:v>40223</c:v>
                </c:pt>
                <c:pt idx="59">
                  <c:v>40217</c:v>
                </c:pt>
                <c:pt idx="60">
                  <c:v>40209</c:v>
                </c:pt>
                <c:pt idx="61">
                  <c:v>40202</c:v>
                </c:pt>
                <c:pt idx="62">
                  <c:v>40195</c:v>
                </c:pt>
                <c:pt idx="63">
                  <c:v>40188</c:v>
                </c:pt>
                <c:pt idx="64">
                  <c:v>40181</c:v>
                </c:pt>
                <c:pt idx="65">
                  <c:v>40174</c:v>
                </c:pt>
                <c:pt idx="66">
                  <c:v>40167</c:v>
                </c:pt>
                <c:pt idx="67">
                  <c:v>40160</c:v>
                </c:pt>
                <c:pt idx="68">
                  <c:v>40153</c:v>
                </c:pt>
                <c:pt idx="69">
                  <c:v>40146</c:v>
                </c:pt>
                <c:pt idx="70">
                  <c:v>40139</c:v>
                </c:pt>
                <c:pt idx="71">
                  <c:v>40133</c:v>
                </c:pt>
                <c:pt idx="72">
                  <c:v>40125</c:v>
                </c:pt>
                <c:pt idx="73">
                  <c:v>40118</c:v>
                </c:pt>
                <c:pt idx="74">
                  <c:v>40111</c:v>
                </c:pt>
                <c:pt idx="75">
                  <c:v>40104</c:v>
                </c:pt>
                <c:pt idx="76">
                  <c:v>40097</c:v>
                </c:pt>
                <c:pt idx="77">
                  <c:v>40090</c:v>
                </c:pt>
                <c:pt idx="78">
                  <c:v>40083</c:v>
                </c:pt>
                <c:pt idx="79">
                  <c:v>40076</c:v>
                </c:pt>
                <c:pt idx="80">
                  <c:v>40069</c:v>
                </c:pt>
                <c:pt idx="81">
                  <c:v>40062</c:v>
                </c:pt>
                <c:pt idx="82">
                  <c:v>40055</c:v>
                </c:pt>
                <c:pt idx="83">
                  <c:v>40048</c:v>
                </c:pt>
                <c:pt idx="84">
                  <c:v>40041</c:v>
                </c:pt>
                <c:pt idx="85">
                  <c:v>40034</c:v>
                </c:pt>
                <c:pt idx="86">
                  <c:v>40027</c:v>
                </c:pt>
                <c:pt idx="87">
                  <c:v>40020</c:v>
                </c:pt>
                <c:pt idx="88">
                  <c:v>40013</c:v>
                </c:pt>
                <c:pt idx="89">
                  <c:v>40006</c:v>
                </c:pt>
                <c:pt idx="90">
                  <c:v>39999</c:v>
                </c:pt>
                <c:pt idx="91">
                  <c:v>39992</c:v>
                </c:pt>
                <c:pt idx="92">
                  <c:v>39985</c:v>
                </c:pt>
                <c:pt idx="93">
                  <c:v>39978</c:v>
                </c:pt>
                <c:pt idx="94">
                  <c:v>39971</c:v>
                </c:pt>
                <c:pt idx="95">
                  <c:v>39964</c:v>
                </c:pt>
                <c:pt idx="96">
                  <c:v>39957</c:v>
                </c:pt>
                <c:pt idx="97">
                  <c:v>39950</c:v>
                </c:pt>
                <c:pt idx="98">
                  <c:v>39943</c:v>
                </c:pt>
                <c:pt idx="99">
                  <c:v>39936</c:v>
                </c:pt>
                <c:pt idx="100">
                  <c:v>39929</c:v>
                </c:pt>
                <c:pt idx="101">
                  <c:v>39922</c:v>
                </c:pt>
                <c:pt idx="102">
                  <c:v>39914</c:v>
                </c:pt>
                <c:pt idx="103">
                  <c:v>39908</c:v>
                </c:pt>
                <c:pt idx="104">
                  <c:v>39901</c:v>
                </c:pt>
                <c:pt idx="105">
                  <c:v>39894</c:v>
                </c:pt>
                <c:pt idx="106">
                  <c:v>39887</c:v>
                </c:pt>
                <c:pt idx="107">
                  <c:v>39880</c:v>
                </c:pt>
                <c:pt idx="108">
                  <c:v>39873</c:v>
                </c:pt>
                <c:pt idx="109">
                  <c:v>39866</c:v>
                </c:pt>
                <c:pt idx="110">
                  <c:v>39859</c:v>
                </c:pt>
                <c:pt idx="111">
                  <c:v>39852</c:v>
                </c:pt>
                <c:pt idx="112">
                  <c:v>39846</c:v>
                </c:pt>
                <c:pt idx="113">
                  <c:v>39838</c:v>
                </c:pt>
                <c:pt idx="114">
                  <c:v>39832</c:v>
                </c:pt>
                <c:pt idx="115">
                  <c:v>39824</c:v>
                </c:pt>
                <c:pt idx="116">
                  <c:v>39817</c:v>
                </c:pt>
                <c:pt idx="117">
                  <c:v>39810</c:v>
                </c:pt>
                <c:pt idx="118">
                  <c:v>39803</c:v>
                </c:pt>
                <c:pt idx="119">
                  <c:v>39797</c:v>
                </c:pt>
                <c:pt idx="120">
                  <c:v>39790</c:v>
                </c:pt>
                <c:pt idx="121">
                  <c:v>39783</c:v>
                </c:pt>
                <c:pt idx="122">
                  <c:v>39775</c:v>
                </c:pt>
                <c:pt idx="123">
                  <c:v>39768</c:v>
                </c:pt>
                <c:pt idx="124">
                  <c:v>39761</c:v>
                </c:pt>
                <c:pt idx="125">
                  <c:v>39754</c:v>
                </c:pt>
                <c:pt idx="126">
                  <c:v>39747</c:v>
                </c:pt>
                <c:pt idx="127">
                  <c:v>39740</c:v>
                </c:pt>
                <c:pt idx="128" formatCode="m/d/yy;@">
                  <c:v>39734</c:v>
                </c:pt>
                <c:pt idx="129">
                  <c:v>39726</c:v>
                </c:pt>
                <c:pt idx="130">
                  <c:v>39719</c:v>
                </c:pt>
                <c:pt idx="131">
                  <c:v>39712</c:v>
                </c:pt>
                <c:pt idx="132">
                  <c:v>39706</c:v>
                </c:pt>
                <c:pt idx="133">
                  <c:v>39698</c:v>
                </c:pt>
                <c:pt idx="134">
                  <c:v>39691</c:v>
                </c:pt>
                <c:pt idx="135">
                  <c:v>39684</c:v>
                </c:pt>
                <c:pt idx="136">
                  <c:v>39677</c:v>
                </c:pt>
                <c:pt idx="137">
                  <c:v>39670</c:v>
                </c:pt>
                <c:pt idx="138">
                  <c:v>39663</c:v>
                </c:pt>
                <c:pt idx="139">
                  <c:v>39656</c:v>
                </c:pt>
                <c:pt idx="140">
                  <c:v>39649</c:v>
                </c:pt>
                <c:pt idx="141">
                  <c:v>39642</c:v>
                </c:pt>
                <c:pt idx="142">
                  <c:v>39635</c:v>
                </c:pt>
                <c:pt idx="143">
                  <c:v>39629</c:v>
                </c:pt>
                <c:pt idx="144">
                  <c:v>39622</c:v>
                </c:pt>
                <c:pt idx="145">
                  <c:v>39614</c:v>
                </c:pt>
                <c:pt idx="146">
                  <c:v>39607</c:v>
                </c:pt>
                <c:pt idx="147">
                  <c:v>39600</c:v>
                </c:pt>
                <c:pt idx="148">
                  <c:v>39593</c:v>
                </c:pt>
                <c:pt idx="149">
                  <c:v>39586</c:v>
                </c:pt>
                <c:pt idx="150">
                  <c:v>39579</c:v>
                </c:pt>
                <c:pt idx="151">
                  <c:v>39572</c:v>
                </c:pt>
                <c:pt idx="152">
                  <c:v>39565</c:v>
                </c:pt>
                <c:pt idx="153">
                  <c:v>39558</c:v>
                </c:pt>
                <c:pt idx="154">
                  <c:v>39551</c:v>
                </c:pt>
                <c:pt idx="155">
                  <c:v>39544</c:v>
                </c:pt>
                <c:pt idx="156">
                  <c:v>39537</c:v>
                </c:pt>
                <c:pt idx="157">
                  <c:v>39529</c:v>
                </c:pt>
                <c:pt idx="158">
                  <c:v>39523</c:v>
                </c:pt>
                <c:pt idx="159">
                  <c:v>39516</c:v>
                </c:pt>
                <c:pt idx="160">
                  <c:v>39509</c:v>
                </c:pt>
                <c:pt idx="161">
                  <c:v>39502</c:v>
                </c:pt>
                <c:pt idx="162">
                  <c:v>39495</c:v>
                </c:pt>
                <c:pt idx="163">
                  <c:v>39489</c:v>
                </c:pt>
                <c:pt idx="164">
                  <c:v>39481</c:v>
                </c:pt>
                <c:pt idx="165">
                  <c:v>39474</c:v>
                </c:pt>
                <c:pt idx="166">
                  <c:v>39467</c:v>
                </c:pt>
                <c:pt idx="167">
                  <c:v>39460</c:v>
                </c:pt>
                <c:pt idx="168">
                  <c:v>39453</c:v>
                </c:pt>
                <c:pt idx="169">
                  <c:v>39446</c:v>
                </c:pt>
                <c:pt idx="170">
                  <c:v>39439</c:v>
                </c:pt>
                <c:pt idx="171">
                  <c:v>39432</c:v>
                </c:pt>
                <c:pt idx="172">
                  <c:v>39425</c:v>
                </c:pt>
                <c:pt idx="173">
                  <c:v>39418</c:v>
                </c:pt>
                <c:pt idx="174">
                  <c:v>39411</c:v>
                </c:pt>
                <c:pt idx="175">
                  <c:v>39404</c:v>
                </c:pt>
                <c:pt idx="176">
                  <c:v>39397</c:v>
                </c:pt>
                <c:pt idx="177">
                  <c:v>39390</c:v>
                </c:pt>
                <c:pt idx="178">
                  <c:v>39383</c:v>
                </c:pt>
                <c:pt idx="179">
                  <c:v>39376</c:v>
                </c:pt>
                <c:pt idx="180">
                  <c:v>39369</c:v>
                </c:pt>
                <c:pt idx="181">
                  <c:v>39362</c:v>
                </c:pt>
                <c:pt idx="182">
                  <c:v>39355</c:v>
                </c:pt>
                <c:pt idx="183">
                  <c:v>39348</c:v>
                </c:pt>
                <c:pt idx="184">
                  <c:v>39341</c:v>
                </c:pt>
                <c:pt idx="185">
                  <c:v>39334</c:v>
                </c:pt>
                <c:pt idx="186">
                  <c:v>39327</c:v>
                </c:pt>
                <c:pt idx="187">
                  <c:v>39320</c:v>
                </c:pt>
                <c:pt idx="188">
                  <c:v>39313</c:v>
                </c:pt>
                <c:pt idx="189">
                  <c:v>39306</c:v>
                </c:pt>
                <c:pt idx="190">
                  <c:v>39299</c:v>
                </c:pt>
                <c:pt idx="191">
                  <c:v>39292</c:v>
                </c:pt>
                <c:pt idx="192">
                  <c:v>39285</c:v>
                </c:pt>
                <c:pt idx="193">
                  <c:v>39278</c:v>
                </c:pt>
                <c:pt idx="194">
                  <c:v>39271</c:v>
                </c:pt>
                <c:pt idx="195">
                  <c:v>39264</c:v>
                </c:pt>
                <c:pt idx="196">
                  <c:v>39257</c:v>
                </c:pt>
                <c:pt idx="197">
                  <c:v>39250</c:v>
                </c:pt>
                <c:pt idx="198">
                  <c:v>39243</c:v>
                </c:pt>
                <c:pt idx="199">
                  <c:v>39236</c:v>
                </c:pt>
                <c:pt idx="200">
                  <c:v>39229</c:v>
                </c:pt>
                <c:pt idx="201">
                  <c:v>39223</c:v>
                </c:pt>
                <c:pt idx="202">
                  <c:v>39215</c:v>
                </c:pt>
                <c:pt idx="203">
                  <c:v>39208</c:v>
                </c:pt>
                <c:pt idx="204">
                  <c:v>39201</c:v>
                </c:pt>
                <c:pt idx="205">
                  <c:v>39194</c:v>
                </c:pt>
                <c:pt idx="206">
                  <c:v>39187</c:v>
                </c:pt>
                <c:pt idx="207">
                  <c:v>39179</c:v>
                </c:pt>
                <c:pt idx="208">
                  <c:v>39173</c:v>
                </c:pt>
                <c:pt idx="209">
                  <c:v>39166</c:v>
                </c:pt>
                <c:pt idx="210">
                  <c:v>39159</c:v>
                </c:pt>
                <c:pt idx="211">
                  <c:v>39152</c:v>
                </c:pt>
                <c:pt idx="212">
                  <c:v>39145</c:v>
                </c:pt>
                <c:pt idx="213">
                  <c:v>39138</c:v>
                </c:pt>
                <c:pt idx="214">
                  <c:v>39132</c:v>
                </c:pt>
                <c:pt idx="215">
                  <c:v>39125</c:v>
                </c:pt>
                <c:pt idx="216">
                  <c:v>39117</c:v>
                </c:pt>
                <c:pt idx="217">
                  <c:v>39110</c:v>
                </c:pt>
                <c:pt idx="218">
                  <c:v>39104</c:v>
                </c:pt>
                <c:pt idx="219">
                  <c:v>39096</c:v>
                </c:pt>
                <c:pt idx="220">
                  <c:v>39089</c:v>
                </c:pt>
                <c:pt idx="221">
                  <c:v>39081</c:v>
                </c:pt>
                <c:pt idx="222">
                  <c:v>39074</c:v>
                </c:pt>
                <c:pt idx="223">
                  <c:v>39068</c:v>
                </c:pt>
                <c:pt idx="224">
                  <c:v>39061</c:v>
                </c:pt>
                <c:pt idx="225">
                  <c:v>39054</c:v>
                </c:pt>
                <c:pt idx="226">
                  <c:v>39047</c:v>
                </c:pt>
                <c:pt idx="227">
                  <c:v>39040</c:v>
                </c:pt>
                <c:pt idx="228">
                  <c:v>39033</c:v>
                </c:pt>
                <c:pt idx="229">
                  <c:v>39026</c:v>
                </c:pt>
                <c:pt idx="230">
                  <c:v>39019</c:v>
                </c:pt>
                <c:pt idx="231">
                  <c:v>39012</c:v>
                </c:pt>
                <c:pt idx="232">
                  <c:v>39005</c:v>
                </c:pt>
                <c:pt idx="233">
                  <c:v>38998</c:v>
                </c:pt>
                <c:pt idx="234">
                  <c:v>38991</c:v>
                </c:pt>
                <c:pt idx="235">
                  <c:v>38984</c:v>
                </c:pt>
                <c:pt idx="236">
                  <c:v>38977</c:v>
                </c:pt>
                <c:pt idx="237">
                  <c:v>38970</c:v>
                </c:pt>
                <c:pt idx="238">
                  <c:v>38963</c:v>
                </c:pt>
                <c:pt idx="239">
                  <c:v>38956</c:v>
                </c:pt>
                <c:pt idx="240">
                  <c:v>38949</c:v>
                </c:pt>
                <c:pt idx="241">
                  <c:v>38942</c:v>
                </c:pt>
                <c:pt idx="242">
                  <c:v>38935</c:v>
                </c:pt>
                <c:pt idx="243">
                  <c:v>38928</c:v>
                </c:pt>
                <c:pt idx="244">
                  <c:v>38921</c:v>
                </c:pt>
                <c:pt idx="245">
                  <c:v>38914</c:v>
                </c:pt>
                <c:pt idx="246">
                  <c:v>38907</c:v>
                </c:pt>
                <c:pt idx="247">
                  <c:v>38900</c:v>
                </c:pt>
                <c:pt idx="248">
                  <c:v>38893</c:v>
                </c:pt>
                <c:pt idx="249">
                  <c:v>38886</c:v>
                </c:pt>
                <c:pt idx="250">
                  <c:v>38879</c:v>
                </c:pt>
                <c:pt idx="251">
                  <c:v>38872</c:v>
                </c:pt>
                <c:pt idx="252">
                  <c:v>38865</c:v>
                </c:pt>
                <c:pt idx="253">
                  <c:v>38858</c:v>
                </c:pt>
                <c:pt idx="254">
                  <c:v>38851</c:v>
                </c:pt>
                <c:pt idx="255">
                  <c:v>38844</c:v>
                </c:pt>
                <c:pt idx="256">
                  <c:v>38837</c:v>
                </c:pt>
                <c:pt idx="257">
                  <c:v>38830</c:v>
                </c:pt>
                <c:pt idx="258">
                  <c:v>38823</c:v>
                </c:pt>
                <c:pt idx="259">
                  <c:v>38816</c:v>
                </c:pt>
                <c:pt idx="260">
                  <c:v>38809</c:v>
                </c:pt>
                <c:pt idx="261">
                  <c:v>38802</c:v>
                </c:pt>
                <c:pt idx="262">
                  <c:v>38795</c:v>
                </c:pt>
                <c:pt idx="263">
                  <c:v>38788</c:v>
                </c:pt>
                <c:pt idx="264">
                  <c:v>38781</c:v>
                </c:pt>
                <c:pt idx="265">
                  <c:v>38774</c:v>
                </c:pt>
                <c:pt idx="266">
                  <c:v>38767</c:v>
                </c:pt>
                <c:pt idx="267">
                  <c:v>38760</c:v>
                </c:pt>
                <c:pt idx="268">
                  <c:v>38753</c:v>
                </c:pt>
                <c:pt idx="269">
                  <c:v>38746</c:v>
                </c:pt>
                <c:pt idx="270">
                  <c:v>38739</c:v>
                </c:pt>
                <c:pt idx="271">
                  <c:v>38732</c:v>
                </c:pt>
                <c:pt idx="272">
                  <c:v>38725</c:v>
                </c:pt>
                <c:pt idx="273">
                  <c:v>38715</c:v>
                </c:pt>
                <c:pt idx="274">
                  <c:v>38711</c:v>
                </c:pt>
                <c:pt idx="275">
                  <c:v>38704</c:v>
                </c:pt>
                <c:pt idx="276">
                  <c:v>38697</c:v>
                </c:pt>
                <c:pt idx="277">
                  <c:v>38690</c:v>
                </c:pt>
                <c:pt idx="278">
                  <c:v>38683</c:v>
                </c:pt>
                <c:pt idx="279">
                  <c:v>38676</c:v>
                </c:pt>
                <c:pt idx="280">
                  <c:v>38669</c:v>
                </c:pt>
                <c:pt idx="281">
                  <c:v>38662</c:v>
                </c:pt>
                <c:pt idx="282">
                  <c:v>38655</c:v>
                </c:pt>
                <c:pt idx="283">
                  <c:v>38648</c:v>
                </c:pt>
                <c:pt idx="284">
                  <c:v>38641</c:v>
                </c:pt>
                <c:pt idx="285">
                  <c:v>38634</c:v>
                </c:pt>
                <c:pt idx="286">
                  <c:v>38627</c:v>
                </c:pt>
                <c:pt idx="287">
                  <c:v>38620</c:v>
                </c:pt>
                <c:pt idx="288">
                  <c:v>38613</c:v>
                </c:pt>
                <c:pt idx="289">
                  <c:v>38606</c:v>
                </c:pt>
                <c:pt idx="290">
                  <c:v>38599</c:v>
                </c:pt>
                <c:pt idx="291">
                  <c:v>38592</c:v>
                </c:pt>
                <c:pt idx="292">
                  <c:v>38585</c:v>
                </c:pt>
                <c:pt idx="293">
                  <c:v>38578</c:v>
                </c:pt>
                <c:pt idx="294">
                  <c:v>38571</c:v>
                </c:pt>
                <c:pt idx="295">
                  <c:v>38564</c:v>
                </c:pt>
                <c:pt idx="296">
                  <c:v>38557</c:v>
                </c:pt>
                <c:pt idx="297">
                  <c:v>38550</c:v>
                </c:pt>
                <c:pt idx="298">
                  <c:v>38543</c:v>
                </c:pt>
                <c:pt idx="299">
                  <c:v>38536</c:v>
                </c:pt>
                <c:pt idx="300">
                  <c:v>38529</c:v>
                </c:pt>
                <c:pt idx="301">
                  <c:v>38522</c:v>
                </c:pt>
                <c:pt idx="302">
                  <c:v>38515</c:v>
                </c:pt>
                <c:pt idx="303">
                  <c:v>38508</c:v>
                </c:pt>
                <c:pt idx="304">
                  <c:v>38501</c:v>
                </c:pt>
                <c:pt idx="305">
                  <c:v>38494</c:v>
                </c:pt>
                <c:pt idx="306">
                  <c:v>38487</c:v>
                </c:pt>
                <c:pt idx="307">
                  <c:v>38480</c:v>
                </c:pt>
                <c:pt idx="308">
                  <c:v>38473</c:v>
                </c:pt>
                <c:pt idx="309">
                  <c:v>38466</c:v>
                </c:pt>
                <c:pt idx="310">
                  <c:v>38459</c:v>
                </c:pt>
                <c:pt idx="311">
                  <c:v>38452</c:v>
                </c:pt>
                <c:pt idx="312">
                  <c:v>38445</c:v>
                </c:pt>
                <c:pt idx="313">
                  <c:v>38438</c:v>
                </c:pt>
                <c:pt idx="314">
                  <c:v>38431</c:v>
                </c:pt>
                <c:pt idx="315">
                  <c:v>38424</c:v>
                </c:pt>
                <c:pt idx="316">
                  <c:v>38417</c:v>
                </c:pt>
                <c:pt idx="317">
                  <c:v>38410</c:v>
                </c:pt>
                <c:pt idx="318">
                  <c:v>38403</c:v>
                </c:pt>
                <c:pt idx="319">
                  <c:v>38396</c:v>
                </c:pt>
                <c:pt idx="320">
                  <c:v>38389</c:v>
                </c:pt>
                <c:pt idx="321">
                  <c:v>38382</c:v>
                </c:pt>
                <c:pt idx="322">
                  <c:v>38375</c:v>
                </c:pt>
                <c:pt idx="323">
                  <c:v>38368</c:v>
                </c:pt>
                <c:pt idx="324">
                  <c:v>38361</c:v>
                </c:pt>
                <c:pt idx="325">
                  <c:v>38354</c:v>
                </c:pt>
                <c:pt idx="326">
                  <c:v>38347</c:v>
                </c:pt>
                <c:pt idx="327">
                  <c:v>38340</c:v>
                </c:pt>
                <c:pt idx="328">
                  <c:v>38333</c:v>
                </c:pt>
                <c:pt idx="329">
                  <c:v>38326</c:v>
                </c:pt>
                <c:pt idx="330">
                  <c:v>38319</c:v>
                </c:pt>
                <c:pt idx="331">
                  <c:v>38312</c:v>
                </c:pt>
                <c:pt idx="332">
                  <c:v>38305</c:v>
                </c:pt>
                <c:pt idx="333">
                  <c:v>38298</c:v>
                </c:pt>
                <c:pt idx="334">
                  <c:v>38291</c:v>
                </c:pt>
                <c:pt idx="335">
                  <c:v>38284</c:v>
                </c:pt>
                <c:pt idx="336">
                  <c:v>38277</c:v>
                </c:pt>
                <c:pt idx="337">
                  <c:v>38270</c:v>
                </c:pt>
                <c:pt idx="338">
                  <c:v>38263</c:v>
                </c:pt>
                <c:pt idx="339">
                  <c:v>38256</c:v>
                </c:pt>
                <c:pt idx="340">
                  <c:v>38249</c:v>
                </c:pt>
                <c:pt idx="341">
                  <c:v>38242</c:v>
                </c:pt>
                <c:pt idx="342">
                  <c:v>38235</c:v>
                </c:pt>
                <c:pt idx="343">
                  <c:v>38228</c:v>
                </c:pt>
                <c:pt idx="344">
                  <c:v>38221</c:v>
                </c:pt>
                <c:pt idx="345">
                  <c:v>38214</c:v>
                </c:pt>
                <c:pt idx="346">
                  <c:v>38207</c:v>
                </c:pt>
                <c:pt idx="347">
                  <c:v>38200</c:v>
                </c:pt>
                <c:pt idx="348">
                  <c:v>38193</c:v>
                </c:pt>
                <c:pt idx="349">
                  <c:v>38186</c:v>
                </c:pt>
                <c:pt idx="350">
                  <c:v>38179</c:v>
                </c:pt>
                <c:pt idx="351">
                  <c:v>38172</c:v>
                </c:pt>
                <c:pt idx="352">
                  <c:v>38165</c:v>
                </c:pt>
                <c:pt idx="353">
                  <c:v>38158</c:v>
                </c:pt>
                <c:pt idx="354">
                  <c:v>38151</c:v>
                </c:pt>
                <c:pt idx="355">
                  <c:v>38144</c:v>
                </c:pt>
                <c:pt idx="356">
                  <c:v>38137</c:v>
                </c:pt>
                <c:pt idx="357">
                  <c:v>38130</c:v>
                </c:pt>
                <c:pt idx="358">
                  <c:v>38123</c:v>
                </c:pt>
                <c:pt idx="359">
                  <c:v>38116</c:v>
                </c:pt>
                <c:pt idx="360">
                  <c:v>38109</c:v>
                </c:pt>
                <c:pt idx="361">
                  <c:v>38102</c:v>
                </c:pt>
                <c:pt idx="362">
                  <c:v>38095</c:v>
                </c:pt>
                <c:pt idx="363">
                  <c:v>38088</c:v>
                </c:pt>
                <c:pt idx="364">
                  <c:v>38081</c:v>
                </c:pt>
                <c:pt idx="365">
                  <c:v>38074</c:v>
                </c:pt>
                <c:pt idx="366">
                  <c:v>38067</c:v>
                </c:pt>
                <c:pt idx="367">
                  <c:v>38060</c:v>
                </c:pt>
                <c:pt idx="368">
                  <c:v>38053</c:v>
                </c:pt>
                <c:pt idx="369">
                  <c:v>38046</c:v>
                </c:pt>
                <c:pt idx="370">
                  <c:v>38039</c:v>
                </c:pt>
                <c:pt idx="371">
                  <c:v>38032</c:v>
                </c:pt>
                <c:pt idx="372">
                  <c:v>38025</c:v>
                </c:pt>
                <c:pt idx="373">
                  <c:v>38018</c:v>
                </c:pt>
                <c:pt idx="374">
                  <c:v>38011</c:v>
                </c:pt>
                <c:pt idx="375">
                  <c:v>38004</c:v>
                </c:pt>
                <c:pt idx="376">
                  <c:v>37997</c:v>
                </c:pt>
                <c:pt idx="377">
                  <c:v>37990</c:v>
                </c:pt>
                <c:pt idx="378">
                  <c:v>37983</c:v>
                </c:pt>
                <c:pt idx="379">
                  <c:v>37976</c:v>
                </c:pt>
                <c:pt idx="380">
                  <c:v>37969</c:v>
                </c:pt>
                <c:pt idx="381">
                  <c:v>37962</c:v>
                </c:pt>
                <c:pt idx="382">
                  <c:v>37955</c:v>
                </c:pt>
                <c:pt idx="383">
                  <c:v>37948</c:v>
                </c:pt>
                <c:pt idx="384">
                  <c:v>37941</c:v>
                </c:pt>
                <c:pt idx="385">
                  <c:v>37934</c:v>
                </c:pt>
                <c:pt idx="386">
                  <c:v>37927</c:v>
                </c:pt>
                <c:pt idx="387">
                  <c:v>37920</c:v>
                </c:pt>
                <c:pt idx="388">
                  <c:v>37913</c:v>
                </c:pt>
                <c:pt idx="389">
                  <c:v>37906</c:v>
                </c:pt>
                <c:pt idx="390">
                  <c:v>37899</c:v>
                </c:pt>
                <c:pt idx="391">
                  <c:v>37892</c:v>
                </c:pt>
                <c:pt idx="392">
                  <c:v>37885</c:v>
                </c:pt>
                <c:pt idx="393">
                  <c:v>37878</c:v>
                </c:pt>
                <c:pt idx="394">
                  <c:v>37871</c:v>
                </c:pt>
                <c:pt idx="395">
                  <c:v>37864</c:v>
                </c:pt>
                <c:pt idx="396">
                  <c:v>37857</c:v>
                </c:pt>
                <c:pt idx="397">
                  <c:v>37850</c:v>
                </c:pt>
                <c:pt idx="398">
                  <c:v>37843</c:v>
                </c:pt>
                <c:pt idx="399">
                  <c:v>37836</c:v>
                </c:pt>
                <c:pt idx="400">
                  <c:v>37829</c:v>
                </c:pt>
                <c:pt idx="401">
                  <c:v>37822</c:v>
                </c:pt>
                <c:pt idx="402">
                  <c:v>37815</c:v>
                </c:pt>
                <c:pt idx="403">
                  <c:v>37808</c:v>
                </c:pt>
                <c:pt idx="404">
                  <c:v>37801</c:v>
                </c:pt>
                <c:pt idx="405">
                  <c:v>37794</c:v>
                </c:pt>
                <c:pt idx="406">
                  <c:v>37787</c:v>
                </c:pt>
                <c:pt idx="407">
                  <c:v>37780</c:v>
                </c:pt>
                <c:pt idx="408">
                  <c:v>37773</c:v>
                </c:pt>
                <c:pt idx="409">
                  <c:v>37766</c:v>
                </c:pt>
                <c:pt idx="410">
                  <c:v>37759</c:v>
                </c:pt>
                <c:pt idx="411">
                  <c:v>37752</c:v>
                </c:pt>
                <c:pt idx="412">
                  <c:v>37745</c:v>
                </c:pt>
                <c:pt idx="413">
                  <c:v>37738</c:v>
                </c:pt>
                <c:pt idx="414">
                  <c:v>37731</c:v>
                </c:pt>
                <c:pt idx="415">
                  <c:v>37724</c:v>
                </c:pt>
                <c:pt idx="416">
                  <c:v>37717</c:v>
                </c:pt>
                <c:pt idx="417">
                  <c:v>37710</c:v>
                </c:pt>
                <c:pt idx="418">
                  <c:v>37703</c:v>
                </c:pt>
                <c:pt idx="419">
                  <c:v>37696</c:v>
                </c:pt>
                <c:pt idx="420">
                  <c:v>37689</c:v>
                </c:pt>
                <c:pt idx="421">
                  <c:v>37682</c:v>
                </c:pt>
                <c:pt idx="422">
                  <c:v>37675</c:v>
                </c:pt>
                <c:pt idx="423">
                  <c:v>37668</c:v>
                </c:pt>
                <c:pt idx="424">
                  <c:v>37661</c:v>
                </c:pt>
                <c:pt idx="425">
                  <c:v>37654</c:v>
                </c:pt>
                <c:pt idx="426">
                  <c:v>37647</c:v>
                </c:pt>
                <c:pt idx="427">
                  <c:v>37640</c:v>
                </c:pt>
                <c:pt idx="428">
                  <c:v>37633</c:v>
                </c:pt>
                <c:pt idx="429">
                  <c:v>37626</c:v>
                </c:pt>
                <c:pt idx="430">
                  <c:v>37619</c:v>
                </c:pt>
                <c:pt idx="431">
                  <c:v>37612</c:v>
                </c:pt>
                <c:pt idx="432">
                  <c:v>37605</c:v>
                </c:pt>
                <c:pt idx="433">
                  <c:v>37598</c:v>
                </c:pt>
                <c:pt idx="434">
                  <c:v>37591</c:v>
                </c:pt>
                <c:pt idx="435">
                  <c:v>37584</c:v>
                </c:pt>
                <c:pt idx="436">
                  <c:v>37577</c:v>
                </c:pt>
                <c:pt idx="437">
                  <c:v>37570</c:v>
                </c:pt>
                <c:pt idx="438">
                  <c:v>37563</c:v>
                </c:pt>
                <c:pt idx="439">
                  <c:v>37556</c:v>
                </c:pt>
                <c:pt idx="440">
                  <c:v>37549</c:v>
                </c:pt>
                <c:pt idx="441">
                  <c:v>37542</c:v>
                </c:pt>
                <c:pt idx="442">
                  <c:v>37535</c:v>
                </c:pt>
                <c:pt idx="443">
                  <c:v>37528</c:v>
                </c:pt>
                <c:pt idx="444">
                  <c:v>37521</c:v>
                </c:pt>
                <c:pt idx="445">
                  <c:v>37514</c:v>
                </c:pt>
                <c:pt idx="446">
                  <c:v>37507</c:v>
                </c:pt>
                <c:pt idx="447">
                  <c:v>37500</c:v>
                </c:pt>
                <c:pt idx="448">
                  <c:v>37493</c:v>
                </c:pt>
                <c:pt idx="449">
                  <c:v>37486</c:v>
                </c:pt>
                <c:pt idx="450">
                  <c:v>37479</c:v>
                </c:pt>
                <c:pt idx="451">
                  <c:v>37472</c:v>
                </c:pt>
                <c:pt idx="452">
                  <c:v>37465</c:v>
                </c:pt>
                <c:pt idx="453">
                  <c:v>37458</c:v>
                </c:pt>
                <c:pt idx="454">
                  <c:v>37451</c:v>
                </c:pt>
                <c:pt idx="455">
                  <c:v>37444</c:v>
                </c:pt>
                <c:pt idx="456">
                  <c:v>37437</c:v>
                </c:pt>
                <c:pt idx="457">
                  <c:v>37430</c:v>
                </c:pt>
                <c:pt idx="458">
                  <c:v>37423</c:v>
                </c:pt>
                <c:pt idx="459">
                  <c:v>37416</c:v>
                </c:pt>
                <c:pt idx="460">
                  <c:v>37409</c:v>
                </c:pt>
                <c:pt idx="461">
                  <c:v>37402</c:v>
                </c:pt>
                <c:pt idx="462">
                  <c:v>37395</c:v>
                </c:pt>
                <c:pt idx="463">
                  <c:v>37388</c:v>
                </c:pt>
                <c:pt idx="464">
                  <c:v>37381</c:v>
                </c:pt>
                <c:pt idx="465">
                  <c:v>37374</c:v>
                </c:pt>
                <c:pt idx="466">
                  <c:v>37367</c:v>
                </c:pt>
                <c:pt idx="467">
                  <c:v>37360</c:v>
                </c:pt>
                <c:pt idx="468">
                  <c:v>37353</c:v>
                </c:pt>
                <c:pt idx="469">
                  <c:v>37346</c:v>
                </c:pt>
                <c:pt idx="470">
                  <c:v>37339</c:v>
                </c:pt>
                <c:pt idx="471">
                  <c:v>37332</c:v>
                </c:pt>
                <c:pt idx="472">
                  <c:v>37325</c:v>
                </c:pt>
                <c:pt idx="473">
                  <c:v>37318</c:v>
                </c:pt>
                <c:pt idx="474">
                  <c:v>37311</c:v>
                </c:pt>
                <c:pt idx="475">
                  <c:v>37304</c:v>
                </c:pt>
                <c:pt idx="476">
                  <c:v>37297</c:v>
                </c:pt>
                <c:pt idx="477">
                  <c:v>37290</c:v>
                </c:pt>
                <c:pt idx="478">
                  <c:v>37283</c:v>
                </c:pt>
                <c:pt idx="479">
                  <c:v>37276</c:v>
                </c:pt>
                <c:pt idx="480">
                  <c:v>37269</c:v>
                </c:pt>
                <c:pt idx="481">
                  <c:v>37262</c:v>
                </c:pt>
                <c:pt idx="482">
                  <c:v>37255</c:v>
                </c:pt>
                <c:pt idx="483">
                  <c:v>37248</c:v>
                </c:pt>
                <c:pt idx="484">
                  <c:v>37241</c:v>
                </c:pt>
                <c:pt idx="485">
                  <c:v>37234</c:v>
                </c:pt>
                <c:pt idx="486">
                  <c:v>37227</c:v>
                </c:pt>
                <c:pt idx="487">
                  <c:v>37220</c:v>
                </c:pt>
                <c:pt idx="488">
                  <c:v>37213</c:v>
                </c:pt>
                <c:pt idx="489">
                  <c:v>37206</c:v>
                </c:pt>
                <c:pt idx="490">
                  <c:v>37199</c:v>
                </c:pt>
                <c:pt idx="491">
                  <c:v>37192</c:v>
                </c:pt>
                <c:pt idx="492">
                  <c:v>37185</c:v>
                </c:pt>
                <c:pt idx="493">
                  <c:v>37178</c:v>
                </c:pt>
                <c:pt idx="494">
                  <c:v>37171</c:v>
                </c:pt>
                <c:pt idx="495">
                  <c:v>37164</c:v>
                </c:pt>
                <c:pt idx="496">
                  <c:v>37157</c:v>
                </c:pt>
                <c:pt idx="497">
                  <c:v>37150</c:v>
                </c:pt>
                <c:pt idx="498">
                  <c:v>37143</c:v>
                </c:pt>
                <c:pt idx="499">
                  <c:v>37136</c:v>
                </c:pt>
                <c:pt idx="500">
                  <c:v>37129</c:v>
                </c:pt>
                <c:pt idx="501">
                  <c:v>37122</c:v>
                </c:pt>
                <c:pt idx="502">
                  <c:v>37115</c:v>
                </c:pt>
                <c:pt idx="503">
                  <c:v>37108</c:v>
                </c:pt>
                <c:pt idx="504">
                  <c:v>37101</c:v>
                </c:pt>
                <c:pt idx="505">
                  <c:v>37094</c:v>
                </c:pt>
                <c:pt idx="506">
                  <c:v>37087</c:v>
                </c:pt>
                <c:pt idx="507">
                  <c:v>37080</c:v>
                </c:pt>
                <c:pt idx="508">
                  <c:v>37073</c:v>
                </c:pt>
                <c:pt idx="509">
                  <c:v>37066</c:v>
                </c:pt>
                <c:pt idx="510">
                  <c:v>37059</c:v>
                </c:pt>
                <c:pt idx="511">
                  <c:v>37052</c:v>
                </c:pt>
                <c:pt idx="512">
                  <c:v>37045</c:v>
                </c:pt>
                <c:pt idx="513">
                  <c:v>37038</c:v>
                </c:pt>
                <c:pt idx="514">
                  <c:v>37031</c:v>
                </c:pt>
                <c:pt idx="515">
                  <c:v>37024</c:v>
                </c:pt>
                <c:pt idx="516">
                  <c:v>37017</c:v>
                </c:pt>
                <c:pt idx="517">
                  <c:v>37010</c:v>
                </c:pt>
                <c:pt idx="518">
                  <c:v>37003</c:v>
                </c:pt>
                <c:pt idx="519">
                  <c:v>36996</c:v>
                </c:pt>
                <c:pt idx="520">
                  <c:v>36989</c:v>
                </c:pt>
                <c:pt idx="521">
                  <c:v>36982</c:v>
                </c:pt>
                <c:pt idx="522">
                  <c:v>36975</c:v>
                </c:pt>
                <c:pt idx="523">
                  <c:v>36968</c:v>
                </c:pt>
                <c:pt idx="524">
                  <c:v>36961</c:v>
                </c:pt>
                <c:pt idx="525">
                  <c:v>36954</c:v>
                </c:pt>
                <c:pt idx="526">
                  <c:v>36947</c:v>
                </c:pt>
                <c:pt idx="527">
                  <c:v>36940</c:v>
                </c:pt>
                <c:pt idx="528">
                  <c:v>36933</c:v>
                </c:pt>
                <c:pt idx="529">
                  <c:v>36926</c:v>
                </c:pt>
                <c:pt idx="530">
                  <c:v>36919</c:v>
                </c:pt>
                <c:pt idx="531">
                  <c:v>36912</c:v>
                </c:pt>
                <c:pt idx="532">
                  <c:v>36905</c:v>
                </c:pt>
                <c:pt idx="533">
                  <c:v>36898</c:v>
                </c:pt>
                <c:pt idx="534">
                  <c:v>36891</c:v>
                </c:pt>
                <c:pt idx="535">
                  <c:v>36884</c:v>
                </c:pt>
                <c:pt idx="536">
                  <c:v>36877</c:v>
                </c:pt>
                <c:pt idx="537">
                  <c:v>36870</c:v>
                </c:pt>
                <c:pt idx="538">
                  <c:v>36863</c:v>
                </c:pt>
                <c:pt idx="539">
                  <c:v>36856</c:v>
                </c:pt>
                <c:pt idx="540">
                  <c:v>36849</c:v>
                </c:pt>
                <c:pt idx="541">
                  <c:v>36842</c:v>
                </c:pt>
                <c:pt idx="542">
                  <c:v>36835</c:v>
                </c:pt>
                <c:pt idx="543">
                  <c:v>36828</c:v>
                </c:pt>
                <c:pt idx="544">
                  <c:v>36821</c:v>
                </c:pt>
                <c:pt idx="545">
                  <c:v>36814</c:v>
                </c:pt>
                <c:pt idx="546">
                  <c:v>36807</c:v>
                </c:pt>
                <c:pt idx="547">
                  <c:v>36800</c:v>
                </c:pt>
                <c:pt idx="548">
                  <c:v>36793</c:v>
                </c:pt>
                <c:pt idx="549">
                  <c:v>36786</c:v>
                </c:pt>
                <c:pt idx="550">
                  <c:v>36779</c:v>
                </c:pt>
                <c:pt idx="551">
                  <c:v>36772</c:v>
                </c:pt>
                <c:pt idx="552">
                  <c:v>36765</c:v>
                </c:pt>
                <c:pt idx="553">
                  <c:v>36758</c:v>
                </c:pt>
                <c:pt idx="554">
                  <c:v>36751</c:v>
                </c:pt>
                <c:pt idx="555">
                  <c:v>36744</c:v>
                </c:pt>
                <c:pt idx="556">
                  <c:v>36737</c:v>
                </c:pt>
                <c:pt idx="557">
                  <c:v>36730</c:v>
                </c:pt>
                <c:pt idx="558">
                  <c:v>36723</c:v>
                </c:pt>
                <c:pt idx="559">
                  <c:v>36716</c:v>
                </c:pt>
                <c:pt idx="560">
                  <c:v>36709</c:v>
                </c:pt>
                <c:pt idx="561">
                  <c:v>36702</c:v>
                </c:pt>
                <c:pt idx="562">
                  <c:v>36695</c:v>
                </c:pt>
                <c:pt idx="563">
                  <c:v>36688</c:v>
                </c:pt>
                <c:pt idx="564">
                  <c:v>36681</c:v>
                </c:pt>
                <c:pt idx="565">
                  <c:v>36674</c:v>
                </c:pt>
                <c:pt idx="566">
                  <c:v>36667</c:v>
                </c:pt>
                <c:pt idx="567">
                  <c:v>36660</c:v>
                </c:pt>
                <c:pt idx="568">
                  <c:v>36653</c:v>
                </c:pt>
                <c:pt idx="569">
                  <c:v>36646</c:v>
                </c:pt>
                <c:pt idx="570">
                  <c:v>36639</c:v>
                </c:pt>
                <c:pt idx="571">
                  <c:v>36632</c:v>
                </c:pt>
                <c:pt idx="572">
                  <c:v>36625</c:v>
                </c:pt>
                <c:pt idx="573">
                  <c:v>36618</c:v>
                </c:pt>
                <c:pt idx="574">
                  <c:v>36611</c:v>
                </c:pt>
                <c:pt idx="575">
                  <c:v>36604</c:v>
                </c:pt>
                <c:pt idx="576">
                  <c:v>36597</c:v>
                </c:pt>
                <c:pt idx="577">
                  <c:v>36590</c:v>
                </c:pt>
                <c:pt idx="578">
                  <c:v>36583</c:v>
                </c:pt>
                <c:pt idx="579">
                  <c:v>36576</c:v>
                </c:pt>
                <c:pt idx="580">
                  <c:v>36569</c:v>
                </c:pt>
                <c:pt idx="581">
                  <c:v>36562</c:v>
                </c:pt>
                <c:pt idx="582">
                  <c:v>36555</c:v>
                </c:pt>
                <c:pt idx="583">
                  <c:v>36548</c:v>
                </c:pt>
                <c:pt idx="584">
                  <c:v>36541</c:v>
                </c:pt>
                <c:pt idx="585">
                  <c:v>36534</c:v>
                </c:pt>
                <c:pt idx="586">
                  <c:v>36527</c:v>
                </c:pt>
                <c:pt idx="587">
                  <c:v>36520</c:v>
                </c:pt>
                <c:pt idx="588">
                  <c:v>36513</c:v>
                </c:pt>
                <c:pt idx="589">
                  <c:v>36506</c:v>
                </c:pt>
                <c:pt idx="590">
                  <c:v>36499</c:v>
                </c:pt>
                <c:pt idx="591">
                  <c:v>36492</c:v>
                </c:pt>
                <c:pt idx="592">
                  <c:v>36485</c:v>
                </c:pt>
                <c:pt idx="593">
                  <c:v>36478</c:v>
                </c:pt>
                <c:pt idx="594">
                  <c:v>36471</c:v>
                </c:pt>
                <c:pt idx="595">
                  <c:v>36464</c:v>
                </c:pt>
                <c:pt idx="596">
                  <c:v>36457</c:v>
                </c:pt>
                <c:pt idx="597">
                  <c:v>36450</c:v>
                </c:pt>
                <c:pt idx="598">
                  <c:v>36443</c:v>
                </c:pt>
                <c:pt idx="599">
                  <c:v>36436</c:v>
                </c:pt>
                <c:pt idx="600">
                  <c:v>36429</c:v>
                </c:pt>
                <c:pt idx="601">
                  <c:v>36422</c:v>
                </c:pt>
                <c:pt idx="602">
                  <c:v>36415</c:v>
                </c:pt>
                <c:pt idx="603">
                  <c:v>36408</c:v>
                </c:pt>
                <c:pt idx="604">
                  <c:v>36401</c:v>
                </c:pt>
                <c:pt idx="605">
                  <c:v>36394</c:v>
                </c:pt>
                <c:pt idx="606">
                  <c:v>36387</c:v>
                </c:pt>
                <c:pt idx="607">
                  <c:v>36380</c:v>
                </c:pt>
                <c:pt idx="608">
                  <c:v>36373</c:v>
                </c:pt>
                <c:pt idx="609">
                  <c:v>36366</c:v>
                </c:pt>
                <c:pt idx="610">
                  <c:v>36359</c:v>
                </c:pt>
                <c:pt idx="611">
                  <c:v>36352</c:v>
                </c:pt>
                <c:pt idx="612">
                  <c:v>36345</c:v>
                </c:pt>
                <c:pt idx="613">
                  <c:v>36338</c:v>
                </c:pt>
                <c:pt idx="614">
                  <c:v>36331</c:v>
                </c:pt>
                <c:pt idx="615">
                  <c:v>36324</c:v>
                </c:pt>
                <c:pt idx="616">
                  <c:v>36317</c:v>
                </c:pt>
                <c:pt idx="617">
                  <c:v>36310</c:v>
                </c:pt>
                <c:pt idx="618">
                  <c:v>36303</c:v>
                </c:pt>
                <c:pt idx="619">
                  <c:v>36296</c:v>
                </c:pt>
                <c:pt idx="620">
                  <c:v>36289</c:v>
                </c:pt>
                <c:pt idx="621">
                  <c:v>36282</c:v>
                </c:pt>
                <c:pt idx="622">
                  <c:v>36275</c:v>
                </c:pt>
                <c:pt idx="623">
                  <c:v>36268</c:v>
                </c:pt>
                <c:pt idx="624">
                  <c:v>36261</c:v>
                </c:pt>
                <c:pt idx="625">
                  <c:v>36254</c:v>
                </c:pt>
                <c:pt idx="626">
                  <c:v>36247</c:v>
                </c:pt>
                <c:pt idx="627">
                  <c:v>36240</c:v>
                </c:pt>
                <c:pt idx="628">
                  <c:v>36233</c:v>
                </c:pt>
                <c:pt idx="629">
                  <c:v>36226</c:v>
                </c:pt>
                <c:pt idx="630">
                  <c:v>36219</c:v>
                </c:pt>
                <c:pt idx="631">
                  <c:v>36212</c:v>
                </c:pt>
                <c:pt idx="632">
                  <c:v>36205</c:v>
                </c:pt>
                <c:pt idx="633">
                  <c:v>36198</c:v>
                </c:pt>
                <c:pt idx="634">
                  <c:v>36191</c:v>
                </c:pt>
                <c:pt idx="635">
                  <c:v>36184</c:v>
                </c:pt>
                <c:pt idx="636">
                  <c:v>36177</c:v>
                </c:pt>
                <c:pt idx="637">
                  <c:v>36170</c:v>
                </c:pt>
                <c:pt idx="638">
                  <c:v>36163</c:v>
                </c:pt>
                <c:pt idx="639">
                  <c:v>36156</c:v>
                </c:pt>
                <c:pt idx="640">
                  <c:v>36149</c:v>
                </c:pt>
                <c:pt idx="641">
                  <c:v>36142</c:v>
                </c:pt>
                <c:pt idx="642">
                  <c:v>36134</c:v>
                </c:pt>
                <c:pt idx="643">
                  <c:v>36128</c:v>
                </c:pt>
                <c:pt idx="644">
                  <c:v>36121</c:v>
                </c:pt>
                <c:pt idx="645">
                  <c:v>36114</c:v>
                </c:pt>
                <c:pt idx="646">
                  <c:v>36107</c:v>
                </c:pt>
                <c:pt idx="647">
                  <c:v>36100</c:v>
                </c:pt>
                <c:pt idx="648">
                  <c:v>36093</c:v>
                </c:pt>
                <c:pt idx="649">
                  <c:v>36086</c:v>
                </c:pt>
                <c:pt idx="650">
                  <c:v>36079</c:v>
                </c:pt>
                <c:pt idx="651">
                  <c:v>36072</c:v>
                </c:pt>
                <c:pt idx="652">
                  <c:v>36065</c:v>
                </c:pt>
                <c:pt idx="653">
                  <c:v>36058</c:v>
                </c:pt>
                <c:pt idx="654">
                  <c:v>36051</c:v>
                </c:pt>
                <c:pt idx="655">
                  <c:v>36044</c:v>
                </c:pt>
                <c:pt idx="656">
                  <c:v>36037</c:v>
                </c:pt>
                <c:pt idx="657">
                  <c:v>36030</c:v>
                </c:pt>
                <c:pt idx="658">
                  <c:v>36023</c:v>
                </c:pt>
                <c:pt idx="659">
                  <c:v>36016</c:v>
                </c:pt>
                <c:pt idx="660">
                  <c:v>36009</c:v>
                </c:pt>
                <c:pt idx="661">
                  <c:v>36002</c:v>
                </c:pt>
                <c:pt idx="662">
                  <c:v>35995</c:v>
                </c:pt>
                <c:pt idx="663">
                  <c:v>35988</c:v>
                </c:pt>
                <c:pt idx="664">
                  <c:v>35981</c:v>
                </c:pt>
                <c:pt idx="665">
                  <c:v>35974</c:v>
                </c:pt>
                <c:pt idx="666">
                  <c:v>35967</c:v>
                </c:pt>
                <c:pt idx="667">
                  <c:v>35960</c:v>
                </c:pt>
                <c:pt idx="668">
                  <c:v>35953</c:v>
                </c:pt>
                <c:pt idx="669">
                  <c:v>35946</c:v>
                </c:pt>
                <c:pt idx="670">
                  <c:v>35939</c:v>
                </c:pt>
                <c:pt idx="671">
                  <c:v>35932</c:v>
                </c:pt>
                <c:pt idx="672">
                  <c:v>35925</c:v>
                </c:pt>
                <c:pt idx="673">
                  <c:v>35918</c:v>
                </c:pt>
                <c:pt idx="674">
                  <c:v>35911</c:v>
                </c:pt>
                <c:pt idx="675">
                  <c:v>35904</c:v>
                </c:pt>
                <c:pt idx="676">
                  <c:v>35897</c:v>
                </c:pt>
                <c:pt idx="677">
                  <c:v>35890</c:v>
                </c:pt>
                <c:pt idx="678">
                  <c:v>35883</c:v>
                </c:pt>
                <c:pt idx="679">
                  <c:v>35876</c:v>
                </c:pt>
                <c:pt idx="680">
                  <c:v>35869</c:v>
                </c:pt>
                <c:pt idx="681">
                  <c:v>35862</c:v>
                </c:pt>
                <c:pt idx="682">
                  <c:v>35855</c:v>
                </c:pt>
                <c:pt idx="683">
                  <c:v>35848</c:v>
                </c:pt>
                <c:pt idx="684">
                  <c:v>35841</c:v>
                </c:pt>
                <c:pt idx="685">
                  <c:v>35834</c:v>
                </c:pt>
                <c:pt idx="686">
                  <c:v>35827</c:v>
                </c:pt>
                <c:pt idx="687">
                  <c:v>35820</c:v>
                </c:pt>
                <c:pt idx="688">
                  <c:v>35813</c:v>
                </c:pt>
                <c:pt idx="689">
                  <c:v>35806</c:v>
                </c:pt>
                <c:pt idx="690">
                  <c:v>35799</c:v>
                </c:pt>
                <c:pt idx="691">
                  <c:v>35792</c:v>
                </c:pt>
                <c:pt idx="692">
                  <c:v>35785</c:v>
                </c:pt>
                <c:pt idx="693">
                  <c:v>35778</c:v>
                </c:pt>
                <c:pt idx="694">
                  <c:v>35771</c:v>
                </c:pt>
                <c:pt idx="695">
                  <c:v>35764</c:v>
                </c:pt>
                <c:pt idx="696">
                  <c:v>35757</c:v>
                </c:pt>
                <c:pt idx="697">
                  <c:v>35750</c:v>
                </c:pt>
                <c:pt idx="698">
                  <c:v>35743</c:v>
                </c:pt>
                <c:pt idx="699">
                  <c:v>35736</c:v>
                </c:pt>
                <c:pt idx="700">
                  <c:v>35729</c:v>
                </c:pt>
                <c:pt idx="701">
                  <c:v>35722</c:v>
                </c:pt>
                <c:pt idx="702">
                  <c:v>35715</c:v>
                </c:pt>
                <c:pt idx="703">
                  <c:v>35708</c:v>
                </c:pt>
                <c:pt idx="704">
                  <c:v>35701</c:v>
                </c:pt>
                <c:pt idx="705">
                  <c:v>35694</c:v>
                </c:pt>
                <c:pt idx="706">
                  <c:v>35687</c:v>
                </c:pt>
                <c:pt idx="707">
                  <c:v>35680</c:v>
                </c:pt>
                <c:pt idx="708">
                  <c:v>35673</c:v>
                </c:pt>
                <c:pt idx="709">
                  <c:v>35666</c:v>
                </c:pt>
                <c:pt idx="710">
                  <c:v>35659</c:v>
                </c:pt>
                <c:pt idx="711">
                  <c:v>35652</c:v>
                </c:pt>
                <c:pt idx="712">
                  <c:v>35645</c:v>
                </c:pt>
                <c:pt idx="713">
                  <c:v>35638</c:v>
                </c:pt>
                <c:pt idx="714">
                  <c:v>35631</c:v>
                </c:pt>
                <c:pt idx="715">
                  <c:v>35624</c:v>
                </c:pt>
                <c:pt idx="716">
                  <c:v>35617</c:v>
                </c:pt>
                <c:pt idx="717">
                  <c:v>35610</c:v>
                </c:pt>
                <c:pt idx="718">
                  <c:v>35603</c:v>
                </c:pt>
                <c:pt idx="719">
                  <c:v>35596</c:v>
                </c:pt>
                <c:pt idx="720">
                  <c:v>35589</c:v>
                </c:pt>
                <c:pt idx="721">
                  <c:v>35582</c:v>
                </c:pt>
                <c:pt idx="722">
                  <c:v>35575</c:v>
                </c:pt>
                <c:pt idx="723">
                  <c:v>35568</c:v>
                </c:pt>
                <c:pt idx="724">
                  <c:v>35561</c:v>
                </c:pt>
                <c:pt idx="725">
                  <c:v>35554</c:v>
                </c:pt>
                <c:pt idx="726">
                  <c:v>35547</c:v>
                </c:pt>
                <c:pt idx="727">
                  <c:v>35540</c:v>
                </c:pt>
                <c:pt idx="728">
                  <c:v>35533</c:v>
                </c:pt>
                <c:pt idx="729">
                  <c:v>35526</c:v>
                </c:pt>
                <c:pt idx="730">
                  <c:v>35519</c:v>
                </c:pt>
                <c:pt idx="731">
                  <c:v>35512</c:v>
                </c:pt>
                <c:pt idx="732">
                  <c:v>35505</c:v>
                </c:pt>
                <c:pt idx="733">
                  <c:v>35498</c:v>
                </c:pt>
                <c:pt idx="734">
                  <c:v>35491</c:v>
                </c:pt>
                <c:pt idx="735">
                  <c:v>35484</c:v>
                </c:pt>
                <c:pt idx="736">
                  <c:v>35477</c:v>
                </c:pt>
                <c:pt idx="737">
                  <c:v>35470</c:v>
                </c:pt>
                <c:pt idx="738">
                  <c:v>35463</c:v>
                </c:pt>
                <c:pt idx="739">
                  <c:v>35456</c:v>
                </c:pt>
                <c:pt idx="740">
                  <c:v>35449</c:v>
                </c:pt>
                <c:pt idx="741">
                  <c:v>35442</c:v>
                </c:pt>
                <c:pt idx="742">
                  <c:v>35435</c:v>
                </c:pt>
                <c:pt idx="743">
                  <c:v>35428</c:v>
                </c:pt>
                <c:pt idx="744">
                  <c:v>35421</c:v>
                </c:pt>
                <c:pt idx="745">
                  <c:v>35414</c:v>
                </c:pt>
                <c:pt idx="746">
                  <c:v>35407</c:v>
                </c:pt>
                <c:pt idx="747">
                  <c:v>35400</c:v>
                </c:pt>
                <c:pt idx="748">
                  <c:v>35393</c:v>
                </c:pt>
                <c:pt idx="749">
                  <c:v>35386</c:v>
                </c:pt>
                <c:pt idx="750">
                  <c:v>35379</c:v>
                </c:pt>
                <c:pt idx="751">
                  <c:v>35372</c:v>
                </c:pt>
                <c:pt idx="752">
                  <c:v>35365</c:v>
                </c:pt>
                <c:pt idx="753">
                  <c:v>35358</c:v>
                </c:pt>
                <c:pt idx="754">
                  <c:v>35351</c:v>
                </c:pt>
                <c:pt idx="755">
                  <c:v>35344</c:v>
                </c:pt>
                <c:pt idx="756">
                  <c:v>35337</c:v>
                </c:pt>
                <c:pt idx="757">
                  <c:v>35330</c:v>
                </c:pt>
                <c:pt idx="758">
                  <c:v>35323</c:v>
                </c:pt>
                <c:pt idx="759">
                  <c:v>35316</c:v>
                </c:pt>
                <c:pt idx="760">
                  <c:v>35309</c:v>
                </c:pt>
                <c:pt idx="761">
                  <c:v>35302</c:v>
                </c:pt>
                <c:pt idx="762">
                  <c:v>35295</c:v>
                </c:pt>
                <c:pt idx="763">
                  <c:v>35288</c:v>
                </c:pt>
                <c:pt idx="764">
                  <c:v>35281</c:v>
                </c:pt>
                <c:pt idx="765">
                  <c:v>35274</c:v>
                </c:pt>
                <c:pt idx="766">
                  <c:v>35267</c:v>
                </c:pt>
                <c:pt idx="767">
                  <c:v>35260</c:v>
                </c:pt>
                <c:pt idx="768">
                  <c:v>35253</c:v>
                </c:pt>
                <c:pt idx="769">
                  <c:v>35246</c:v>
                </c:pt>
                <c:pt idx="770">
                  <c:v>35239</c:v>
                </c:pt>
                <c:pt idx="771">
                  <c:v>35232</c:v>
                </c:pt>
                <c:pt idx="772">
                  <c:v>35225</c:v>
                </c:pt>
                <c:pt idx="773">
                  <c:v>35218</c:v>
                </c:pt>
                <c:pt idx="774">
                  <c:v>35211</c:v>
                </c:pt>
                <c:pt idx="775">
                  <c:v>35204</c:v>
                </c:pt>
                <c:pt idx="776">
                  <c:v>35197</c:v>
                </c:pt>
                <c:pt idx="777">
                  <c:v>35190</c:v>
                </c:pt>
                <c:pt idx="778">
                  <c:v>35183</c:v>
                </c:pt>
                <c:pt idx="779">
                  <c:v>35176</c:v>
                </c:pt>
                <c:pt idx="780">
                  <c:v>35169</c:v>
                </c:pt>
                <c:pt idx="781">
                  <c:v>35162</c:v>
                </c:pt>
                <c:pt idx="782">
                  <c:v>35155</c:v>
                </c:pt>
                <c:pt idx="783">
                  <c:v>35148</c:v>
                </c:pt>
                <c:pt idx="784">
                  <c:v>35141</c:v>
                </c:pt>
                <c:pt idx="785">
                  <c:v>35134</c:v>
                </c:pt>
                <c:pt idx="786">
                  <c:v>35127</c:v>
                </c:pt>
                <c:pt idx="787">
                  <c:v>35120</c:v>
                </c:pt>
                <c:pt idx="788">
                  <c:v>35113</c:v>
                </c:pt>
                <c:pt idx="789">
                  <c:v>35106</c:v>
                </c:pt>
                <c:pt idx="790">
                  <c:v>35099</c:v>
                </c:pt>
                <c:pt idx="791">
                  <c:v>35092</c:v>
                </c:pt>
                <c:pt idx="792">
                  <c:v>35085</c:v>
                </c:pt>
                <c:pt idx="793">
                  <c:v>35078</c:v>
                </c:pt>
                <c:pt idx="794">
                  <c:v>35071</c:v>
                </c:pt>
                <c:pt idx="795">
                  <c:v>35064</c:v>
                </c:pt>
                <c:pt idx="796">
                  <c:v>35057</c:v>
                </c:pt>
                <c:pt idx="797">
                  <c:v>35050</c:v>
                </c:pt>
                <c:pt idx="798">
                  <c:v>35043</c:v>
                </c:pt>
                <c:pt idx="799">
                  <c:v>35036</c:v>
                </c:pt>
                <c:pt idx="800">
                  <c:v>35029</c:v>
                </c:pt>
                <c:pt idx="801">
                  <c:v>35022</c:v>
                </c:pt>
                <c:pt idx="802">
                  <c:v>35015</c:v>
                </c:pt>
                <c:pt idx="803">
                  <c:v>35008</c:v>
                </c:pt>
                <c:pt idx="804">
                  <c:v>35001</c:v>
                </c:pt>
                <c:pt idx="805">
                  <c:v>34994</c:v>
                </c:pt>
                <c:pt idx="806">
                  <c:v>34987</c:v>
                </c:pt>
                <c:pt idx="807">
                  <c:v>34980</c:v>
                </c:pt>
                <c:pt idx="808">
                  <c:v>34973</c:v>
                </c:pt>
                <c:pt idx="809">
                  <c:v>34966</c:v>
                </c:pt>
                <c:pt idx="810">
                  <c:v>34959</c:v>
                </c:pt>
                <c:pt idx="811">
                  <c:v>34952</c:v>
                </c:pt>
                <c:pt idx="812">
                  <c:v>34945</c:v>
                </c:pt>
                <c:pt idx="813">
                  <c:v>34938</c:v>
                </c:pt>
                <c:pt idx="814">
                  <c:v>34931</c:v>
                </c:pt>
                <c:pt idx="815">
                  <c:v>34924</c:v>
                </c:pt>
                <c:pt idx="816">
                  <c:v>34917</c:v>
                </c:pt>
                <c:pt idx="817">
                  <c:v>34910</c:v>
                </c:pt>
                <c:pt idx="818">
                  <c:v>34903</c:v>
                </c:pt>
                <c:pt idx="819">
                  <c:v>34896</c:v>
                </c:pt>
                <c:pt idx="820">
                  <c:v>34889</c:v>
                </c:pt>
                <c:pt idx="821">
                  <c:v>34882</c:v>
                </c:pt>
                <c:pt idx="822">
                  <c:v>34875</c:v>
                </c:pt>
                <c:pt idx="823">
                  <c:v>34868</c:v>
                </c:pt>
                <c:pt idx="824">
                  <c:v>34861</c:v>
                </c:pt>
                <c:pt idx="825">
                  <c:v>34854</c:v>
                </c:pt>
                <c:pt idx="826">
                  <c:v>34847</c:v>
                </c:pt>
                <c:pt idx="827">
                  <c:v>34840</c:v>
                </c:pt>
                <c:pt idx="828">
                  <c:v>34833</c:v>
                </c:pt>
                <c:pt idx="829">
                  <c:v>34826</c:v>
                </c:pt>
                <c:pt idx="830">
                  <c:v>34819</c:v>
                </c:pt>
                <c:pt idx="831">
                  <c:v>34812</c:v>
                </c:pt>
                <c:pt idx="832">
                  <c:v>34805</c:v>
                </c:pt>
                <c:pt idx="833">
                  <c:v>34798</c:v>
                </c:pt>
                <c:pt idx="834">
                  <c:v>34791</c:v>
                </c:pt>
                <c:pt idx="835">
                  <c:v>34784</c:v>
                </c:pt>
                <c:pt idx="836">
                  <c:v>34777</c:v>
                </c:pt>
                <c:pt idx="837">
                  <c:v>34770</c:v>
                </c:pt>
                <c:pt idx="838">
                  <c:v>34763</c:v>
                </c:pt>
                <c:pt idx="839">
                  <c:v>34756</c:v>
                </c:pt>
                <c:pt idx="840">
                  <c:v>34749</c:v>
                </c:pt>
                <c:pt idx="841">
                  <c:v>34742</c:v>
                </c:pt>
                <c:pt idx="842">
                  <c:v>34735</c:v>
                </c:pt>
                <c:pt idx="843">
                  <c:v>34728</c:v>
                </c:pt>
                <c:pt idx="844">
                  <c:v>34721</c:v>
                </c:pt>
                <c:pt idx="845">
                  <c:v>34714</c:v>
                </c:pt>
                <c:pt idx="846">
                  <c:v>34707</c:v>
                </c:pt>
                <c:pt idx="847">
                  <c:v>34700</c:v>
                </c:pt>
                <c:pt idx="848">
                  <c:v>34693</c:v>
                </c:pt>
                <c:pt idx="849">
                  <c:v>34686</c:v>
                </c:pt>
                <c:pt idx="850">
                  <c:v>34679</c:v>
                </c:pt>
                <c:pt idx="851">
                  <c:v>34672</c:v>
                </c:pt>
                <c:pt idx="852">
                  <c:v>34665</c:v>
                </c:pt>
                <c:pt idx="853">
                  <c:v>34658</c:v>
                </c:pt>
                <c:pt idx="854">
                  <c:v>34651</c:v>
                </c:pt>
                <c:pt idx="855">
                  <c:v>34644</c:v>
                </c:pt>
                <c:pt idx="856">
                  <c:v>34637</c:v>
                </c:pt>
                <c:pt idx="857">
                  <c:v>34630</c:v>
                </c:pt>
                <c:pt idx="858">
                  <c:v>34623</c:v>
                </c:pt>
                <c:pt idx="859">
                  <c:v>34616</c:v>
                </c:pt>
                <c:pt idx="860">
                  <c:v>34609</c:v>
                </c:pt>
                <c:pt idx="861">
                  <c:v>34602</c:v>
                </c:pt>
                <c:pt idx="862">
                  <c:v>34595</c:v>
                </c:pt>
                <c:pt idx="863">
                  <c:v>34588</c:v>
                </c:pt>
                <c:pt idx="864">
                  <c:v>34581</c:v>
                </c:pt>
                <c:pt idx="865">
                  <c:v>34574</c:v>
                </c:pt>
                <c:pt idx="866">
                  <c:v>34567</c:v>
                </c:pt>
                <c:pt idx="867">
                  <c:v>34560</c:v>
                </c:pt>
                <c:pt idx="868">
                  <c:v>34553</c:v>
                </c:pt>
                <c:pt idx="869">
                  <c:v>34546</c:v>
                </c:pt>
                <c:pt idx="870">
                  <c:v>34539</c:v>
                </c:pt>
                <c:pt idx="871">
                  <c:v>34532</c:v>
                </c:pt>
                <c:pt idx="872">
                  <c:v>34525</c:v>
                </c:pt>
                <c:pt idx="873">
                  <c:v>34518</c:v>
                </c:pt>
                <c:pt idx="874">
                  <c:v>34511</c:v>
                </c:pt>
                <c:pt idx="875">
                  <c:v>34504</c:v>
                </c:pt>
                <c:pt idx="876">
                  <c:v>34497</c:v>
                </c:pt>
                <c:pt idx="877">
                  <c:v>34490</c:v>
                </c:pt>
                <c:pt idx="878">
                  <c:v>34483</c:v>
                </c:pt>
                <c:pt idx="879">
                  <c:v>34476</c:v>
                </c:pt>
                <c:pt idx="880">
                  <c:v>34469</c:v>
                </c:pt>
                <c:pt idx="881">
                  <c:v>34462</c:v>
                </c:pt>
                <c:pt idx="882">
                  <c:v>34455</c:v>
                </c:pt>
                <c:pt idx="883">
                  <c:v>34448</c:v>
                </c:pt>
                <c:pt idx="884">
                  <c:v>34441</c:v>
                </c:pt>
                <c:pt idx="885">
                  <c:v>34434</c:v>
                </c:pt>
                <c:pt idx="886">
                  <c:v>34427</c:v>
                </c:pt>
                <c:pt idx="887">
                  <c:v>34420</c:v>
                </c:pt>
                <c:pt idx="888">
                  <c:v>34413</c:v>
                </c:pt>
                <c:pt idx="889">
                  <c:v>34406</c:v>
                </c:pt>
                <c:pt idx="890">
                  <c:v>34399</c:v>
                </c:pt>
                <c:pt idx="891">
                  <c:v>34392</c:v>
                </c:pt>
                <c:pt idx="892">
                  <c:v>34385</c:v>
                </c:pt>
                <c:pt idx="893">
                  <c:v>34378</c:v>
                </c:pt>
                <c:pt idx="894">
                  <c:v>34371</c:v>
                </c:pt>
                <c:pt idx="895">
                  <c:v>34364</c:v>
                </c:pt>
                <c:pt idx="896">
                  <c:v>34357</c:v>
                </c:pt>
                <c:pt idx="897">
                  <c:v>34350</c:v>
                </c:pt>
                <c:pt idx="898">
                  <c:v>34343</c:v>
                </c:pt>
                <c:pt idx="899">
                  <c:v>34336</c:v>
                </c:pt>
                <c:pt idx="900">
                  <c:v>34329</c:v>
                </c:pt>
                <c:pt idx="901">
                  <c:v>34322</c:v>
                </c:pt>
                <c:pt idx="902">
                  <c:v>34315</c:v>
                </c:pt>
                <c:pt idx="903">
                  <c:v>34308</c:v>
                </c:pt>
                <c:pt idx="904">
                  <c:v>34301</c:v>
                </c:pt>
                <c:pt idx="905">
                  <c:v>34294</c:v>
                </c:pt>
                <c:pt idx="906">
                  <c:v>34287</c:v>
                </c:pt>
                <c:pt idx="907">
                  <c:v>34280</c:v>
                </c:pt>
                <c:pt idx="908">
                  <c:v>34273</c:v>
                </c:pt>
                <c:pt idx="909">
                  <c:v>34266</c:v>
                </c:pt>
                <c:pt idx="910">
                  <c:v>34259</c:v>
                </c:pt>
                <c:pt idx="911">
                  <c:v>34252</c:v>
                </c:pt>
                <c:pt idx="912">
                  <c:v>34245</c:v>
                </c:pt>
                <c:pt idx="913">
                  <c:v>34238</c:v>
                </c:pt>
                <c:pt idx="914">
                  <c:v>34231</c:v>
                </c:pt>
                <c:pt idx="915">
                  <c:v>34224</c:v>
                </c:pt>
                <c:pt idx="916">
                  <c:v>34217</c:v>
                </c:pt>
                <c:pt idx="917">
                  <c:v>34210</c:v>
                </c:pt>
                <c:pt idx="918">
                  <c:v>34203</c:v>
                </c:pt>
                <c:pt idx="919">
                  <c:v>34196</c:v>
                </c:pt>
                <c:pt idx="920">
                  <c:v>34189</c:v>
                </c:pt>
                <c:pt idx="921">
                  <c:v>34182</c:v>
                </c:pt>
                <c:pt idx="922">
                  <c:v>34175</c:v>
                </c:pt>
                <c:pt idx="923">
                  <c:v>34168</c:v>
                </c:pt>
                <c:pt idx="924">
                  <c:v>34161</c:v>
                </c:pt>
                <c:pt idx="925">
                  <c:v>34154</c:v>
                </c:pt>
                <c:pt idx="926">
                  <c:v>34147</c:v>
                </c:pt>
                <c:pt idx="927">
                  <c:v>34140</c:v>
                </c:pt>
                <c:pt idx="928">
                  <c:v>34133</c:v>
                </c:pt>
                <c:pt idx="929">
                  <c:v>34126</c:v>
                </c:pt>
                <c:pt idx="930">
                  <c:v>34119</c:v>
                </c:pt>
                <c:pt idx="931">
                  <c:v>34112</c:v>
                </c:pt>
                <c:pt idx="932">
                  <c:v>34105</c:v>
                </c:pt>
                <c:pt idx="933">
                  <c:v>34098</c:v>
                </c:pt>
                <c:pt idx="934">
                  <c:v>34091</c:v>
                </c:pt>
                <c:pt idx="935">
                  <c:v>34084</c:v>
                </c:pt>
                <c:pt idx="936">
                  <c:v>34077</c:v>
                </c:pt>
                <c:pt idx="937">
                  <c:v>34070</c:v>
                </c:pt>
                <c:pt idx="938">
                  <c:v>34063</c:v>
                </c:pt>
                <c:pt idx="939">
                  <c:v>34056</c:v>
                </c:pt>
                <c:pt idx="940">
                  <c:v>34049</c:v>
                </c:pt>
                <c:pt idx="941">
                  <c:v>34042</c:v>
                </c:pt>
                <c:pt idx="942">
                  <c:v>34035</c:v>
                </c:pt>
                <c:pt idx="943">
                  <c:v>34028</c:v>
                </c:pt>
                <c:pt idx="944">
                  <c:v>34021</c:v>
                </c:pt>
                <c:pt idx="945">
                  <c:v>34014</c:v>
                </c:pt>
                <c:pt idx="946">
                  <c:v>34007</c:v>
                </c:pt>
                <c:pt idx="947">
                  <c:v>34000</c:v>
                </c:pt>
                <c:pt idx="948">
                  <c:v>33993</c:v>
                </c:pt>
                <c:pt idx="949">
                  <c:v>33986</c:v>
                </c:pt>
                <c:pt idx="950">
                  <c:v>33979</c:v>
                </c:pt>
                <c:pt idx="951">
                  <c:v>33972</c:v>
                </c:pt>
                <c:pt idx="952">
                  <c:v>33965</c:v>
                </c:pt>
                <c:pt idx="953">
                  <c:v>33958</c:v>
                </c:pt>
                <c:pt idx="954">
                  <c:v>33951</c:v>
                </c:pt>
                <c:pt idx="955">
                  <c:v>33944</c:v>
                </c:pt>
                <c:pt idx="956">
                  <c:v>33937</c:v>
                </c:pt>
                <c:pt idx="957">
                  <c:v>33930</c:v>
                </c:pt>
                <c:pt idx="958">
                  <c:v>33923</c:v>
                </c:pt>
                <c:pt idx="959">
                  <c:v>33916</c:v>
                </c:pt>
                <c:pt idx="960">
                  <c:v>33909</c:v>
                </c:pt>
                <c:pt idx="961">
                  <c:v>33902</c:v>
                </c:pt>
                <c:pt idx="962">
                  <c:v>33895</c:v>
                </c:pt>
                <c:pt idx="963">
                  <c:v>33888</c:v>
                </c:pt>
                <c:pt idx="964">
                  <c:v>33881</c:v>
                </c:pt>
                <c:pt idx="965">
                  <c:v>33874</c:v>
                </c:pt>
                <c:pt idx="966">
                  <c:v>33867</c:v>
                </c:pt>
                <c:pt idx="967">
                  <c:v>33860</c:v>
                </c:pt>
                <c:pt idx="968">
                  <c:v>33853</c:v>
                </c:pt>
                <c:pt idx="969">
                  <c:v>33846</c:v>
                </c:pt>
                <c:pt idx="970">
                  <c:v>33839</c:v>
                </c:pt>
                <c:pt idx="971">
                  <c:v>33832</c:v>
                </c:pt>
                <c:pt idx="972">
                  <c:v>33825</c:v>
                </c:pt>
                <c:pt idx="973">
                  <c:v>33818</c:v>
                </c:pt>
                <c:pt idx="974">
                  <c:v>33811</c:v>
                </c:pt>
                <c:pt idx="975">
                  <c:v>33804</c:v>
                </c:pt>
                <c:pt idx="976">
                  <c:v>33797</c:v>
                </c:pt>
                <c:pt idx="977">
                  <c:v>33790</c:v>
                </c:pt>
                <c:pt idx="978">
                  <c:v>33783</c:v>
                </c:pt>
                <c:pt idx="979">
                  <c:v>33776</c:v>
                </c:pt>
                <c:pt idx="980">
                  <c:v>33769</c:v>
                </c:pt>
                <c:pt idx="981">
                  <c:v>33762</c:v>
                </c:pt>
                <c:pt idx="982">
                  <c:v>33755</c:v>
                </c:pt>
                <c:pt idx="983">
                  <c:v>33748</c:v>
                </c:pt>
                <c:pt idx="984">
                  <c:v>33741</c:v>
                </c:pt>
                <c:pt idx="985">
                  <c:v>33734</c:v>
                </c:pt>
                <c:pt idx="986">
                  <c:v>33727</c:v>
                </c:pt>
                <c:pt idx="987">
                  <c:v>33720</c:v>
                </c:pt>
                <c:pt idx="988">
                  <c:v>33713</c:v>
                </c:pt>
                <c:pt idx="989">
                  <c:v>33706</c:v>
                </c:pt>
                <c:pt idx="990">
                  <c:v>33699</c:v>
                </c:pt>
                <c:pt idx="991">
                  <c:v>33692</c:v>
                </c:pt>
                <c:pt idx="992">
                  <c:v>33685</c:v>
                </c:pt>
                <c:pt idx="993">
                  <c:v>33678</c:v>
                </c:pt>
                <c:pt idx="994">
                  <c:v>33672</c:v>
                </c:pt>
                <c:pt idx="995">
                  <c:v>33664</c:v>
                </c:pt>
                <c:pt idx="996">
                  <c:v>33657</c:v>
                </c:pt>
                <c:pt idx="997">
                  <c:v>33650</c:v>
                </c:pt>
                <c:pt idx="998">
                  <c:v>33643</c:v>
                </c:pt>
                <c:pt idx="999">
                  <c:v>33636</c:v>
                </c:pt>
                <c:pt idx="1000">
                  <c:v>33629</c:v>
                </c:pt>
                <c:pt idx="1001">
                  <c:v>33622</c:v>
                </c:pt>
                <c:pt idx="1002">
                  <c:v>33615</c:v>
                </c:pt>
                <c:pt idx="1003">
                  <c:v>33608</c:v>
                </c:pt>
                <c:pt idx="1004">
                  <c:v>33601</c:v>
                </c:pt>
                <c:pt idx="1005">
                  <c:v>33594</c:v>
                </c:pt>
                <c:pt idx="1006">
                  <c:v>33587</c:v>
                </c:pt>
                <c:pt idx="1007">
                  <c:v>33580</c:v>
                </c:pt>
                <c:pt idx="1008">
                  <c:v>33573</c:v>
                </c:pt>
                <c:pt idx="1009">
                  <c:v>33566</c:v>
                </c:pt>
                <c:pt idx="1010">
                  <c:v>33559</c:v>
                </c:pt>
                <c:pt idx="1011">
                  <c:v>33552</c:v>
                </c:pt>
                <c:pt idx="1012">
                  <c:v>33545</c:v>
                </c:pt>
                <c:pt idx="1013">
                  <c:v>33538</c:v>
                </c:pt>
                <c:pt idx="1014">
                  <c:v>33531</c:v>
                </c:pt>
                <c:pt idx="1015">
                  <c:v>33524</c:v>
                </c:pt>
                <c:pt idx="1016">
                  <c:v>33517</c:v>
                </c:pt>
                <c:pt idx="1017">
                  <c:v>33510</c:v>
                </c:pt>
                <c:pt idx="1018">
                  <c:v>33503</c:v>
                </c:pt>
                <c:pt idx="1019">
                  <c:v>33496</c:v>
                </c:pt>
                <c:pt idx="1020">
                  <c:v>33489</c:v>
                </c:pt>
                <c:pt idx="1021">
                  <c:v>33482</c:v>
                </c:pt>
                <c:pt idx="1022">
                  <c:v>33475</c:v>
                </c:pt>
                <c:pt idx="1023">
                  <c:v>33468</c:v>
                </c:pt>
                <c:pt idx="1024">
                  <c:v>33461</c:v>
                </c:pt>
                <c:pt idx="1025">
                  <c:v>33454</c:v>
                </c:pt>
                <c:pt idx="1026">
                  <c:v>33447</c:v>
                </c:pt>
                <c:pt idx="1027">
                  <c:v>33440</c:v>
                </c:pt>
                <c:pt idx="1028">
                  <c:v>33433</c:v>
                </c:pt>
                <c:pt idx="1029">
                  <c:v>33426</c:v>
                </c:pt>
                <c:pt idx="1030">
                  <c:v>33419</c:v>
                </c:pt>
                <c:pt idx="1031">
                  <c:v>33412</c:v>
                </c:pt>
                <c:pt idx="1032">
                  <c:v>33405</c:v>
                </c:pt>
                <c:pt idx="1033">
                  <c:v>33398</c:v>
                </c:pt>
                <c:pt idx="1034">
                  <c:v>33391</c:v>
                </c:pt>
                <c:pt idx="1035">
                  <c:v>33384</c:v>
                </c:pt>
                <c:pt idx="1036">
                  <c:v>33377</c:v>
                </c:pt>
                <c:pt idx="1037">
                  <c:v>33370</c:v>
                </c:pt>
                <c:pt idx="1038">
                  <c:v>33363</c:v>
                </c:pt>
                <c:pt idx="1039">
                  <c:v>33356</c:v>
                </c:pt>
                <c:pt idx="1040">
                  <c:v>33349</c:v>
                </c:pt>
                <c:pt idx="1041">
                  <c:v>33342</c:v>
                </c:pt>
                <c:pt idx="1042">
                  <c:v>33335</c:v>
                </c:pt>
                <c:pt idx="1043">
                  <c:v>33328</c:v>
                </c:pt>
                <c:pt idx="1044">
                  <c:v>33321</c:v>
                </c:pt>
                <c:pt idx="1045">
                  <c:v>33314</c:v>
                </c:pt>
                <c:pt idx="1046">
                  <c:v>33307</c:v>
                </c:pt>
                <c:pt idx="1047">
                  <c:v>33300</c:v>
                </c:pt>
                <c:pt idx="1048">
                  <c:v>33293</c:v>
                </c:pt>
                <c:pt idx="1049">
                  <c:v>33286</c:v>
                </c:pt>
                <c:pt idx="1050">
                  <c:v>33279</c:v>
                </c:pt>
                <c:pt idx="1051">
                  <c:v>33272</c:v>
                </c:pt>
                <c:pt idx="1052">
                  <c:v>33265</c:v>
                </c:pt>
                <c:pt idx="1053">
                  <c:v>33258</c:v>
                </c:pt>
                <c:pt idx="1054">
                  <c:v>33251</c:v>
                </c:pt>
                <c:pt idx="1055">
                  <c:v>33244</c:v>
                </c:pt>
                <c:pt idx="1056">
                  <c:v>33237</c:v>
                </c:pt>
                <c:pt idx="1057">
                  <c:v>33230</c:v>
                </c:pt>
                <c:pt idx="1058">
                  <c:v>33223</c:v>
                </c:pt>
                <c:pt idx="1059">
                  <c:v>33216</c:v>
                </c:pt>
                <c:pt idx="1060">
                  <c:v>33209</c:v>
                </c:pt>
                <c:pt idx="1061">
                  <c:v>33202</c:v>
                </c:pt>
                <c:pt idx="1062">
                  <c:v>33195</c:v>
                </c:pt>
                <c:pt idx="1063">
                  <c:v>33188</c:v>
                </c:pt>
                <c:pt idx="1064">
                  <c:v>33181</c:v>
                </c:pt>
                <c:pt idx="1065">
                  <c:v>33174</c:v>
                </c:pt>
                <c:pt idx="1066">
                  <c:v>33167</c:v>
                </c:pt>
                <c:pt idx="1067">
                  <c:v>33160</c:v>
                </c:pt>
                <c:pt idx="1068">
                  <c:v>33153</c:v>
                </c:pt>
                <c:pt idx="1069">
                  <c:v>33146</c:v>
                </c:pt>
                <c:pt idx="1070">
                  <c:v>33139</c:v>
                </c:pt>
                <c:pt idx="1071">
                  <c:v>33132</c:v>
                </c:pt>
                <c:pt idx="1072">
                  <c:v>33125</c:v>
                </c:pt>
                <c:pt idx="1073">
                  <c:v>33118</c:v>
                </c:pt>
                <c:pt idx="1074">
                  <c:v>33111</c:v>
                </c:pt>
                <c:pt idx="1075">
                  <c:v>33104</c:v>
                </c:pt>
                <c:pt idx="1076">
                  <c:v>33097</c:v>
                </c:pt>
                <c:pt idx="1077">
                  <c:v>33090</c:v>
                </c:pt>
                <c:pt idx="1078">
                  <c:v>33083</c:v>
                </c:pt>
                <c:pt idx="1079">
                  <c:v>33076</c:v>
                </c:pt>
                <c:pt idx="1080">
                  <c:v>33069</c:v>
                </c:pt>
                <c:pt idx="1081">
                  <c:v>33062</c:v>
                </c:pt>
                <c:pt idx="1082">
                  <c:v>33055</c:v>
                </c:pt>
                <c:pt idx="1083">
                  <c:v>33048</c:v>
                </c:pt>
                <c:pt idx="1084">
                  <c:v>33041</c:v>
                </c:pt>
                <c:pt idx="1085">
                  <c:v>33034</c:v>
                </c:pt>
                <c:pt idx="1086">
                  <c:v>33027</c:v>
                </c:pt>
                <c:pt idx="1087">
                  <c:v>33020</c:v>
                </c:pt>
                <c:pt idx="1088">
                  <c:v>33013</c:v>
                </c:pt>
                <c:pt idx="1089">
                  <c:v>33006</c:v>
                </c:pt>
                <c:pt idx="1090">
                  <c:v>32999</c:v>
                </c:pt>
                <c:pt idx="1091">
                  <c:v>32992</c:v>
                </c:pt>
                <c:pt idx="1092">
                  <c:v>32985</c:v>
                </c:pt>
                <c:pt idx="1093">
                  <c:v>32978</c:v>
                </c:pt>
                <c:pt idx="1094">
                  <c:v>32971</c:v>
                </c:pt>
                <c:pt idx="1095">
                  <c:v>32964</c:v>
                </c:pt>
                <c:pt idx="1096">
                  <c:v>32957</c:v>
                </c:pt>
                <c:pt idx="1097">
                  <c:v>32950</c:v>
                </c:pt>
                <c:pt idx="1098">
                  <c:v>32943</c:v>
                </c:pt>
                <c:pt idx="1099">
                  <c:v>32936</c:v>
                </c:pt>
                <c:pt idx="1100">
                  <c:v>32929</c:v>
                </c:pt>
                <c:pt idx="1101">
                  <c:v>32922</c:v>
                </c:pt>
                <c:pt idx="1102">
                  <c:v>32915</c:v>
                </c:pt>
                <c:pt idx="1103">
                  <c:v>32908</c:v>
                </c:pt>
                <c:pt idx="1104">
                  <c:v>32901</c:v>
                </c:pt>
                <c:pt idx="1105">
                  <c:v>32894</c:v>
                </c:pt>
                <c:pt idx="1106">
                  <c:v>32887</c:v>
                </c:pt>
                <c:pt idx="1107">
                  <c:v>32880</c:v>
                </c:pt>
                <c:pt idx="1108">
                  <c:v>32873</c:v>
                </c:pt>
                <c:pt idx="1109">
                  <c:v>32866</c:v>
                </c:pt>
                <c:pt idx="1110">
                  <c:v>32859</c:v>
                </c:pt>
                <c:pt idx="1111">
                  <c:v>32852</c:v>
                </c:pt>
                <c:pt idx="1112">
                  <c:v>32845</c:v>
                </c:pt>
                <c:pt idx="1113">
                  <c:v>32838</c:v>
                </c:pt>
                <c:pt idx="1114">
                  <c:v>32831</c:v>
                </c:pt>
                <c:pt idx="1115">
                  <c:v>32824</c:v>
                </c:pt>
                <c:pt idx="1116">
                  <c:v>32817</c:v>
                </c:pt>
                <c:pt idx="1117">
                  <c:v>32810</c:v>
                </c:pt>
                <c:pt idx="1118">
                  <c:v>32803</c:v>
                </c:pt>
                <c:pt idx="1119">
                  <c:v>32796</c:v>
                </c:pt>
                <c:pt idx="1120">
                  <c:v>32789</c:v>
                </c:pt>
                <c:pt idx="1121">
                  <c:v>32782</c:v>
                </c:pt>
                <c:pt idx="1122">
                  <c:v>32775</c:v>
                </c:pt>
                <c:pt idx="1123">
                  <c:v>32768</c:v>
                </c:pt>
                <c:pt idx="1124">
                  <c:v>32761</c:v>
                </c:pt>
                <c:pt idx="1125">
                  <c:v>32754</c:v>
                </c:pt>
                <c:pt idx="1126">
                  <c:v>32747</c:v>
                </c:pt>
                <c:pt idx="1127">
                  <c:v>32740</c:v>
                </c:pt>
                <c:pt idx="1128">
                  <c:v>32733</c:v>
                </c:pt>
                <c:pt idx="1129">
                  <c:v>32726</c:v>
                </c:pt>
                <c:pt idx="1130">
                  <c:v>32719</c:v>
                </c:pt>
                <c:pt idx="1131">
                  <c:v>32712</c:v>
                </c:pt>
                <c:pt idx="1132">
                  <c:v>32705</c:v>
                </c:pt>
                <c:pt idx="1133">
                  <c:v>32698</c:v>
                </c:pt>
                <c:pt idx="1134">
                  <c:v>32691</c:v>
                </c:pt>
                <c:pt idx="1135">
                  <c:v>32684</c:v>
                </c:pt>
                <c:pt idx="1136">
                  <c:v>32677</c:v>
                </c:pt>
                <c:pt idx="1137">
                  <c:v>32670</c:v>
                </c:pt>
                <c:pt idx="1138">
                  <c:v>32663</c:v>
                </c:pt>
                <c:pt idx="1139">
                  <c:v>32656</c:v>
                </c:pt>
                <c:pt idx="1140">
                  <c:v>32649</c:v>
                </c:pt>
                <c:pt idx="1141">
                  <c:v>32642</c:v>
                </c:pt>
                <c:pt idx="1142">
                  <c:v>32635</c:v>
                </c:pt>
                <c:pt idx="1143">
                  <c:v>32628</c:v>
                </c:pt>
                <c:pt idx="1144">
                  <c:v>32621</c:v>
                </c:pt>
                <c:pt idx="1145">
                  <c:v>32614</c:v>
                </c:pt>
                <c:pt idx="1146">
                  <c:v>32607</c:v>
                </c:pt>
                <c:pt idx="1147">
                  <c:v>32600</c:v>
                </c:pt>
                <c:pt idx="1148">
                  <c:v>32593</c:v>
                </c:pt>
                <c:pt idx="1149">
                  <c:v>32586</c:v>
                </c:pt>
                <c:pt idx="1150">
                  <c:v>32579</c:v>
                </c:pt>
                <c:pt idx="1151">
                  <c:v>32572</c:v>
                </c:pt>
                <c:pt idx="1152">
                  <c:v>32565</c:v>
                </c:pt>
                <c:pt idx="1153">
                  <c:v>32558</c:v>
                </c:pt>
                <c:pt idx="1154">
                  <c:v>32551</c:v>
                </c:pt>
                <c:pt idx="1155">
                  <c:v>32544</c:v>
                </c:pt>
                <c:pt idx="1156">
                  <c:v>32537</c:v>
                </c:pt>
                <c:pt idx="1157">
                  <c:v>32530</c:v>
                </c:pt>
                <c:pt idx="1158">
                  <c:v>32523</c:v>
                </c:pt>
                <c:pt idx="1159">
                  <c:v>32516</c:v>
                </c:pt>
                <c:pt idx="1160">
                  <c:v>32509</c:v>
                </c:pt>
                <c:pt idx="1162">
                  <c:v>32495</c:v>
                </c:pt>
                <c:pt idx="1163">
                  <c:v>32488</c:v>
                </c:pt>
                <c:pt idx="1164">
                  <c:v>32481</c:v>
                </c:pt>
                <c:pt idx="1165">
                  <c:v>32474</c:v>
                </c:pt>
                <c:pt idx="1166">
                  <c:v>32467</c:v>
                </c:pt>
                <c:pt idx="1167">
                  <c:v>32460</c:v>
                </c:pt>
                <c:pt idx="1168">
                  <c:v>32453</c:v>
                </c:pt>
                <c:pt idx="1169">
                  <c:v>32446</c:v>
                </c:pt>
                <c:pt idx="1170">
                  <c:v>32439</c:v>
                </c:pt>
                <c:pt idx="1171">
                  <c:v>32432</c:v>
                </c:pt>
                <c:pt idx="1172">
                  <c:v>32425</c:v>
                </c:pt>
                <c:pt idx="1173">
                  <c:v>32418</c:v>
                </c:pt>
                <c:pt idx="1174">
                  <c:v>32411</c:v>
                </c:pt>
                <c:pt idx="1175">
                  <c:v>32404</c:v>
                </c:pt>
                <c:pt idx="1176">
                  <c:v>32397</c:v>
                </c:pt>
                <c:pt idx="1177">
                  <c:v>32390</c:v>
                </c:pt>
                <c:pt idx="1178">
                  <c:v>32383</c:v>
                </c:pt>
                <c:pt idx="1179">
                  <c:v>32376</c:v>
                </c:pt>
                <c:pt idx="1180">
                  <c:v>32369</c:v>
                </c:pt>
                <c:pt idx="1181">
                  <c:v>32362</c:v>
                </c:pt>
                <c:pt idx="1182">
                  <c:v>32355</c:v>
                </c:pt>
                <c:pt idx="1183">
                  <c:v>32348</c:v>
                </c:pt>
                <c:pt idx="1184">
                  <c:v>32341</c:v>
                </c:pt>
                <c:pt idx="1185">
                  <c:v>32334</c:v>
                </c:pt>
                <c:pt idx="1186">
                  <c:v>32327</c:v>
                </c:pt>
                <c:pt idx="1187">
                  <c:v>32320</c:v>
                </c:pt>
                <c:pt idx="1188">
                  <c:v>32313</c:v>
                </c:pt>
                <c:pt idx="1189">
                  <c:v>32306</c:v>
                </c:pt>
                <c:pt idx="1190">
                  <c:v>32299</c:v>
                </c:pt>
                <c:pt idx="1191">
                  <c:v>32292</c:v>
                </c:pt>
                <c:pt idx="1192">
                  <c:v>32285</c:v>
                </c:pt>
                <c:pt idx="1193">
                  <c:v>32278</c:v>
                </c:pt>
                <c:pt idx="1194">
                  <c:v>32271</c:v>
                </c:pt>
                <c:pt idx="1195">
                  <c:v>32264</c:v>
                </c:pt>
                <c:pt idx="1196">
                  <c:v>32257</c:v>
                </c:pt>
                <c:pt idx="1197">
                  <c:v>32250</c:v>
                </c:pt>
                <c:pt idx="1198">
                  <c:v>32243</c:v>
                </c:pt>
                <c:pt idx="1199">
                  <c:v>32236</c:v>
                </c:pt>
                <c:pt idx="1200">
                  <c:v>32229</c:v>
                </c:pt>
                <c:pt idx="1201">
                  <c:v>32222</c:v>
                </c:pt>
                <c:pt idx="1202">
                  <c:v>32215</c:v>
                </c:pt>
                <c:pt idx="1203">
                  <c:v>32208</c:v>
                </c:pt>
                <c:pt idx="1204">
                  <c:v>32201</c:v>
                </c:pt>
                <c:pt idx="1205">
                  <c:v>32194</c:v>
                </c:pt>
                <c:pt idx="1206">
                  <c:v>32187</c:v>
                </c:pt>
                <c:pt idx="1207">
                  <c:v>32180</c:v>
                </c:pt>
                <c:pt idx="1208">
                  <c:v>32173</c:v>
                </c:pt>
                <c:pt idx="1209">
                  <c:v>32166</c:v>
                </c:pt>
                <c:pt idx="1210">
                  <c:v>32159</c:v>
                </c:pt>
                <c:pt idx="1211">
                  <c:v>32152</c:v>
                </c:pt>
                <c:pt idx="1212">
                  <c:v>32145</c:v>
                </c:pt>
                <c:pt idx="1213">
                  <c:v>32138</c:v>
                </c:pt>
                <c:pt idx="1214">
                  <c:v>32131</c:v>
                </c:pt>
                <c:pt idx="1215">
                  <c:v>32124</c:v>
                </c:pt>
                <c:pt idx="1216">
                  <c:v>32117</c:v>
                </c:pt>
                <c:pt idx="1217">
                  <c:v>32110</c:v>
                </c:pt>
                <c:pt idx="1218">
                  <c:v>32103</c:v>
                </c:pt>
                <c:pt idx="1219">
                  <c:v>32096</c:v>
                </c:pt>
                <c:pt idx="1220">
                  <c:v>32089</c:v>
                </c:pt>
                <c:pt idx="1221">
                  <c:v>32082</c:v>
                </c:pt>
                <c:pt idx="1222">
                  <c:v>32075</c:v>
                </c:pt>
                <c:pt idx="1223">
                  <c:v>32068</c:v>
                </c:pt>
                <c:pt idx="1224">
                  <c:v>32061</c:v>
                </c:pt>
                <c:pt idx="1225">
                  <c:v>32054</c:v>
                </c:pt>
                <c:pt idx="1226">
                  <c:v>32047</c:v>
                </c:pt>
                <c:pt idx="1227">
                  <c:v>32040</c:v>
                </c:pt>
                <c:pt idx="1228">
                  <c:v>32033</c:v>
                </c:pt>
                <c:pt idx="1229">
                  <c:v>32026</c:v>
                </c:pt>
                <c:pt idx="1230">
                  <c:v>32019</c:v>
                </c:pt>
                <c:pt idx="1231">
                  <c:v>32012</c:v>
                </c:pt>
                <c:pt idx="1232">
                  <c:v>32005</c:v>
                </c:pt>
                <c:pt idx="1233">
                  <c:v>31998</c:v>
                </c:pt>
                <c:pt idx="1234">
                  <c:v>31991</c:v>
                </c:pt>
                <c:pt idx="1235">
                  <c:v>31984</c:v>
                </c:pt>
                <c:pt idx="1236">
                  <c:v>31977</c:v>
                </c:pt>
                <c:pt idx="1237">
                  <c:v>31970</c:v>
                </c:pt>
                <c:pt idx="1238">
                  <c:v>31963</c:v>
                </c:pt>
                <c:pt idx="1239">
                  <c:v>31956</c:v>
                </c:pt>
                <c:pt idx="1240">
                  <c:v>31949</c:v>
                </c:pt>
                <c:pt idx="1241">
                  <c:v>31942</c:v>
                </c:pt>
                <c:pt idx="1242">
                  <c:v>31935</c:v>
                </c:pt>
                <c:pt idx="1243">
                  <c:v>31928</c:v>
                </c:pt>
                <c:pt idx="1244">
                  <c:v>31921</c:v>
                </c:pt>
                <c:pt idx="1245">
                  <c:v>31914</c:v>
                </c:pt>
                <c:pt idx="1246">
                  <c:v>31907</c:v>
                </c:pt>
                <c:pt idx="1247">
                  <c:v>31900</c:v>
                </c:pt>
                <c:pt idx="1248">
                  <c:v>31893</c:v>
                </c:pt>
                <c:pt idx="1249">
                  <c:v>31886</c:v>
                </c:pt>
                <c:pt idx="1250">
                  <c:v>31879</c:v>
                </c:pt>
                <c:pt idx="1251">
                  <c:v>31872</c:v>
                </c:pt>
                <c:pt idx="1252">
                  <c:v>31865</c:v>
                </c:pt>
                <c:pt idx="1253">
                  <c:v>31858</c:v>
                </c:pt>
                <c:pt idx="1254">
                  <c:v>31851</c:v>
                </c:pt>
                <c:pt idx="1255">
                  <c:v>31844</c:v>
                </c:pt>
                <c:pt idx="1256">
                  <c:v>31838</c:v>
                </c:pt>
                <c:pt idx="1257">
                  <c:v>31830</c:v>
                </c:pt>
                <c:pt idx="1258">
                  <c:v>31823</c:v>
                </c:pt>
                <c:pt idx="1259">
                  <c:v>31816</c:v>
                </c:pt>
                <c:pt idx="1260">
                  <c:v>31809</c:v>
                </c:pt>
                <c:pt idx="1261">
                  <c:v>31802</c:v>
                </c:pt>
                <c:pt idx="1262">
                  <c:v>31795</c:v>
                </c:pt>
                <c:pt idx="1263">
                  <c:v>31788</c:v>
                </c:pt>
                <c:pt idx="1264">
                  <c:v>31781</c:v>
                </c:pt>
                <c:pt idx="1265">
                  <c:v>31774</c:v>
                </c:pt>
                <c:pt idx="1266">
                  <c:v>31767</c:v>
                </c:pt>
                <c:pt idx="1267">
                  <c:v>31760</c:v>
                </c:pt>
                <c:pt idx="1268">
                  <c:v>31753</c:v>
                </c:pt>
                <c:pt idx="1269">
                  <c:v>31746</c:v>
                </c:pt>
                <c:pt idx="1270">
                  <c:v>31739</c:v>
                </c:pt>
                <c:pt idx="1271">
                  <c:v>31732</c:v>
                </c:pt>
                <c:pt idx="1272">
                  <c:v>31725</c:v>
                </c:pt>
                <c:pt idx="1273">
                  <c:v>31718</c:v>
                </c:pt>
                <c:pt idx="1274">
                  <c:v>31711</c:v>
                </c:pt>
                <c:pt idx="1275">
                  <c:v>31704</c:v>
                </c:pt>
                <c:pt idx="1276">
                  <c:v>31697</c:v>
                </c:pt>
                <c:pt idx="1277">
                  <c:v>31690</c:v>
                </c:pt>
                <c:pt idx="1278">
                  <c:v>31683</c:v>
                </c:pt>
                <c:pt idx="1279">
                  <c:v>31676</c:v>
                </c:pt>
                <c:pt idx="1280">
                  <c:v>31669</c:v>
                </c:pt>
                <c:pt idx="1281">
                  <c:v>31662</c:v>
                </c:pt>
                <c:pt idx="1282">
                  <c:v>31655</c:v>
                </c:pt>
                <c:pt idx="1283">
                  <c:v>31648</c:v>
                </c:pt>
                <c:pt idx="1284">
                  <c:v>31641</c:v>
                </c:pt>
                <c:pt idx="1285">
                  <c:v>31634</c:v>
                </c:pt>
                <c:pt idx="1286">
                  <c:v>31627</c:v>
                </c:pt>
                <c:pt idx="1287">
                  <c:v>31620</c:v>
                </c:pt>
                <c:pt idx="1288">
                  <c:v>31613</c:v>
                </c:pt>
                <c:pt idx="1289">
                  <c:v>31606</c:v>
                </c:pt>
                <c:pt idx="1290">
                  <c:v>31599</c:v>
                </c:pt>
                <c:pt idx="1291">
                  <c:v>31592</c:v>
                </c:pt>
                <c:pt idx="1292">
                  <c:v>31585</c:v>
                </c:pt>
                <c:pt idx="1293">
                  <c:v>31578</c:v>
                </c:pt>
                <c:pt idx="1294">
                  <c:v>31571</c:v>
                </c:pt>
                <c:pt idx="1295">
                  <c:v>31564</c:v>
                </c:pt>
                <c:pt idx="1296">
                  <c:v>31557</c:v>
                </c:pt>
                <c:pt idx="1297">
                  <c:v>31550</c:v>
                </c:pt>
                <c:pt idx="1298">
                  <c:v>31543</c:v>
                </c:pt>
                <c:pt idx="1299">
                  <c:v>31536</c:v>
                </c:pt>
                <c:pt idx="1300">
                  <c:v>31529</c:v>
                </c:pt>
                <c:pt idx="1301">
                  <c:v>31522</c:v>
                </c:pt>
                <c:pt idx="1302">
                  <c:v>31515</c:v>
                </c:pt>
                <c:pt idx="1303">
                  <c:v>31508</c:v>
                </c:pt>
                <c:pt idx="1304">
                  <c:v>31501</c:v>
                </c:pt>
                <c:pt idx="1305">
                  <c:v>31494</c:v>
                </c:pt>
                <c:pt idx="1306">
                  <c:v>31487</c:v>
                </c:pt>
                <c:pt idx="1307">
                  <c:v>31480</c:v>
                </c:pt>
                <c:pt idx="1308">
                  <c:v>31473</c:v>
                </c:pt>
                <c:pt idx="1309">
                  <c:v>31466</c:v>
                </c:pt>
                <c:pt idx="1310">
                  <c:v>31459</c:v>
                </c:pt>
                <c:pt idx="1311">
                  <c:v>31452</c:v>
                </c:pt>
                <c:pt idx="1312">
                  <c:v>31445</c:v>
                </c:pt>
                <c:pt idx="1313">
                  <c:v>31438</c:v>
                </c:pt>
                <c:pt idx="1314">
                  <c:v>31431</c:v>
                </c:pt>
                <c:pt idx="1315">
                  <c:v>31424</c:v>
                </c:pt>
                <c:pt idx="1318">
                  <c:v>31403</c:v>
                </c:pt>
                <c:pt idx="1319">
                  <c:v>31396</c:v>
                </c:pt>
                <c:pt idx="1320">
                  <c:v>31389</c:v>
                </c:pt>
              </c:numCache>
            </c:numRef>
          </c:cat>
          <c:val>
            <c:numRef>
              <c:f>'CCI and Weekly Emp. Data'!$B$16:$B$1336</c:f>
              <c:numCache>
                <c:formatCode>0.0</c:formatCode>
                <c:ptCount val="1321"/>
                <c:pt idx="0">
                  <c:v>-46.9</c:v>
                </c:pt>
                <c:pt idx="1">
                  <c:v>-48.9</c:v>
                </c:pt>
                <c:pt idx="2" formatCode="General">
                  <c:v>-48.5</c:v>
                </c:pt>
                <c:pt idx="3" formatCode="General">
                  <c:v>-44.5</c:v>
                </c:pt>
                <c:pt idx="4" formatCode="General">
                  <c:v>-39.700000000000003</c:v>
                </c:pt>
                <c:pt idx="5" formatCode="General">
                  <c:v>-39.6</c:v>
                </c:pt>
                <c:pt idx="6" formatCode="General">
                  <c:v>-43.4</c:v>
                </c:pt>
                <c:pt idx="7" formatCode="General">
                  <c:v>-46</c:v>
                </c:pt>
                <c:pt idx="8" formatCode="General">
                  <c:v>-41</c:v>
                </c:pt>
                <c:pt idx="9" formatCode="General">
                  <c:v>-44</c:v>
                </c:pt>
                <c:pt idx="10" formatCode="General">
                  <c:v>-43</c:v>
                </c:pt>
                <c:pt idx="11" formatCode="General">
                  <c:v>-40</c:v>
                </c:pt>
                <c:pt idx="12" formatCode="General">
                  <c:v>-45</c:v>
                </c:pt>
                <c:pt idx="13" formatCode="General">
                  <c:v>-44</c:v>
                </c:pt>
                <c:pt idx="14" formatCode="General">
                  <c:v>-41</c:v>
                </c:pt>
                <c:pt idx="15" formatCode="General">
                  <c:v>-43</c:v>
                </c:pt>
                <c:pt idx="16" formatCode="General">
                  <c:v>-45</c:v>
                </c:pt>
                <c:pt idx="17" formatCode="General">
                  <c:v>-45</c:v>
                </c:pt>
                <c:pt idx="18" formatCode="General">
                  <c:v>-47</c:v>
                </c:pt>
                <c:pt idx="19" formatCode="General">
                  <c:v>-47</c:v>
                </c:pt>
                <c:pt idx="20" formatCode="General">
                  <c:v>-46</c:v>
                </c:pt>
                <c:pt idx="21" formatCode="General">
                  <c:v>-46</c:v>
                </c:pt>
                <c:pt idx="22" formatCode="General">
                  <c:v>-47</c:v>
                </c:pt>
                <c:pt idx="23" formatCode="General">
                  <c:v>-46</c:v>
                </c:pt>
                <c:pt idx="24" formatCode="General">
                  <c:v>-45</c:v>
                </c:pt>
                <c:pt idx="25" formatCode="General">
                  <c:v>-47</c:v>
                </c:pt>
                <c:pt idx="26" formatCode="General">
                  <c:v>-45</c:v>
                </c:pt>
                <c:pt idx="27" formatCode="General">
                  <c:v>-46</c:v>
                </c:pt>
                <c:pt idx="28" formatCode="General">
                  <c:v>-43</c:v>
                </c:pt>
                <c:pt idx="29" formatCode="General">
                  <c:v>-43</c:v>
                </c:pt>
                <c:pt idx="30" formatCode="General">
                  <c:v>-45</c:v>
                </c:pt>
                <c:pt idx="31" formatCode="General">
                  <c:v>-44</c:v>
                </c:pt>
                <c:pt idx="32" formatCode="General">
                  <c:v>-45</c:v>
                </c:pt>
                <c:pt idx="33" formatCode="General">
                  <c:v>-47</c:v>
                </c:pt>
                <c:pt idx="34" formatCode="General">
                  <c:v>-50</c:v>
                </c:pt>
                <c:pt idx="35" formatCode="General">
                  <c:v>-48</c:v>
                </c:pt>
                <c:pt idx="36" formatCode="General">
                  <c:v>-45</c:v>
                </c:pt>
                <c:pt idx="37" formatCode="General">
                  <c:v>-44</c:v>
                </c:pt>
                <c:pt idx="38" formatCode="General">
                  <c:v>-42</c:v>
                </c:pt>
                <c:pt idx="39" formatCode="General">
                  <c:v>-41</c:v>
                </c:pt>
                <c:pt idx="40" formatCode="General">
                  <c:v>-43</c:v>
                </c:pt>
                <c:pt idx="41" formatCode="General">
                  <c:v>-45</c:v>
                </c:pt>
                <c:pt idx="42" formatCode="General">
                  <c:v>-43</c:v>
                </c:pt>
                <c:pt idx="43" formatCode="General">
                  <c:v>-44</c:v>
                </c:pt>
                <c:pt idx="44" formatCode="General">
                  <c:v>-45</c:v>
                </c:pt>
                <c:pt idx="45" formatCode="General">
                  <c:v>-44</c:v>
                </c:pt>
                <c:pt idx="46" formatCode="General">
                  <c:v>-47</c:v>
                </c:pt>
                <c:pt idx="47" formatCode="General">
                  <c:v>-47</c:v>
                </c:pt>
                <c:pt idx="48" formatCode="General">
                  <c:v>-49</c:v>
                </c:pt>
                <c:pt idx="49" formatCode="General">
                  <c:v>-50</c:v>
                </c:pt>
                <c:pt idx="50" formatCode="General">
                  <c:v>-47</c:v>
                </c:pt>
                <c:pt idx="51" formatCode="General">
                  <c:v>-43</c:v>
                </c:pt>
                <c:pt idx="52" formatCode="General">
                  <c:v>-45</c:v>
                </c:pt>
                <c:pt idx="53" formatCode="General">
                  <c:v>-44</c:v>
                </c:pt>
                <c:pt idx="54" formatCode="General">
                  <c:v>-43</c:v>
                </c:pt>
                <c:pt idx="55" formatCode="General">
                  <c:v>-49</c:v>
                </c:pt>
                <c:pt idx="56" formatCode="General">
                  <c:v>-49</c:v>
                </c:pt>
                <c:pt idx="57" formatCode="General">
                  <c:v>-50</c:v>
                </c:pt>
                <c:pt idx="58" formatCode="General">
                  <c:v>-49</c:v>
                </c:pt>
                <c:pt idx="59" formatCode="General">
                  <c:v>-48</c:v>
                </c:pt>
                <c:pt idx="60" formatCode="General">
                  <c:v>-49</c:v>
                </c:pt>
                <c:pt idx="61" formatCode="General">
                  <c:v>-48</c:v>
                </c:pt>
                <c:pt idx="62" formatCode="General">
                  <c:v>-49</c:v>
                </c:pt>
                <c:pt idx="63" formatCode="General">
                  <c:v>-47</c:v>
                </c:pt>
                <c:pt idx="64" formatCode="General">
                  <c:v>-41</c:v>
                </c:pt>
                <c:pt idx="65" formatCode="General">
                  <c:v>-44</c:v>
                </c:pt>
                <c:pt idx="66" formatCode="General">
                  <c:v>-42</c:v>
                </c:pt>
                <c:pt idx="67" formatCode="General">
                  <c:v>-45</c:v>
                </c:pt>
                <c:pt idx="68" formatCode="General">
                  <c:v>-47</c:v>
                </c:pt>
                <c:pt idx="69" formatCode="General">
                  <c:v>-45</c:v>
                </c:pt>
                <c:pt idx="70" formatCode="General">
                  <c:v>-47</c:v>
                </c:pt>
                <c:pt idx="71" formatCode="General">
                  <c:v>-45</c:v>
                </c:pt>
                <c:pt idx="72" formatCode="General">
                  <c:v>-46</c:v>
                </c:pt>
                <c:pt idx="73" formatCode="General">
                  <c:v>-49</c:v>
                </c:pt>
                <c:pt idx="74" formatCode="General">
                  <c:v>-51</c:v>
                </c:pt>
                <c:pt idx="75" formatCode="General">
                  <c:v>-50</c:v>
                </c:pt>
                <c:pt idx="76" formatCode="General">
                  <c:v>-48</c:v>
                </c:pt>
                <c:pt idx="77" formatCode="General">
                  <c:v>-45</c:v>
                </c:pt>
                <c:pt idx="78" formatCode="General">
                  <c:v>-46</c:v>
                </c:pt>
                <c:pt idx="79" formatCode="General">
                  <c:v>-46</c:v>
                </c:pt>
                <c:pt idx="80" formatCode="General">
                  <c:v>-49</c:v>
                </c:pt>
                <c:pt idx="81" formatCode="General">
                  <c:v>-48</c:v>
                </c:pt>
                <c:pt idx="82" formatCode="General">
                  <c:v>-45</c:v>
                </c:pt>
                <c:pt idx="83" formatCode="General">
                  <c:v>-45</c:v>
                </c:pt>
                <c:pt idx="84" formatCode="General">
                  <c:v>-46</c:v>
                </c:pt>
                <c:pt idx="85" formatCode="General">
                  <c:v>-47</c:v>
                </c:pt>
                <c:pt idx="86" formatCode="General">
                  <c:v>-49</c:v>
                </c:pt>
                <c:pt idx="87" formatCode="General">
                  <c:v>-47</c:v>
                </c:pt>
                <c:pt idx="88" formatCode="General">
                  <c:v>-50</c:v>
                </c:pt>
                <c:pt idx="89" formatCode="General">
                  <c:v>-51</c:v>
                </c:pt>
                <c:pt idx="90" formatCode="General">
                  <c:v>-52</c:v>
                </c:pt>
                <c:pt idx="91" formatCode="General">
                  <c:v>-51</c:v>
                </c:pt>
                <c:pt idx="92" formatCode="General">
                  <c:v>-53</c:v>
                </c:pt>
                <c:pt idx="93" formatCode="General">
                  <c:v>-49</c:v>
                </c:pt>
                <c:pt idx="94" formatCode="General">
                  <c:v>-47</c:v>
                </c:pt>
                <c:pt idx="95" formatCode="General">
                  <c:v>-49</c:v>
                </c:pt>
                <c:pt idx="96" formatCode="General">
                  <c:v>-47</c:v>
                </c:pt>
                <c:pt idx="97" formatCode="General">
                  <c:v>-45</c:v>
                </c:pt>
                <c:pt idx="98" formatCode="General">
                  <c:v>-42</c:v>
                </c:pt>
                <c:pt idx="99" formatCode="General">
                  <c:v>-43</c:v>
                </c:pt>
                <c:pt idx="100" formatCode="General">
                  <c:v>-45</c:v>
                </c:pt>
                <c:pt idx="101" formatCode="General">
                  <c:v>-47</c:v>
                </c:pt>
                <c:pt idx="102" formatCode="General">
                  <c:v>-51</c:v>
                </c:pt>
                <c:pt idx="103" formatCode="General">
                  <c:v>-50</c:v>
                </c:pt>
                <c:pt idx="104" formatCode="General">
                  <c:v>-49</c:v>
                </c:pt>
                <c:pt idx="105" formatCode="General">
                  <c:v>-49</c:v>
                </c:pt>
                <c:pt idx="106" formatCode="General">
                  <c:v>-47</c:v>
                </c:pt>
                <c:pt idx="107" formatCode="General">
                  <c:v>-48</c:v>
                </c:pt>
                <c:pt idx="108" formatCode="General">
                  <c:v>-49</c:v>
                </c:pt>
                <c:pt idx="109" formatCode="General">
                  <c:v>-48</c:v>
                </c:pt>
                <c:pt idx="110" formatCode="General">
                  <c:v>-49</c:v>
                </c:pt>
                <c:pt idx="111" formatCode="General">
                  <c:v>-53</c:v>
                </c:pt>
                <c:pt idx="112" formatCode="General">
                  <c:v>-52</c:v>
                </c:pt>
                <c:pt idx="113" formatCode="General">
                  <c:v>-54</c:v>
                </c:pt>
                <c:pt idx="114" formatCode="General">
                  <c:v>-53</c:v>
                </c:pt>
                <c:pt idx="115" formatCode="General">
                  <c:v>-49</c:v>
                </c:pt>
                <c:pt idx="116" formatCode="General">
                  <c:v>-49</c:v>
                </c:pt>
                <c:pt idx="117" formatCode="General">
                  <c:v>-49</c:v>
                </c:pt>
                <c:pt idx="118" formatCode="General">
                  <c:v>-48</c:v>
                </c:pt>
                <c:pt idx="119" formatCode="General">
                  <c:v>-51</c:v>
                </c:pt>
                <c:pt idx="120" formatCode="General">
                  <c:v>-52</c:v>
                </c:pt>
                <c:pt idx="121" formatCode="General">
                  <c:v>-54</c:v>
                </c:pt>
                <c:pt idx="122" formatCode="General">
                  <c:v>-52</c:v>
                </c:pt>
                <c:pt idx="123" formatCode="General">
                  <c:v>-52</c:v>
                </c:pt>
                <c:pt idx="124" formatCode="General">
                  <c:v>-50</c:v>
                </c:pt>
                <c:pt idx="125" formatCode="General">
                  <c:v>-48</c:v>
                </c:pt>
                <c:pt idx="126" formatCode="General">
                  <c:v>-49</c:v>
                </c:pt>
                <c:pt idx="127" formatCode="General">
                  <c:v>-50</c:v>
                </c:pt>
                <c:pt idx="128" formatCode="General">
                  <c:v>-48</c:v>
                </c:pt>
                <c:pt idx="129" formatCode="General">
                  <c:v>-43</c:v>
                </c:pt>
                <c:pt idx="130" formatCode="General">
                  <c:v>-41</c:v>
                </c:pt>
                <c:pt idx="131" formatCode="General">
                  <c:v>-41</c:v>
                </c:pt>
                <c:pt idx="132" formatCode="General">
                  <c:v>-41</c:v>
                </c:pt>
                <c:pt idx="133" formatCode="General">
                  <c:v>-47</c:v>
                </c:pt>
                <c:pt idx="134" formatCode="General">
                  <c:v>-47</c:v>
                </c:pt>
                <c:pt idx="135" formatCode="General">
                  <c:v>-50</c:v>
                </c:pt>
                <c:pt idx="136" formatCode="General">
                  <c:v>-49</c:v>
                </c:pt>
                <c:pt idx="137" formatCode="General">
                  <c:v>-50</c:v>
                </c:pt>
                <c:pt idx="138" formatCode="General">
                  <c:v>-49</c:v>
                </c:pt>
                <c:pt idx="139" formatCode="General">
                  <c:v>-47</c:v>
                </c:pt>
                <c:pt idx="140" formatCode="General">
                  <c:v>-41</c:v>
                </c:pt>
                <c:pt idx="141" formatCode="General">
                  <c:v>-41</c:v>
                </c:pt>
                <c:pt idx="142" formatCode="General">
                  <c:v>-41</c:v>
                </c:pt>
                <c:pt idx="143" formatCode="General">
                  <c:v>-43</c:v>
                </c:pt>
                <c:pt idx="144" formatCode="General">
                  <c:v>-43</c:v>
                </c:pt>
                <c:pt idx="145" formatCode="General">
                  <c:v>-44</c:v>
                </c:pt>
                <c:pt idx="146" formatCode="General">
                  <c:v>-45</c:v>
                </c:pt>
                <c:pt idx="147" formatCode="General">
                  <c:v>-45</c:v>
                </c:pt>
                <c:pt idx="148" formatCode="General">
                  <c:v>-51</c:v>
                </c:pt>
                <c:pt idx="149" formatCode="General">
                  <c:v>-49</c:v>
                </c:pt>
                <c:pt idx="150" formatCode="General">
                  <c:v>-47</c:v>
                </c:pt>
                <c:pt idx="151" formatCode="0">
                  <c:v>-46</c:v>
                </c:pt>
                <c:pt idx="152" formatCode="0">
                  <c:v>-41</c:v>
                </c:pt>
                <c:pt idx="153" formatCode="0">
                  <c:v>-40</c:v>
                </c:pt>
                <c:pt idx="154" formatCode="General">
                  <c:v>-39</c:v>
                </c:pt>
                <c:pt idx="155" formatCode="0">
                  <c:v>-34</c:v>
                </c:pt>
                <c:pt idx="156" formatCode="0">
                  <c:v>-33</c:v>
                </c:pt>
                <c:pt idx="157" formatCode="0">
                  <c:v>-31</c:v>
                </c:pt>
                <c:pt idx="158" formatCode="General">
                  <c:v>-31</c:v>
                </c:pt>
                <c:pt idx="159" formatCode="General">
                  <c:v>-30</c:v>
                </c:pt>
                <c:pt idx="160" formatCode="0">
                  <c:v>-34</c:v>
                </c:pt>
                <c:pt idx="161" formatCode="General">
                  <c:v>-37</c:v>
                </c:pt>
                <c:pt idx="162" formatCode="General">
                  <c:v>-37</c:v>
                </c:pt>
                <c:pt idx="163" formatCode="0">
                  <c:v>-37</c:v>
                </c:pt>
                <c:pt idx="164" formatCode="0">
                  <c:v>-33</c:v>
                </c:pt>
                <c:pt idx="165" formatCode="0">
                  <c:v>-27</c:v>
                </c:pt>
                <c:pt idx="166" formatCode="0">
                  <c:v>-23</c:v>
                </c:pt>
                <c:pt idx="167" formatCode="General">
                  <c:v>-24</c:v>
                </c:pt>
                <c:pt idx="168" formatCode="General">
                  <c:v>-20</c:v>
                </c:pt>
                <c:pt idx="169" formatCode="General">
                  <c:v>-20</c:v>
                </c:pt>
                <c:pt idx="170" formatCode="0">
                  <c:v>-23</c:v>
                </c:pt>
                <c:pt idx="171" formatCode="0">
                  <c:v>-17</c:v>
                </c:pt>
                <c:pt idx="172" formatCode="General">
                  <c:v>-23</c:v>
                </c:pt>
                <c:pt idx="173" formatCode="0">
                  <c:v>-24</c:v>
                </c:pt>
                <c:pt idx="174" formatCode="0">
                  <c:v>-21</c:v>
                </c:pt>
                <c:pt idx="175" formatCode="0">
                  <c:v>-19</c:v>
                </c:pt>
                <c:pt idx="176" formatCode="General">
                  <c:v>-17</c:v>
                </c:pt>
                <c:pt idx="177" formatCode="General">
                  <c:v>-15</c:v>
                </c:pt>
                <c:pt idx="178" formatCode="0">
                  <c:v>-15</c:v>
                </c:pt>
                <c:pt idx="179" formatCode="0">
                  <c:v>-17</c:v>
                </c:pt>
                <c:pt idx="180" formatCode="0">
                  <c:v>-13</c:v>
                </c:pt>
                <c:pt idx="181" formatCode="0">
                  <c:v>-13</c:v>
                </c:pt>
                <c:pt idx="182" formatCode="General">
                  <c:v>-12</c:v>
                </c:pt>
                <c:pt idx="183" formatCode="General">
                  <c:v>-11</c:v>
                </c:pt>
                <c:pt idx="184" formatCode="General">
                  <c:v>-15</c:v>
                </c:pt>
                <c:pt idx="185" formatCode="General">
                  <c:v>-17</c:v>
                </c:pt>
                <c:pt idx="186" formatCode="General">
                  <c:v>-17</c:v>
                </c:pt>
                <c:pt idx="187" formatCode="General">
                  <c:v>-19</c:v>
                </c:pt>
                <c:pt idx="188" formatCode="General">
                  <c:v>-20</c:v>
                </c:pt>
                <c:pt idx="189" formatCode="General">
                  <c:v>-11</c:v>
                </c:pt>
                <c:pt idx="190" formatCode="General">
                  <c:v>-9</c:v>
                </c:pt>
                <c:pt idx="191" formatCode="General">
                  <c:v>-8</c:v>
                </c:pt>
                <c:pt idx="192" formatCode="General">
                  <c:v>-5</c:v>
                </c:pt>
                <c:pt idx="193" formatCode="General">
                  <c:v>-11</c:v>
                </c:pt>
                <c:pt idx="194" formatCode="General">
                  <c:v>-9</c:v>
                </c:pt>
                <c:pt idx="195" formatCode="General">
                  <c:v>-7</c:v>
                </c:pt>
                <c:pt idx="196" formatCode="General">
                  <c:v>-12</c:v>
                </c:pt>
                <c:pt idx="197" formatCode="General">
                  <c:v>-14</c:v>
                </c:pt>
                <c:pt idx="198" formatCode="General">
                  <c:v>-13</c:v>
                </c:pt>
                <c:pt idx="199" formatCode="General">
                  <c:v>-15</c:v>
                </c:pt>
                <c:pt idx="200" formatCode="General">
                  <c:v>-13</c:v>
                </c:pt>
                <c:pt idx="201" formatCode="General">
                  <c:v>-9</c:v>
                </c:pt>
                <c:pt idx="202" formatCode="General">
                  <c:v>-7</c:v>
                </c:pt>
                <c:pt idx="203" formatCode="General">
                  <c:v>-3</c:v>
                </c:pt>
                <c:pt idx="204" formatCode="General">
                  <c:v>-5</c:v>
                </c:pt>
                <c:pt idx="205" formatCode="General">
                  <c:v>-7</c:v>
                </c:pt>
                <c:pt idx="206" formatCode="General">
                  <c:v>-5</c:v>
                </c:pt>
                <c:pt idx="207" formatCode="General">
                  <c:v>-7</c:v>
                </c:pt>
                <c:pt idx="208" formatCode="General">
                  <c:v>-5</c:v>
                </c:pt>
                <c:pt idx="209" formatCode="General">
                  <c:v>-2</c:v>
                </c:pt>
                <c:pt idx="210" formatCode="General">
                  <c:v>-5</c:v>
                </c:pt>
                <c:pt idx="211" formatCode="General">
                  <c:v>2</c:v>
                </c:pt>
                <c:pt idx="212" formatCode="General">
                  <c:v>-1</c:v>
                </c:pt>
                <c:pt idx="213" formatCode="General">
                  <c:v>-1</c:v>
                </c:pt>
                <c:pt idx="214" formatCode="General">
                  <c:v>1</c:v>
                </c:pt>
                <c:pt idx="215" formatCode="General">
                  <c:v>-3</c:v>
                </c:pt>
                <c:pt idx="216" formatCode="General">
                  <c:v>-1</c:v>
                </c:pt>
                <c:pt idx="217" formatCode="#,##0">
                  <c:v>-3</c:v>
                </c:pt>
                <c:pt idx="218" formatCode="General">
                  <c:v>-3</c:v>
                </c:pt>
                <c:pt idx="219" formatCode="General">
                  <c:v>-2</c:v>
                </c:pt>
                <c:pt idx="220" formatCode="General">
                  <c:v>-5</c:v>
                </c:pt>
                <c:pt idx="221" formatCode="General">
                  <c:v>-3</c:v>
                </c:pt>
                <c:pt idx="222" formatCode="General">
                  <c:v>-2</c:v>
                </c:pt>
                <c:pt idx="223" formatCode="General">
                  <c:v>1</c:v>
                </c:pt>
                <c:pt idx="224" formatCode="General">
                  <c:v>1</c:v>
                </c:pt>
                <c:pt idx="225" formatCode="General">
                  <c:v>-1</c:v>
                </c:pt>
                <c:pt idx="226" formatCode="General">
                  <c:v>1</c:v>
                </c:pt>
                <c:pt idx="227" formatCode="General">
                  <c:v>0</c:v>
                </c:pt>
                <c:pt idx="228" formatCode="General">
                  <c:v>1</c:v>
                </c:pt>
                <c:pt idx="229" formatCode="General">
                  <c:v>-3</c:v>
                </c:pt>
                <c:pt idx="230" formatCode="General">
                  <c:v>-3</c:v>
                </c:pt>
                <c:pt idx="231" formatCode="General">
                  <c:v>-7</c:v>
                </c:pt>
                <c:pt idx="232" formatCode="General">
                  <c:v>-7</c:v>
                </c:pt>
                <c:pt idx="233" formatCode="General">
                  <c:v>-8</c:v>
                </c:pt>
                <c:pt idx="234" formatCode="General">
                  <c:v>-13</c:v>
                </c:pt>
                <c:pt idx="235" formatCode="General">
                  <c:v>-12</c:v>
                </c:pt>
                <c:pt idx="236" formatCode="General">
                  <c:v>-15</c:v>
                </c:pt>
                <c:pt idx="237" formatCode="General">
                  <c:v>-13</c:v>
                </c:pt>
                <c:pt idx="238" formatCode="General">
                  <c:v>-15</c:v>
                </c:pt>
                <c:pt idx="239" formatCode="General">
                  <c:v>-19</c:v>
                </c:pt>
                <c:pt idx="240" formatCode="General">
                  <c:v>-14</c:v>
                </c:pt>
                <c:pt idx="241" formatCode="General">
                  <c:v>-15</c:v>
                </c:pt>
                <c:pt idx="242" formatCode="General">
                  <c:v>-12</c:v>
                </c:pt>
                <c:pt idx="243" formatCode="General">
                  <c:v>-10</c:v>
                </c:pt>
                <c:pt idx="244" formatCode="General">
                  <c:v>-11</c:v>
                </c:pt>
                <c:pt idx="245" formatCode="General">
                  <c:v>-9</c:v>
                </c:pt>
                <c:pt idx="246" formatCode="General">
                  <c:v>-10</c:v>
                </c:pt>
                <c:pt idx="247" formatCode="General">
                  <c:v>-9</c:v>
                </c:pt>
                <c:pt idx="248" formatCode="General">
                  <c:v>-10</c:v>
                </c:pt>
                <c:pt idx="249" formatCode="General">
                  <c:v>-12</c:v>
                </c:pt>
                <c:pt idx="250" formatCode="General">
                  <c:v>-15</c:v>
                </c:pt>
                <c:pt idx="251" formatCode="General">
                  <c:v>-17</c:v>
                </c:pt>
                <c:pt idx="252" formatCode="General">
                  <c:v>-17</c:v>
                </c:pt>
                <c:pt idx="253" formatCode="General">
                  <c:v>-19</c:v>
                </c:pt>
                <c:pt idx="254" formatCode="General">
                  <c:v>-17</c:v>
                </c:pt>
                <c:pt idx="255" formatCode="General">
                  <c:v>-16</c:v>
                </c:pt>
                <c:pt idx="256" formatCode="General">
                  <c:v>-13</c:v>
                </c:pt>
                <c:pt idx="257" formatCode="General">
                  <c:v>-11</c:v>
                </c:pt>
                <c:pt idx="258" formatCode="General">
                  <c:v>-7</c:v>
                </c:pt>
                <c:pt idx="259" formatCode="General">
                  <c:v>-9</c:v>
                </c:pt>
                <c:pt idx="260" formatCode="General">
                  <c:v>-9</c:v>
                </c:pt>
                <c:pt idx="261" formatCode="General">
                  <c:v>-7</c:v>
                </c:pt>
                <c:pt idx="262" formatCode="General">
                  <c:v>-8</c:v>
                </c:pt>
                <c:pt idx="263" formatCode="General">
                  <c:v>-8</c:v>
                </c:pt>
                <c:pt idx="264" formatCode="General">
                  <c:v>-9</c:v>
                </c:pt>
                <c:pt idx="265" formatCode="General">
                  <c:v>-12</c:v>
                </c:pt>
                <c:pt idx="266" formatCode="General">
                  <c:v>-13</c:v>
                </c:pt>
                <c:pt idx="267" formatCode="General">
                  <c:v>-11</c:v>
                </c:pt>
                <c:pt idx="268" formatCode="General">
                  <c:v>-13</c:v>
                </c:pt>
                <c:pt idx="269" formatCode="General">
                  <c:v>-9</c:v>
                </c:pt>
                <c:pt idx="270" formatCode="General">
                  <c:v>-9</c:v>
                </c:pt>
                <c:pt idx="271" formatCode="General">
                  <c:v>-13</c:v>
                </c:pt>
                <c:pt idx="272" formatCode="General">
                  <c:v>-8</c:v>
                </c:pt>
                <c:pt idx="273" formatCode="General">
                  <c:v>-9</c:v>
                </c:pt>
                <c:pt idx="274" formatCode="General">
                  <c:v>-10</c:v>
                </c:pt>
                <c:pt idx="275" formatCode="General">
                  <c:v>-11</c:v>
                </c:pt>
                <c:pt idx="276" formatCode="General">
                  <c:v>-13</c:v>
                </c:pt>
                <c:pt idx="277" formatCode="General">
                  <c:v>-14</c:v>
                </c:pt>
                <c:pt idx="278" formatCode="General">
                  <c:v>-15</c:v>
                </c:pt>
                <c:pt idx="279" formatCode="General">
                  <c:v>-17</c:v>
                </c:pt>
                <c:pt idx="280" formatCode="General">
                  <c:v>-18</c:v>
                </c:pt>
                <c:pt idx="281" formatCode="General">
                  <c:v>-19</c:v>
                </c:pt>
                <c:pt idx="282" formatCode="General">
                  <c:v>-21</c:v>
                </c:pt>
                <c:pt idx="283" formatCode="General">
                  <c:v>-19</c:v>
                </c:pt>
                <c:pt idx="284" formatCode="General">
                  <c:v>-17</c:v>
                </c:pt>
                <c:pt idx="285" formatCode="General">
                  <c:v>-19</c:v>
                </c:pt>
                <c:pt idx="286" formatCode="General">
                  <c:v>-20</c:v>
                </c:pt>
                <c:pt idx="287" formatCode="General">
                  <c:v>-22</c:v>
                </c:pt>
                <c:pt idx="288" formatCode="General">
                  <c:v>-23</c:v>
                </c:pt>
                <c:pt idx="289" formatCode="General">
                  <c:v>-20</c:v>
                </c:pt>
                <c:pt idx="290" formatCode="General">
                  <c:v>-15</c:v>
                </c:pt>
                <c:pt idx="291" formatCode="General">
                  <c:v>-12</c:v>
                </c:pt>
                <c:pt idx="292" formatCode="General">
                  <c:v>-9</c:v>
                </c:pt>
                <c:pt idx="293" formatCode="General">
                  <c:v>-7</c:v>
                </c:pt>
                <c:pt idx="294" formatCode="General">
                  <c:v>-8</c:v>
                </c:pt>
                <c:pt idx="295" formatCode="General">
                  <c:v>-11</c:v>
                </c:pt>
                <c:pt idx="296" formatCode="General">
                  <c:v>-7</c:v>
                </c:pt>
                <c:pt idx="297" formatCode="General">
                  <c:v>-9</c:v>
                </c:pt>
                <c:pt idx="298" formatCode="General">
                  <c:v>-11</c:v>
                </c:pt>
                <c:pt idx="299" formatCode="General">
                  <c:v>-9</c:v>
                </c:pt>
                <c:pt idx="300" formatCode="General">
                  <c:v>-11</c:v>
                </c:pt>
                <c:pt idx="301" formatCode="General">
                  <c:v>-10</c:v>
                </c:pt>
                <c:pt idx="302" formatCode="General">
                  <c:v>-9</c:v>
                </c:pt>
                <c:pt idx="303" formatCode="General">
                  <c:v>-12</c:v>
                </c:pt>
                <c:pt idx="304" formatCode="General">
                  <c:v>-13</c:v>
                </c:pt>
                <c:pt idx="305" formatCode="General">
                  <c:v>-15</c:v>
                </c:pt>
                <c:pt idx="306" formatCode="General">
                  <c:v>-18</c:v>
                </c:pt>
                <c:pt idx="307" formatCode="General">
                  <c:v>-16</c:v>
                </c:pt>
                <c:pt idx="308" formatCode="General">
                  <c:v>-19</c:v>
                </c:pt>
                <c:pt idx="309" formatCode="General">
                  <c:v>-17</c:v>
                </c:pt>
                <c:pt idx="310" formatCode="General">
                  <c:v>-16</c:v>
                </c:pt>
                <c:pt idx="311" formatCode="General">
                  <c:v>-18</c:v>
                </c:pt>
                <c:pt idx="312" formatCode="General">
                  <c:v>-17</c:v>
                </c:pt>
                <c:pt idx="313" formatCode="General">
                  <c:v>-13</c:v>
                </c:pt>
                <c:pt idx="314" formatCode="General">
                  <c:v>-9</c:v>
                </c:pt>
                <c:pt idx="315" formatCode="General">
                  <c:v>-8</c:v>
                </c:pt>
                <c:pt idx="316" formatCode="General">
                  <c:v>-7</c:v>
                </c:pt>
                <c:pt idx="317" formatCode="General">
                  <c:v>-9</c:v>
                </c:pt>
                <c:pt idx="318" formatCode="General">
                  <c:v>-11</c:v>
                </c:pt>
                <c:pt idx="319" formatCode="General">
                  <c:v>-10</c:v>
                </c:pt>
                <c:pt idx="320" formatCode="General">
                  <c:v>-10</c:v>
                </c:pt>
                <c:pt idx="321" formatCode="General">
                  <c:v>-11</c:v>
                </c:pt>
                <c:pt idx="322" formatCode="General">
                  <c:v>-8</c:v>
                </c:pt>
                <c:pt idx="323" formatCode="General">
                  <c:v>-11</c:v>
                </c:pt>
                <c:pt idx="324" formatCode="General">
                  <c:v>-9</c:v>
                </c:pt>
                <c:pt idx="325" formatCode="General">
                  <c:v>-9</c:v>
                </c:pt>
                <c:pt idx="326" formatCode="General">
                  <c:v>-7</c:v>
                </c:pt>
                <c:pt idx="327" formatCode="General">
                  <c:v>-5</c:v>
                </c:pt>
                <c:pt idx="328" formatCode="General">
                  <c:v>-6</c:v>
                </c:pt>
                <c:pt idx="329" formatCode="General">
                  <c:v>-8</c:v>
                </c:pt>
                <c:pt idx="330" formatCode="General">
                  <c:v>-9</c:v>
                </c:pt>
                <c:pt idx="331" formatCode="General">
                  <c:v>-4</c:v>
                </c:pt>
                <c:pt idx="332" formatCode="General">
                  <c:v>-6</c:v>
                </c:pt>
                <c:pt idx="333" formatCode="General">
                  <c:v>-7</c:v>
                </c:pt>
                <c:pt idx="334" formatCode="General">
                  <c:v>-5</c:v>
                </c:pt>
                <c:pt idx="335" formatCode="General">
                  <c:v>-11</c:v>
                </c:pt>
                <c:pt idx="336" formatCode="General">
                  <c:v>-11</c:v>
                </c:pt>
                <c:pt idx="337" formatCode="General">
                  <c:v>-11</c:v>
                </c:pt>
                <c:pt idx="338" formatCode="General">
                  <c:v>-12</c:v>
                </c:pt>
                <c:pt idx="339" formatCode="General">
                  <c:v>-9</c:v>
                </c:pt>
                <c:pt idx="340" formatCode="General">
                  <c:v>-9</c:v>
                </c:pt>
                <c:pt idx="341" formatCode="General">
                  <c:v>-7</c:v>
                </c:pt>
                <c:pt idx="342" formatCode="General">
                  <c:v>-7</c:v>
                </c:pt>
                <c:pt idx="343" formatCode="General">
                  <c:v>-11</c:v>
                </c:pt>
                <c:pt idx="344" formatCode="General">
                  <c:v>-9</c:v>
                </c:pt>
                <c:pt idx="345" formatCode="General">
                  <c:v>-10</c:v>
                </c:pt>
                <c:pt idx="346" formatCode="General">
                  <c:v>-9</c:v>
                </c:pt>
                <c:pt idx="347" formatCode="General">
                  <c:v>-6</c:v>
                </c:pt>
                <c:pt idx="348" formatCode="General">
                  <c:v>-7</c:v>
                </c:pt>
                <c:pt idx="349" formatCode="General">
                  <c:v>-7</c:v>
                </c:pt>
                <c:pt idx="350" formatCode="General">
                  <c:v>-7</c:v>
                </c:pt>
                <c:pt idx="351" formatCode="General">
                  <c:v>-8</c:v>
                </c:pt>
                <c:pt idx="352" formatCode="General">
                  <c:v>-11</c:v>
                </c:pt>
                <c:pt idx="353" formatCode="General">
                  <c:v>-15</c:v>
                </c:pt>
                <c:pt idx="354" formatCode="General">
                  <c:v>-20</c:v>
                </c:pt>
                <c:pt idx="355" formatCode="General">
                  <c:v>-19</c:v>
                </c:pt>
                <c:pt idx="356" formatCode="General">
                  <c:v>-18</c:v>
                </c:pt>
                <c:pt idx="357" formatCode="General">
                  <c:v>-16</c:v>
                </c:pt>
                <c:pt idx="358" formatCode="General">
                  <c:v>-11</c:v>
                </c:pt>
                <c:pt idx="359" formatCode="General">
                  <c:v>-13</c:v>
                </c:pt>
                <c:pt idx="360" formatCode="General">
                  <c:v>-11</c:v>
                </c:pt>
                <c:pt idx="361" formatCode="General">
                  <c:v>-13</c:v>
                </c:pt>
                <c:pt idx="362" formatCode="General">
                  <c:v>-17</c:v>
                </c:pt>
                <c:pt idx="363" formatCode="General">
                  <c:v>-14</c:v>
                </c:pt>
                <c:pt idx="364" formatCode="General">
                  <c:v>-17</c:v>
                </c:pt>
                <c:pt idx="365" formatCode="General">
                  <c:v>-17</c:v>
                </c:pt>
                <c:pt idx="366" formatCode="General">
                  <c:v>-21</c:v>
                </c:pt>
                <c:pt idx="367" formatCode="General">
                  <c:v>-22</c:v>
                </c:pt>
                <c:pt idx="368" formatCode="General">
                  <c:v>-18</c:v>
                </c:pt>
                <c:pt idx="369" formatCode="General">
                  <c:v>-16</c:v>
                </c:pt>
                <c:pt idx="370" formatCode="General">
                  <c:v>-13</c:v>
                </c:pt>
                <c:pt idx="371" formatCode="General">
                  <c:v>-13</c:v>
                </c:pt>
                <c:pt idx="372" formatCode="#,##0">
                  <c:v>-6</c:v>
                </c:pt>
                <c:pt idx="373" formatCode="General">
                  <c:v>-5</c:v>
                </c:pt>
                <c:pt idx="374" formatCode="General">
                  <c:v>-5</c:v>
                </c:pt>
                <c:pt idx="375" formatCode="General">
                  <c:v>-3</c:v>
                </c:pt>
                <c:pt idx="376" formatCode="General">
                  <c:v>-7</c:v>
                </c:pt>
                <c:pt idx="377" formatCode="General">
                  <c:v>-7</c:v>
                </c:pt>
                <c:pt idx="378" formatCode="General">
                  <c:v>-9</c:v>
                </c:pt>
                <c:pt idx="379" formatCode="General">
                  <c:v>-9</c:v>
                </c:pt>
                <c:pt idx="380" formatCode="General">
                  <c:v>-11</c:v>
                </c:pt>
                <c:pt idx="381" formatCode="General">
                  <c:v>-11</c:v>
                </c:pt>
                <c:pt idx="382" formatCode="General">
                  <c:v>-11</c:v>
                </c:pt>
                <c:pt idx="383" formatCode="General">
                  <c:v>-13</c:v>
                </c:pt>
                <c:pt idx="384" formatCode="General">
                  <c:v>-17</c:v>
                </c:pt>
                <c:pt idx="385" formatCode="General">
                  <c:v>-18</c:v>
                </c:pt>
                <c:pt idx="386" formatCode="General">
                  <c:v>-18</c:v>
                </c:pt>
                <c:pt idx="387" formatCode="General">
                  <c:v>-18</c:v>
                </c:pt>
                <c:pt idx="388" formatCode="General">
                  <c:v>-19</c:v>
                </c:pt>
                <c:pt idx="389" formatCode="General">
                  <c:v>-19</c:v>
                </c:pt>
                <c:pt idx="390" formatCode="General">
                  <c:v>-20</c:v>
                </c:pt>
                <c:pt idx="391" formatCode="General">
                  <c:v>-19</c:v>
                </c:pt>
                <c:pt idx="392" formatCode="General">
                  <c:v>-20</c:v>
                </c:pt>
                <c:pt idx="393" formatCode="General">
                  <c:v>-19</c:v>
                </c:pt>
                <c:pt idx="394" formatCode="General">
                  <c:v>-16</c:v>
                </c:pt>
                <c:pt idx="395" formatCode="General">
                  <c:v>-18</c:v>
                </c:pt>
                <c:pt idx="396" formatCode="General">
                  <c:v>-17</c:v>
                </c:pt>
                <c:pt idx="397" formatCode="General">
                  <c:v>-16</c:v>
                </c:pt>
                <c:pt idx="398" formatCode="General">
                  <c:v>-17</c:v>
                </c:pt>
                <c:pt idx="399" formatCode="General">
                  <c:v>-17</c:v>
                </c:pt>
                <c:pt idx="400" formatCode="General">
                  <c:v>-17</c:v>
                </c:pt>
                <c:pt idx="401" formatCode="General">
                  <c:v>-21</c:v>
                </c:pt>
                <c:pt idx="402" formatCode="General">
                  <c:v>-21</c:v>
                </c:pt>
                <c:pt idx="403" formatCode="General">
                  <c:v>-18</c:v>
                </c:pt>
                <c:pt idx="404" formatCode="General">
                  <c:v>-20</c:v>
                </c:pt>
                <c:pt idx="405" formatCode="General">
                  <c:v>-18</c:v>
                </c:pt>
                <c:pt idx="406" formatCode="General">
                  <c:v>-17</c:v>
                </c:pt>
                <c:pt idx="407" formatCode="General">
                  <c:v>-19</c:v>
                </c:pt>
                <c:pt idx="408" formatCode="General">
                  <c:v>-19</c:v>
                </c:pt>
                <c:pt idx="409" formatCode="General">
                  <c:v>-21</c:v>
                </c:pt>
                <c:pt idx="410" formatCode="General">
                  <c:v>-24</c:v>
                </c:pt>
                <c:pt idx="411" formatCode="General">
                  <c:v>-24</c:v>
                </c:pt>
                <c:pt idx="412" formatCode="General">
                  <c:v>-21</c:v>
                </c:pt>
                <c:pt idx="413" formatCode="General">
                  <c:v>-19</c:v>
                </c:pt>
                <c:pt idx="414" formatCode="General">
                  <c:v>-15</c:v>
                </c:pt>
                <c:pt idx="415" formatCode="General">
                  <c:v>-17</c:v>
                </c:pt>
                <c:pt idx="416" formatCode="General">
                  <c:v>-22</c:v>
                </c:pt>
                <c:pt idx="417" formatCode="General">
                  <c:v>-26</c:v>
                </c:pt>
                <c:pt idx="418" formatCode="General">
                  <c:v>-28</c:v>
                </c:pt>
                <c:pt idx="419" formatCode="General">
                  <c:v>-26</c:v>
                </c:pt>
                <c:pt idx="420" formatCode="General">
                  <c:v>-25</c:v>
                </c:pt>
                <c:pt idx="421" formatCode="General">
                  <c:v>-21</c:v>
                </c:pt>
                <c:pt idx="422" formatCode="General">
                  <c:v>-19</c:v>
                </c:pt>
                <c:pt idx="423" formatCode="General">
                  <c:v>-21</c:v>
                </c:pt>
                <c:pt idx="424" formatCode="General">
                  <c:v>-23</c:v>
                </c:pt>
                <c:pt idx="425" formatCode="General">
                  <c:v>-27</c:v>
                </c:pt>
                <c:pt idx="426" formatCode="General">
                  <c:v>-27</c:v>
                </c:pt>
                <c:pt idx="427" formatCode="General">
                  <c:v>-27</c:v>
                </c:pt>
                <c:pt idx="428" formatCode="General">
                  <c:v>-21</c:v>
                </c:pt>
                <c:pt idx="429" formatCode="General">
                  <c:v>-19</c:v>
                </c:pt>
                <c:pt idx="430" formatCode="General">
                  <c:v>-21</c:v>
                </c:pt>
                <c:pt idx="431" formatCode="General">
                  <c:v>-19</c:v>
                </c:pt>
                <c:pt idx="432" formatCode="General">
                  <c:v>-23</c:v>
                </c:pt>
                <c:pt idx="433" formatCode="General">
                  <c:v>-22</c:v>
                </c:pt>
                <c:pt idx="434" formatCode="General">
                  <c:v>-17</c:v>
                </c:pt>
                <c:pt idx="435" formatCode="General">
                  <c:v>-19</c:v>
                </c:pt>
                <c:pt idx="436" formatCode="General">
                  <c:v>-17</c:v>
                </c:pt>
                <c:pt idx="437" formatCode="General">
                  <c:v>-19</c:v>
                </c:pt>
                <c:pt idx="438" formatCode="General">
                  <c:v>-20</c:v>
                </c:pt>
                <c:pt idx="439" formatCode="General">
                  <c:v>-21</c:v>
                </c:pt>
                <c:pt idx="440" formatCode="General">
                  <c:v>-23</c:v>
                </c:pt>
                <c:pt idx="441" formatCode="General">
                  <c:v>-19</c:v>
                </c:pt>
                <c:pt idx="442" formatCode="General">
                  <c:v>-20</c:v>
                </c:pt>
                <c:pt idx="443" formatCode="General">
                  <c:v>-15</c:v>
                </c:pt>
                <c:pt idx="444" formatCode="General">
                  <c:v>-15</c:v>
                </c:pt>
                <c:pt idx="445" formatCode="General">
                  <c:v>-15</c:v>
                </c:pt>
                <c:pt idx="446" formatCode="General">
                  <c:v>-12</c:v>
                </c:pt>
                <c:pt idx="447" formatCode="General">
                  <c:v>-13</c:v>
                </c:pt>
                <c:pt idx="448" formatCode="General">
                  <c:v>-11</c:v>
                </c:pt>
                <c:pt idx="449" formatCode="General">
                  <c:v>-11</c:v>
                </c:pt>
                <c:pt idx="450" formatCode="General">
                  <c:v>-15</c:v>
                </c:pt>
                <c:pt idx="451" formatCode="General">
                  <c:v>-13</c:v>
                </c:pt>
                <c:pt idx="452" formatCode="General">
                  <c:v>-12</c:v>
                </c:pt>
                <c:pt idx="453" formatCode="General">
                  <c:v>-11</c:v>
                </c:pt>
                <c:pt idx="454" formatCode="General">
                  <c:v>-8</c:v>
                </c:pt>
                <c:pt idx="455" formatCode="General">
                  <c:v>-6</c:v>
                </c:pt>
                <c:pt idx="456" formatCode="General">
                  <c:v>-6</c:v>
                </c:pt>
                <c:pt idx="457" formatCode="General">
                  <c:v>-5</c:v>
                </c:pt>
                <c:pt idx="458" formatCode="General">
                  <c:v>-5</c:v>
                </c:pt>
                <c:pt idx="459" formatCode="General">
                  <c:v>-5</c:v>
                </c:pt>
                <c:pt idx="460" formatCode="General">
                  <c:v>-5</c:v>
                </c:pt>
                <c:pt idx="461" formatCode="General">
                  <c:v>-4</c:v>
                </c:pt>
                <c:pt idx="462" formatCode="General">
                  <c:v>-5</c:v>
                </c:pt>
                <c:pt idx="463" formatCode="General">
                  <c:v>-7</c:v>
                </c:pt>
                <c:pt idx="464" formatCode="General">
                  <c:v>-4</c:v>
                </c:pt>
                <c:pt idx="465" formatCode="General">
                  <c:v>-5</c:v>
                </c:pt>
                <c:pt idx="466" formatCode="General">
                  <c:v>-5</c:v>
                </c:pt>
                <c:pt idx="467" formatCode="General">
                  <c:v>1</c:v>
                </c:pt>
                <c:pt idx="468" formatCode="General">
                  <c:v>0</c:v>
                </c:pt>
                <c:pt idx="469" formatCode="General">
                  <c:v>1</c:v>
                </c:pt>
                <c:pt idx="470" formatCode="General">
                  <c:v>1</c:v>
                </c:pt>
                <c:pt idx="471" formatCode="General">
                  <c:v>-4</c:v>
                </c:pt>
                <c:pt idx="472" formatCode="General">
                  <c:v>-5</c:v>
                </c:pt>
                <c:pt idx="473" formatCode="General">
                  <c:v>-7</c:v>
                </c:pt>
                <c:pt idx="474" formatCode="General">
                  <c:v>-7</c:v>
                </c:pt>
                <c:pt idx="475" formatCode="General">
                  <c:v>-10</c:v>
                </c:pt>
                <c:pt idx="476" formatCode="General">
                  <c:v>-13</c:v>
                </c:pt>
                <c:pt idx="477" formatCode="General">
                  <c:v>-12</c:v>
                </c:pt>
                <c:pt idx="478" formatCode="General">
                  <c:v>-12</c:v>
                </c:pt>
                <c:pt idx="479" formatCode="General">
                  <c:v>-13</c:v>
                </c:pt>
                <c:pt idx="480" formatCode="General">
                  <c:v>-13</c:v>
                </c:pt>
                <c:pt idx="481" formatCode="General">
                  <c:v>-13</c:v>
                </c:pt>
                <c:pt idx="482" formatCode="General">
                  <c:v>-13</c:v>
                </c:pt>
                <c:pt idx="483" formatCode="General">
                  <c:v>-11</c:v>
                </c:pt>
                <c:pt idx="484" formatCode="General">
                  <c:v>-6</c:v>
                </c:pt>
                <c:pt idx="485" formatCode="General">
                  <c:v>-3</c:v>
                </c:pt>
                <c:pt idx="486" formatCode="General">
                  <c:v>-3</c:v>
                </c:pt>
                <c:pt idx="487" formatCode="General">
                  <c:v>-2</c:v>
                </c:pt>
                <c:pt idx="488" formatCode="General">
                  <c:v>-5</c:v>
                </c:pt>
                <c:pt idx="489" formatCode="General">
                  <c:v>-4</c:v>
                </c:pt>
                <c:pt idx="490" formatCode="General">
                  <c:v>-5</c:v>
                </c:pt>
                <c:pt idx="491" formatCode="General">
                  <c:v>-5</c:v>
                </c:pt>
                <c:pt idx="492" formatCode="General">
                  <c:v>-3</c:v>
                </c:pt>
                <c:pt idx="493" formatCode="General">
                  <c:v>-3</c:v>
                </c:pt>
                <c:pt idx="494" formatCode="General">
                  <c:v>2</c:v>
                </c:pt>
                <c:pt idx="495" formatCode="General">
                  <c:v>1</c:v>
                </c:pt>
                <c:pt idx="496" formatCode="General">
                  <c:v>-1</c:v>
                </c:pt>
                <c:pt idx="497" formatCode="General">
                  <c:v>-1</c:v>
                </c:pt>
                <c:pt idx="498" formatCode="General">
                  <c:v>-4</c:v>
                </c:pt>
                <c:pt idx="499" formatCode="General">
                  <c:v>0</c:v>
                </c:pt>
                <c:pt idx="500" formatCode="General">
                  <c:v>2</c:v>
                </c:pt>
                <c:pt idx="501" formatCode="General">
                  <c:v>5</c:v>
                </c:pt>
                <c:pt idx="502" formatCode="General">
                  <c:v>7</c:v>
                </c:pt>
                <c:pt idx="503" formatCode="General">
                  <c:v>5</c:v>
                </c:pt>
                <c:pt idx="504" formatCode="General">
                  <c:v>7</c:v>
                </c:pt>
                <c:pt idx="505" formatCode="General">
                  <c:v>6</c:v>
                </c:pt>
                <c:pt idx="506" formatCode="General">
                  <c:v>4</c:v>
                </c:pt>
                <c:pt idx="507" formatCode="General">
                  <c:v>4</c:v>
                </c:pt>
                <c:pt idx="508" formatCode="General">
                  <c:v>3</c:v>
                </c:pt>
                <c:pt idx="509" formatCode="General">
                  <c:v>4</c:v>
                </c:pt>
                <c:pt idx="510" formatCode="General">
                  <c:v>4</c:v>
                </c:pt>
                <c:pt idx="511" formatCode="General">
                  <c:v>3</c:v>
                </c:pt>
                <c:pt idx="512" formatCode="General">
                  <c:v>3</c:v>
                </c:pt>
                <c:pt idx="513" formatCode="General">
                  <c:v>1</c:v>
                </c:pt>
                <c:pt idx="514" formatCode="General">
                  <c:v>1</c:v>
                </c:pt>
                <c:pt idx="515" formatCode="General">
                  <c:v>3</c:v>
                </c:pt>
                <c:pt idx="516" formatCode="General">
                  <c:v>1</c:v>
                </c:pt>
                <c:pt idx="517" formatCode="General">
                  <c:v>2</c:v>
                </c:pt>
                <c:pt idx="518" formatCode="General">
                  <c:v>7</c:v>
                </c:pt>
                <c:pt idx="519" formatCode="General">
                  <c:v>5</c:v>
                </c:pt>
                <c:pt idx="520" formatCode="General">
                  <c:v>5</c:v>
                </c:pt>
                <c:pt idx="521" formatCode="General">
                  <c:v>7</c:v>
                </c:pt>
                <c:pt idx="522" formatCode="General">
                  <c:v>4</c:v>
                </c:pt>
                <c:pt idx="523" formatCode="General">
                  <c:v>5</c:v>
                </c:pt>
                <c:pt idx="524" formatCode="General">
                  <c:v>10</c:v>
                </c:pt>
                <c:pt idx="525" formatCode="General">
                  <c:v>12</c:v>
                </c:pt>
                <c:pt idx="526" formatCode="General">
                  <c:v>13</c:v>
                </c:pt>
                <c:pt idx="527" formatCode="General">
                  <c:v>19</c:v>
                </c:pt>
                <c:pt idx="528" formatCode="General">
                  <c:v>20</c:v>
                </c:pt>
                <c:pt idx="529" formatCode="General">
                  <c:v>16</c:v>
                </c:pt>
                <c:pt idx="530" formatCode="General">
                  <c:v>18</c:v>
                </c:pt>
                <c:pt idx="531" formatCode="General">
                  <c:v>17</c:v>
                </c:pt>
                <c:pt idx="532" formatCode="General">
                  <c:v>16</c:v>
                </c:pt>
                <c:pt idx="533" formatCode="General">
                  <c:v>23</c:v>
                </c:pt>
                <c:pt idx="534" formatCode="General">
                  <c:v>25</c:v>
                </c:pt>
                <c:pt idx="535" formatCode="General">
                  <c:v>27</c:v>
                </c:pt>
                <c:pt idx="536" formatCode="General">
                  <c:v>27</c:v>
                </c:pt>
                <c:pt idx="537" formatCode="General">
                  <c:v>25</c:v>
                </c:pt>
                <c:pt idx="538" formatCode="General">
                  <c:v>29</c:v>
                </c:pt>
                <c:pt idx="539" formatCode="General">
                  <c:v>29</c:v>
                </c:pt>
                <c:pt idx="540" formatCode="General">
                  <c:v>28</c:v>
                </c:pt>
                <c:pt idx="541" formatCode="General">
                  <c:v>29</c:v>
                </c:pt>
                <c:pt idx="542" formatCode="General">
                  <c:v>28</c:v>
                </c:pt>
                <c:pt idx="543" formatCode="General">
                  <c:v>26</c:v>
                </c:pt>
                <c:pt idx="544" formatCode="General">
                  <c:v>29</c:v>
                </c:pt>
                <c:pt idx="545" formatCode="General">
                  <c:v>31</c:v>
                </c:pt>
                <c:pt idx="546" formatCode="General">
                  <c:v>30</c:v>
                </c:pt>
                <c:pt idx="547" formatCode="General">
                  <c:v>29</c:v>
                </c:pt>
                <c:pt idx="548" formatCode="General">
                  <c:v>29</c:v>
                </c:pt>
                <c:pt idx="549" formatCode="General">
                  <c:v>30</c:v>
                </c:pt>
                <c:pt idx="550" formatCode="General">
                  <c:v>33</c:v>
                </c:pt>
                <c:pt idx="551" formatCode="General">
                  <c:v>34</c:v>
                </c:pt>
                <c:pt idx="552" formatCode="General">
                  <c:v>32</c:v>
                </c:pt>
                <c:pt idx="553" formatCode="General">
                  <c:v>33</c:v>
                </c:pt>
                <c:pt idx="554" formatCode="General">
                  <c:v>31</c:v>
                </c:pt>
                <c:pt idx="555" formatCode="General">
                  <c:v>31</c:v>
                </c:pt>
                <c:pt idx="556" formatCode="General">
                  <c:v>30</c:v>
                </c:pt>
                <c:pt idx="557" formatCode="General">
                  <c:v>26</c:v>
                </c:pt>
                <c:pt idx="558" formatCode="General">
                  <c:v>27</c:v>
                </c:pt>
                <c:pt idx="559" formatCode="General">
                  <c:v>26</c:v>
                </c:pt>
                <c:pt idx="560" formatCode="General">
                  <c:v>25</c:v>
                </c:pt>
                <c:pt idx="561" formatCode="General">
                  <c:v>23</c:v>
                </c:pt>
                <c:pt idx="562" formatCode="General">
                  <c:v>24</c:v>
                </c:pt>
                <c:pt idx="563" formatCode="General">
                  <c:v>26</c:v>
                </c:pt>
                <c:pt idx="564" formatCode="General">
                  <c:v>29</c:v>
                </c:pt>
                <c:pt idx="565" formatCode="General">
                  <c:v>27</c:v>
                </c:pt>
                <c:pt idx="566" formatCode="General">
                  <c:v>29</c:v>
                </c:pt>
                <c:pt idx="567" formatCode="General">
                  <c:v>26</c:v>
                </c:pt>
                <c:pt idx="568" formatCode="General">
                  <c:v>25</c:v>
                </c:pt>
                <c:pt idx="569" formatCode="General">
                  <c:v>27</c:v>
                </c:pt>
                <c:pt idx="570" formatCode="General">
                  <c:v>27</c:v>
                </c:pt>
                <c:pt idx="571" formatCode="General">
                  <c:v>29</c:v>
                </c:pt>
                <c:pt idx="572" formatCode="General">
                  <c:v>27</c:v>
                </c:pt>
                <c:pt idx="573" formatCode="General">
                  <c:v>27</c:v>
                </c:pt>
                <c:pt idx="574" formatCode="General">
                  <c:v>27</c:v>
                </c:pt>
                <c:pt idx="575" formatCode="General">
                  <c:v>28</c:v>
                </c:pt>
                <c:pt idx="576" formatCode="General">
                  <c:v>31</c:v>
                </c:pt>
                <c:pt idx="577" formatCode="General">
                  <c:v>29</c:v>
                </c:pt>
                <c:pt idx="578" formatCode="General">
                  <c:v>31</c:v>
                </c:pt>
                <c:pt idx="579" formatCode="General">
                  <c:v>29</c:v>
                </c:pt>
                <c:pt idx="580" formatCode="General">
                  <c:v>28</c:v>
                </c:pt>
                <c:pt idx="581" formatCode="General">
                  <c:v>33</c:v>
                </c:pt>
                <c:pt idx="582" formatCode="General">
                  <c:v>33</c:v>
                </c:pt>
                <c:pt idx="583" formatCode="General">
                  <c:v>35</c:v>
                </c:pt>
                <c:pt idx="584" formatCode="General">
                  <c:v>38</c:v>
                </c:pt>
                <c:pt idx="585" formatCode="General">
                  <c:v>34</c:v>
                </c:pt>
                <c:pt idx="586" formatCode="General">
                  <c:v>31</c:v>
                </c:pt>
                <c:pt idx="587" formatCode="General">
                  <c:v>29</c:v>
                </c:pt>
                <c:pt idx="588" formatCode="General">
                  <c:v>29</c:v>
                </c:pt>
                <c:pt idx="589" formatCode="General">
                  <c:v>29</c:v>
                </c:pt>
                <c:pt idx="590" formatCode="General">
                  <c:v>31</c:v>
                </c:pt>
                <c:pt idx="591" formatCode="General">
                  <c:v>29</c:v>
                </c:pt>
                <c:pt idx="592" formatCode="General">
                  <c:v>27</c:v>
                </c:pt>
                <c:pt idx="593" formatCode="General">
                  <c:v>25</c:v>
                </c:pt>
                <c:pt idx="594" formatCode="General">
                  <c:v>22</c:v>
                </c:pt>
                <c:pt idx="595" formatCode="General">
                  <c:v>23</c:v>
                </c:pt>
                <c:pt idx="596" formatCode="General">
                  <c:v>23</c:v>
                </c:pt>
                <c:pt idx="597" formatCode="General">
                  <c:v>24</c:v>
                </c:pt>
                <c:pt idx="598" formatCode="General">
                  <c:v>26</c:v>
                </c:pt>
                <c:pt idx="599" formatCode="General">
                  <c:v>23</c:v>
                </c:pt>
                <c:pt idx="600" formatCode="General">
                  <c:v>25</c:v>
                </c:pt>
                <c:pt idx="601" formatCode="General">
                  <c:v>27</c:v>
                </c:pt>
                <c:pt idx="602" formatCode="General">
                  <c:v>30</c:v>
                </c:pt>
                <c:pt idx="603" formatCode="General">
                  <c:v>29</c:v>
                </c:pt>
                <c:pt idx="604" formatCode="General">
                  <c:v>27</c:v>
                </c:pt>
                <c:pt idx="605" formatCode="General">
                  <c:v>27</c:v>
                </c:pt>
                <c:pt idx="606" formatCode="General">
                  <c:v>25</c:v>
                </c:pt>
                <c:pt idx="607" formatCode="General">
                  <c:v>29</c:v>
                </c:pt>
                <c:pt idx="608" formatCode="General">
                  <c:v>30</c:v>
                </c:pt>
                <c:pt idx="609" formatCode="General">
                  <c:v>30</c:v>
                </c:pt>
                <c:pt idx="610" formatCode="General">
                  <c:v>29</c:v>
                </c:pt>
                <c:pt idx="611" formatCode="General">
                  <c:v>29</c:v>
                </c:pt>
                <c:pt idx="612" formatCode="General">
                  <c:v>28</c:v>
                </c:pt>
                <c:pt idx="613" formatCode="General">
                  <c:v>28</c:v>
                </c:pt>
                <c:pt idx="614" formatCode="General">
                  <c:v>30</c:v>
                </c:pt>
                <c:pt idx="615" formatCode="General">
                  <c:v>29</c:v>
                </c:pt>
                <c:pt idx="616" formatCode="General">
                  <c:v>27</c:v>
                </c:pt>
                <c:pt idx="617" formatCode="General">
                  <c:v>27</c:v>
                </c:pt>
                <c:pt idx="618" formatCode="General">
                  <c:v>27</c:v>
                </c:pt>
                <c:pt idx="619" formatCode="General">
                  <c:v>27</c:v>
                </c:pt>
                <c:pt idx="620" formatCode="General">
                  <c:v>26</c:v>
                </c:pt>
                <c:pt idx="621" formatCode="General">
                  <c:v>26</c:v>
                </c:pt>
                <c:pt idx="622" formatCode="General">
                  <c:v>27</c:v>
                </c:pt>
                <c:pt idx="623" formatCode="General">
                  <c:v>27</c:v>
                </c:pt>
                <c:pt idx="624" formatCode="General">
                  <c:v>31</c:v>
                </c:pt>
                <c:pt idx="625" formatCode="General">
                  <c:v>31</c:v>
                </c:pt>
                <c:pt idx="626" formatCode="General">
                  <c:v>31</c:v>
                </c:pt>
                <c:pt idx="627" formatCode="General">
                  <c:v>31</c:v>
                </c:pt>
                <c:pt idx="628" formatCode="General">
                  <c:v>32</c:v>
                </c:pt>
                <c:pt idx="629" formatCode="General">
                  <c:v>32</c:v>
                </c:pt>
                <c:pt idx="630" formatCode="General">
                  <c:v>29</c:v>
                </c:pt>
                <c:pt idx="631" formatCode="General">
                  <c:v>30</c:v>
                </c:pt>
                <c:pt idx="632" formatCode="General">
                  <c:v>28</c:v>
                </c:pt>
                <c:pt idx="633" formatCode="General">
                  <c:v>27</c:v>
                </c:pt>
                <c:pt idx="634" formatCode="General">
                  <c:v>25</c:v>
                </c:pt>
                <c:pt idx="635" formatCode="General">
                  <c:v>29</c:v>
                </c:pt>
                <c:pt idx="636" formatCode="General">
                  <c:v>32</c:v>
                </c:pt>
                <c:pt idx="637" formatCode="General">
                  <c:v>31</c:v>
                </c:pt>
                <c:pt idx="638" formatCode="General">
                  <c:v>31</c:v>
                </c:pt>
                <c:pt idx="639" formatCode="General">
                  <c:v>25</c:v>
                </c:pt>
                <c:pt idx="640" formatCode="General">
                  <c:v>24</c:v>
                </c:pt>
                <c:pt idx="641" formatCode="General">
                  <c:v>25</c:v>
                </c:pt>
                <c:pt idx="642" formatCode="General">
                  <c:v>29</c:v>
                </c:pt>
                <c:pt idx="643" formatCode="General">
                  <c:v>31</c:v>
                </c:pt>
                <c:pt idx="644" formatCode="General">
                  <c:v>28</c:v>
                </c:pt>
                <c:pt idx="645" formatCode="General">
                  <c:v>25</c:v>
                </c:pt>
                <c:pt idx="646" formatCode="General">
                  <c:v>23</c:v>
                </c:pt>
                <c:pt idx="647" formatCode="General">
                  <c:v>21</c:v>
                </c:pt>
                <c:pt idx="648" formatCode="General">
                  <c:v>21</c:v>
                </c:pt>
                <c:pt idx="649" formatCode="General">
                  <c:v>25</c:v>
                </c:pt>
                <c:pt idx="650" formatCode="General">
                  <c:v>25</c:v>
                </c:pt>
                <c:pt idx="651" formatCode="General">
                  <c:v>27</c:v>
                </c:pt>
                <c:pt idx="652" formatCode="General">
                  <c:v>27</c:v>
                </c:pt>
                <c:pt idx="653" formatCode="General">
                  <c:v>25</c:v>
                </c:pt>
                <c:pt idx="654" formatCode="General">
                  <c:v>29</c:v>
                </c:pt>
                <c:pt idx="655" formatCode="General">
                  <c:v>29</c:v>
                </c:pt>
                <c:pt idx="656" formatCode="General">
                  <c:v>31</c:v>
                </c:pt>
                <c:pt idx="657" formatCode="General">
                  <c:v>29</c:v>
                </c:pt>
                <c:pt idx="658" formatCode="General">
                  <c:v>26</c:v>
                </c:pt>
                <c:pt idx="659" formatCode="General">
                  <c:v>28</c:v>
                </c:pt>
                <c:pt idx="660" formatCode="General">
                  <c:v>23</c:v>
                </c:pt>
                <c:pt idx="661" formatCode="General">
                  <c:v>22</c:v>
                </c:pt>
                <c:pt idx="662" formatCode="General">
                  <c:v>20</c:v>
                </c:pt>
                <c:pt idx="663" formatCode="General">
                  <c:v>19</c:v>
                </c:pt>
                <c:pt idx="664" formatCode="General">
                  <c:v>22</c:v>
                </c:pt>
                <c:pt idx="665" formatCode="General">
                  <c:v>23</c:v>
                </c:pt>
                <c:pt idx="666" formatCode="General">
                  <c:v>25</c:v>
                </c:pt>
                <c:pt idx="667" formatCode="General">
                  <c:v>25</c:v>
                </c:pt>
                <c:pt idx="668" formatCode="General">
                  <c:v>25</c:v>
                </c:pt>
                <c:pt idx="669" formatCode="General">
                  <c:v>23</c:v>
                </c:pt>
                <c:pt idx="670" formatCode="General">
                  <c:v>23</c:v>
                </c:pt>
                <c:pt idx="671" formatCode="General">
                  <c:v>24</c:v>
                </c:pt>
                <c:pt idx="672" formatCode="General">
                  <c:v>21</c:v>
                </c:pt>
                <c:pt idx="673" formatCode="General">
                  <c:v>23</c:v>
                </c:pt>
                <c:pt idx="674" formatCode="General">
                  <c:v>23</c:v>
                </c:pt>
                <c:pt idx="675" formatCode="General">
                  <c:v>19</c:v>
                </c:pt>
                <c:pt idx="676" formatCode="General">
                  <c:v>24</c:v>
                </c:pt>
                <c:pt idx="677" formatCode="General">
                  <c:v>22</c:v>
                </c:pt>
                <c:pt idx="678" formatCode="General">
                  <c:v>26</c:v>
                </c:pt>
                <c:pt idx="679" formatCode="General">
                  <c:v>29</c:v>
                </c:pt>
                <c:pt idx="680" formatCode="General">
                  <c:v>27</c:v>
                </c:pt>
                <c:pt idx="681" formatCode="General">
                  <c:v>26</c:v>
                </c:pt>
                <c:pt idx="682" formatCode="General">
                  <c:v>23</c:v>
                </c:pt>
                <c:pt idx="683" formatCode="General">
                  <c:v>25</c:v>
                </c:pt>
                <c:pt idx="684" formatCode="General">
                  <c:v>21</c:v>
                </c:pt>
                <c:pt idx="685" formatCode="General">
                  <c:v>22</c:v>
                </c:pt>
                <c:pt idx="686" formatCode="General">
                  <c:v>21</c:v>
                </c:pt>
                <c:pt idx="687" formatCode="General">
                  <c:v>19</c:v>
                </c:pt>
                <c:pt idx="688" formatCode="General">
                  <c:v>16</c:v>
                </c:pt>
                <c:pt idx="689" formatCode="General">
                  <c:v>14</c:v>
                </c:pt>
                <c:pt idx="690" formatCode="General">
                  <c:v>11</c:v>
                </c:pt>
                <c:pt idx="691" formatCode="General">
                  <c:v>9</c:v>
                </c:pt>
                <c:pt idx="692" formatCode="General">
                  <c:v>12</c:v>
                </c:pt>
                <c:pt idx="693" formatCode="General">
                  <c:v>11</c:v>
                </c:pt>
                <c:pt idx="694" formatCode="General">
                  <c:v>13</c:v>
                </c:pt>
                <c:pt idx="695" formatCode="General">
                  <c:v>11</c:v>
                </c:pt>
                <c:pt idx="696" formatCode="General">
                  <c:v>9</c:v>
                </c:pt>
                <c:pt idx="697" formatCode="General">
                  <c:v>9</c:v>
                </c:pt>
                <c:pt idx="698" formatCode="General">
                  <c:v>6</c:v>
                </c:pt>
                <c:pt idx="699" formatCode="General">
                  <c:v>6</c:v>
                </c:pt>
                <c:pt idx="700" formatCode="General">
                  <c:v>5</c:v>
                </c:pt>
                <c:pt idx="701" formatCode="General">
                  <c:v>5</c:v>
                </c:pt>
                <c:pt idx="702" formatCode="General">
                  <c:v>7</c:v>
                </c:pt>
                <c:pt idx="703" formatCode="General">
                  <c:v>7</c:v>
                </c:pt>
                <c:pt idx="704" formatCode="General">
                  <c:v>10</c:v>
                </c:pt>
                <c:pt idx="705" formatCode="General">
                  <c:v>11</c:v>
                </c:pt>
                <c:pt idx="706" formatCode="General">
                  <c:v>13</c:v>
                </c:pt>
                <c:pt idx="707" formatCode="General">
                  <c:v>14</c:v>
                </c:pt>
                <c:pt idx="708" formatCode="General">
                  <c:v>13</c:v>
                </c:pt>
                <c:pt idx="709" formatCode="General">
                  <c:v>13</c:v>
                </c:pt>
                <c:pt idx="710" formatCode="General">
                  <c:v>12</c:v>
                </c:pt>
                <c:pt idx="711" formatCode="General">
                  <c:v>11</c:v>
                </c:pt>
                <c:pt idx="712" formatCode="General">
                  <c:v>13</c:v>
                </c:pt>
                <c:pt idx="713" formatCode="General">
                  <c:v>9</c:v>
                </c:pt>
                <c:pt idx="714" formatCode="General">
                  <c:v>11</c:v>
                </c:pt>
                <c:pt idx="715" formatCode="General">
                  <c:v>11</c:v>
                </c:pt>
                <c:pt idx="716" formatCode="General">
                  <c:v>10</c:v>
                </c:pt>
                <c:pt idx="717" formatCode="General">
                  <c:v>8</c:v>
                </c:pt>
                <c:pt idx="718" formatCode="General">
                  <c:v>9</c:v>
                </c:pt>
                <c:pt idx="719" formatCode="General">
                  <c:v>9</c:v>
                </c:pt>
                <c:pt idx="720" formatCode="General">
                  <c:v>4</c:v>
                </c:pt>
                <c:pt idx="721" formatCode="General">
                  <c:v>3</c:v>
                </c:pt>
                <c:pt idx="722" formatCode="General">
                  <c:v>1</c:v>
                </c:pt>
                <c:pt idx="723" formatCode="General">
                  <c:v>-1</c:v>
                </c:pt>
                <c:pt idx="724" formatCode="General">
                  <c:v>-2</c:v>
                </c:pt>
                <c:pt idx="725" formatCode="General">
                  <c:v>-1</c:v>
                </c:pt>
                <c:pt idx="726" formatCode="General">
                  <c:v>-3</c:v>
                </c:pt>
                <c:pt idx="727" formatCode="General">
                  <c:v>-2</c:v>
                </c:pt>
                <c:pt idx="728" formatCode="General">
                  <c:v>1</c:v>
                </c:pt>
                <c:pt idx="729" formatCode="General">
                  <c:v>-1</c:v>
                </c:pt>
                <c:pt idx="730" formatCode="General">
                  <c:v>-3</c:v>
                </c:pt>
                <c:pt idx="731" formatCode="General">
                  <c:v>-4</c:v>
                </c:pt>
                <c:pt idx="732" formatCode="General">
                  <c:v>-5</c:v>
                </c:pt>
                <c:pt idx="733" formatCode="General">
                  <c:v>-8</c:v>
                </c:pt>
                <c:pt idx="734" formatCode="General">
                  <c:v>-5</c:v>
                </c:pt>
                <c:pt idx="735" formatCode="General">
                  <c:v>-4</c:v>
                </c:pt>
                <c:pt idx="736" formatCode="General">
                  <c:v>-3</c:v>
                </c:pt>
                <c:pt idx="737" formatCode="General">
                  <c:v>1</c:v>
                </c:pt>
                <c:pt idx="738" formatCode="General">
                  <c:v>-3</c:v>
                </c:pt>
                <c:pt idx="739" formatCode="General">
                  <c:v>-3</c:v>
                </c:pt>
                <c:pt idx="740" formatCode="General">
                  <c:v>-3</c:v>
                </c:pt>
                <c:pt idx="741" formatCode="General">
                  <c:v>-7</c:v>
                </c:pt>
                <c:pt idx="742" formatCode="General">
                  <c:v>-3</c:v>
                </c:pt>
                <c:pt idx="743" formatCode="General">
                  <c:v>-6</c:v>
                </c:pt>
                <c:pt idx="744" formatCode="General">
                  <c:v>-6</c:v>
                </c:pt>
                <c:pt idx="745" formatCode="General">
                  <c:v>-2</c:v>
                </c:pt>
                <c:pt idx="746" formatCode="General">
                  <c:v>-3</c:v>
                </c:pt>
                <c:pt idx="747" formatCode="General">
                  <c:v>-1</c:v>
                </c:pt>
                <c:pt idx="748" formatCode="General">
                  <c:v>-3</c:v>
                </c:pt>
                <c:pt idx="749" formatCode="General">
                  <c:v>-7</c:v>
                </c:pt>
                <c:pt idx="750" formatCode="General">
                  <c:v>-9</c:v>
                </c:pt>
                <c:pt idx="751" formatCode="General">
                  <c:v>-9</c:v>
                </c:pt>
                <c:pt idx="752" formatCode="General">
                  <c:v>-7</c:v>
                </c:pt>
                <c:pt idx="753" formatCode="General">
                  <c:v>-5</c:v>
                </c:pt>
                <c:pt idx="754" formatCode="General">
                  <c:v>-5</c:v>
                </c:pt>
                <c:pt idx="755" formatCode="General">
                  <c:v>-6</c:v>
                </c:pt>
                <c:pt idx="756" formatCode="General">
                  <c:v>-5</c:v>
                </c:pt>
                <c:pt idx="757" formatCode="General">
                  <c:v>-9</c:v>
                </c:pt>
                <c:pt idx="758" formatCode="General">
                  <c:v>-11</c:v>
                </c:pt>
                <c:pt idx="759" formatCode="General">
                  <c:v>-12</c:v>
                </c:pt>
                <c:pt idx="760" formatCode="General">
                  <c:v>-11</c:v>
                </c:pt>
                <c:pt idx="761" formatCode="General">
                  <c:v>-11</c:v>
                </c:pt>
                <c:pt idx="762" formatCode="General">
                  <c:v>-11</c:v>
                </c:pt>
                <c:pt idx="763" formatCode="General">
                  <c:v>-11</c:v>
                </c:pt>
                <c:pt idx="764" formatCode="General">
                  <c:v>-13</c:v>
                </c:pt>
                <c:pt idx="765" formatCode="General">
                  <c:v>-11</c:v>
                </c:pt>
                <c:pt idx="766" formatCode="General">
                  <c:v>-9</c:v>
                </c:pt>
                <c:pt idx="767" formatCode="General">
                  <c:v>-9</c:v>
                </c:pt>
                <c:pt idx="768" formatCode="General">
                  <c:v>-7</c:v>
                </c:pt>
                <c:pt idx="769" formatCode="General">
                  <c:v>-8</c:v>
                </c:pt>
                <c:pt idx="770" formatCode="General">
                  <c:v>-9</c:v>
                </c:pt>
                <c:pt idx="771" formatCode="General">
                  <c:v>-9</c:v>
                </c:pt>
                <c:pt idx="772" formatCode="General">
                  <c:v>-12</c:v>
                </c:pt>
                <c:pt idx="773" formatCode="General">
                  <c:v>-10</c:v>
                </c:pt>
                <c:pt idx="774" formatCode="General">
                  <c:v>-11</c:v>
                </c:pt>
                <c:pt idx="775" formatCode="General">
                  <c:v>-14</c:v>
                </c:pt>
                <c:pt idx="776" formatCode="General">
                  <c:v>-13</c:v>
                </c:pt>
                <c:pt idx="777" formatCode="General">
                  <c:v>-11</c:v>
                </c:pt>
                <c:pt idx="778" formatCode="General">
                  <c:v>-12</c:v>
                </c:pt>
                <c:pt idx="779" formatCode="General">
                  <c:v>-11</c:v>
                </c:pt>
                <c:pt idx="780" formatCode="General">
                  <c:v>-9</c:v>
                </c:pt>
                <c:pt idx="781" formatCode="General">
                  <c:v>-15</c:v>
                </c:pt>
                <c:pt idx="782" formatCode="General">
                  <c:v>-16</c:v>
                </c:pt>
                <c:pt idx="783" formatCode="General">
                  <c:v>-17</c:v>
                </c:pt>
                <c:pt idx="784" formatCode="General">
                  <c:v>-15</c:v>
                </c:pt>
                <c:pt idx="785" formatCode="General">
                  <c:v>-13</c:v>
                </c:pt>
                <c:pt idx="786" formatCode="General">
                  <c:v>-16</c:v>
                </c:pt>
                <c:pt idx="787" formatCode="General">
                  <c:v>-18</c:v>
                </c:pt>
                <c:pt idx="788" formatCode="General">
                  <c:v>-17</c:v>
                </c:pt>
                <c:pt idx="789" formatCode="General">
                  <c:v>-18</c:v>
                </c:pt>
                <c:pt idx="790" formatCode="General">
                  <c:v>-17</c:v>
                </c:pt>
                <c:pt idx="791" formatCode="General">
                  <c:v>-15</c:v>
                </c:pt>
                <c:pt idx="792" formatCode="General">
                  <c:v>-21</c:v>
                </c:pt>
                <c:pt idx="793" formatCode="General">
                  <c:v>-19</c:v>
                </c:pt>
                <c:pt idx="794" formatCode="General">
                  <c:v>-17</c:v>
                </c:pt>
                <c:pt idx="795" formatCode="General">
                  <c:v>-17</c:v>
                </c:pt>
                <c:pt idx="796" formatCode="General">
                  <c:v>-14</c:v>
                </c:pt>
                <c:pt idx="797" formatCode="General">
                  <c:v>-13</c:v>
                </c:pt>
                <c:pt idx="798" formatCode="General">
                  <c:v>-17</c:v>
                </c:pt>
                <c:pt idx="799" formatCode="General">
                  <c:v>-17</c:v>
                </c:pt>
                <c:pt idx="800" formatCode="General">
                  <c:v>-18</c:v>
                </c:pt>
                <c:pt idx="801" formatCode="General">
                  <c:v>-19</c:v>
                </c:pt>
                <c:pt idx="802" formatCode="General">
                  <c:v>-14</c:v>
                </c:pt>
                <c:pt idx="803" formatCode="General">
                  <c:v>-15</c:v>
                </c:pt>
                <c:pt idx="804" formatCode="General">
                  <c:v>-15</c:v>
                </c:pt>
                <c:pt idx="805" formatCode="General">
                  <c:v>-16</c:v>
                </c:pt>
                <c:pt idx="806" formatCode="General">
                  <c:v>-17</c:v>
                </c:pt>
                <c:pt idx="807" formatCode="General">
                  <c:v>-13</c:v>
                </c:pt>
                <c:pt idx="808" formatCode="General">
                  <c:v>-13</c:v>
                </c:pt>
                <c:pt idx="809" formatCode="General">
                  <c:v>-9</c:v>
                </c:pt>
                <c:pt idx="810" formatCode="General">
                  <c:v>-10</c:v>
                </c:pt>
                <c:pt idx="811" formatCode="General">
                  <c:v>-11</c:v>
                </c:pt>
                <c:pt idx="812" formatCode="General">
                  <c:v>-12</c:v>
                </c:pt>
                <c:pt idx="813" formatCode="General">
                  <c:v>-13</c:v>
                </c:pt>
                <c:pt idx="814" formatCode="General">
                  <c:v>-17</c:v>
                </c:pt>
                <c:pt idx="815" formatCode="General">
                  <c:v>-19</c:v>
                </c:pt>
                <c:pt idx="816" formatCode="General">
                  <c:v>-20</c:v>
                </c:pt>
                <c:pt idx="817" formatCode="General">
                  <c:v>-18</c:v>
                </c:pt>
                <c:pt idx="818" formatCode="General">
                  <c:v>-19</c:v>
                </c:pt>
                <c:pt idx="819" formatCode="General">
                  <c:v>-18</c:v>
                </c:pt>
                <c:pt idx="820" formatCode="General">
                  <c:v>-18</c:v>
                </c:pt>
                <c:pt idx="821" formatCode="General">
                  <c:v>-17</c:v>
                </c:pt>
                <c:pt idx="822" formatCode="General">
                  <c:v>-14</c:v>
                </c:pt>
                <c:pt idx="823" formatCode="General">
                  <c:v>-10</c:v>
                </c:pt>
                <c:pt idx="824" formatCode="General">
                  <c:v>-9</c:v>
                </c:pt>
                <c:pt idx="825" formatCode="General">
                  <c:v>-10</c:v>
                </c:pt>
                <c:pt idx="826" formatCode="General">
                  <c:v>-10</c:v>
                </c:pt>
                <c:pt idx="827" formatCode="General">
                  <c:v>-11</c:v>
                </c:pt>
                <c:pt idx="828" formatCode="General">
                  <c:v>-12</c:v>
                </c:pt>
                <c:pt idx="829" formatCode="General">
                  <c:v>-13</c:v>
                </c:pt>
                <c:pt idx="830" formatCode="General">
                  <c:v>-14</c:v>
                </c:pt>
                <c:pt idx="831" formatCode="General">
                  <c:v>-13</c:v>
                </c:pt>
                <c:pt idx="832" formatCode="General">
                  <c:v>-15</c:v>
                </c:pt>
                <c:pt idx="833" formatCode="General">
                  <c:v>-16</c:v>
                </c:pt>
                <c:pt idx="834" formatCode="General">
                  <c:v>-16</c:v>
                </c:pt>
                <c:pt idx="835" formatCode="General">
                  <c:v>-17</c:v>
                </c:pt>
                <c:pt idx="836" formatCode="General">
                  <c:v>-14</c:v>
                </c:pt>
                <c:pt idx="837" formatCode="General">
                  <c:v>-13</c:v>
                </c:pt>
                <c:pt idx="838" formatCode="General">
                  <c:v>-13</c:v>
                </c:pt>
                <c:pt idx="839" formatCode="General">
                  <c:v>-14</c:v>
                </c:pt>
                <c:pt idx="840" formatCode="General">
                  <c:v>-15</c:v>
                </c:pt>
                <c:pt idx="841" formatCode="General">
                  <c:v>-17</c:v>
                </c:pt>
                <c:pt idx="842" formatCode="General">
                  <c:v>-15</c:v>
                </c:pt>
                <c:pt idx="843" formatCode="General">
                  <c:v>-15</c:v>
                </c:pt>
                <c:pt idx="844" formatCode="General">
                  <c:v>-15</c:v>
                </c:pt>
                <c:pt idx="845" formatCode="General">
                  <c:v>-15</c:v>
                </c:pt>
                <c:pt idx="846" formatCode="General">
                  <c:v>-13</c:v>
                </c:pt>
                <c:pt idx="847" formatCode="General">
                  <c:v>-13</c:v>
                </c:pt>
                <c:pt idx="848" formatCode="General">
                  <c:v>-13</c:v>
                </c:pt>
                <c:pt idx="849" formatCode="General">
                  <c:v>-13</c:v>
                </c:pt>
                <c:pt idx="850" formatCode="General">
                  <c:v>-14</c:v>
                </c:pt>
                <c:pt idx="851" formatCode="General">
                  <c:v>-15</c:v>
                </c:pt>
                <c:pt idx="852" formatCode="General">
                  <c:v>-15</c:v>
                </c:pt>
                <c:pt idx="853" formatCode="General">
                  <c:v>-17</c:v>
                </c:pt>
                <c:pt idx="854" formatCode="General">
                  <c:v>-18</c:v>
                </c:pt>
                <c:pt idx="855" formatCode="General">
                  <c:v>-19</c:v>
                </c:pt>
                <c:pt idx="856" formatCode="General">
                  <c:v>-20</c:v>
                </c:pt>
                <c:pt idx="857" formatCode="General">
                  <c:v>-18</c:v>
                </c:pt>
                <c:pt idx="858" formatCode="General">
                  <c:v>-20</c:v>
                </c:pt>
                <c:pt idx="859" formatCode="General">
                  <c:v>-20</c:v>
                </c:pt>
                <c:pt idx="860" formatCode="General">
                  <c:v>-19</c:v>
                </c:pt>
                <c:pt idx="861" formatCode="General">
                  <c:v>-21</c:v>
                </c:pt>
                <c:pt idx="862" formatCode="General">
                  <c:v>-18</c:v>
                </c:pt>
                <c:pt idx="863" formatCode="General">
                  <c:v>-17</c:v>
                </c:pt>
                <c:pt idx="864" formatCode="General">
                  <c:v>-21</c:v>
                </c:pt>
                <c:pt idx="865" formatCode="General">
                  <c:v>-19</c:v>
                </c:pt>
                <c:pt idx="866" formatCode="General">
                  <c:v>-19</c:v>
                </c:pt>
                <c:pt idx="867" formatCode="General">
                  <c:v>-19</c:v>
                </c:pt>
                <c:pt idx="868" formatCode="General">
                  <c:v>-19</c:v>
                </c:pt>
                <c:pt idx="869" formatCode="General">
                  <c:v>-22</c:v>
                </c:pt>
                <c:pt idx="870" formatCode="General">
                  <c:v>-21</c:v>
                </c:pt>
                <c:pt idx="871" formatCode="General">
                  <c:v>-20</c:v>
                </c:pt>
                <c:pt idx="872" formatCode="General">
                  <c:v>-19</c:v>
                </c:pt>
                <c:pt idx="873" formatCode="General">
                  <c:v>-14</c:v>
                </c:pt>
                <c:pt idx="874" formatCode="General">
                  <c:v>-17</c:v>
                </c:pt>
                <c:pt idx="875" formatCode="General">
                  <c:v>-16</c:v>
                </c:pt>
                <c:pt idx="876" formatCode="General">
                  <c:v>-17</c:v>
                </c:pt>
                <c:pt idx="877" formatCode="General">
                  <c:v>-17</c:v>
                </c:pt>
                <c:pt idx="878" formatCode="#,##0">
                  <c:v>-19</c:v>
                </c:pt>
                <c:pt idx="879" formatCode="General">
                  <c:v>-21</c:v>
                </c:pt>
                <c:pt idx="880" formatCode="General">
                  <c:v>-20</c:v>
                </c:pt>
                <c:pt idx="881" formatCode="General">
                  <c:v>-22</c:v>
                </c:pt>
                <c:pt idx="882" formatCode="General">
                  <c:v>-21</c:v>
                </c:pt>
                <c:pt idx="883" formatCode="General">
                  <c:v>-21</c:v>
                </c:pt>
                <c:pt idx="884" formatCode="General">
                  <c:v>-21</c:v>
                </c:pt>
                <c:pt idx="885" formatCode="General">
                  <c:v>-20</c:v>
                </c:pt>
                <c:pt idx="886" formatCode="General">
                  <c:v>-21</c:v>
                </c:pt>
                <c:pt idx="887" formatCode="General">
                  <c:v>-20</c:v>
                </c:pt>
                <c:pt idx="888" formatCode="General">
                  <c:v>-17</c:v>
                </c:pt>
                <c:pt idx="889" formatCode="General">
                  <c:v>-19</c:v>
                </c:pt>
                <c:pt idx="890" formatCode="General">
                  <c:v>-19</c:v>
                </c:pt>
                <c:pt idx="891" formatCode="General">
                  <c:v>-20</c:v>
                </c:pt>
                <c:pt idx="892" formatCode="General">
                  <c:v>-20</c:v>
                </c:pt>
                <c:pt idx="893" formatCode="General">
                  <c:v>-22</c:v>
                </c:pt>
                <c:pt idx="894" formatCode="General">
                  <c:v>-20</c:v>
                </c:pt>
                <c:pt idx="895" formatCode="General">
                  <c:v>-23</c:v>
                </c:pt>
                <c:pt idx="896" formatCode="General">
                  <c:v>-26</c:v>
                </c:pt>
                <c:pt idx="897" formatCode="General">
                  <c:v>-24</c:v>
                </c:pt>
                <c:pt idx="898" formatCode="General">
                  <c:v>-25</c:v>
                </c:pt>
                <c:pt idx="899" formatCode="General">
                  <c:v>-26</c:v>
                </c:pt>
                <c:pt idx="900" formatCode="General">
                  <c:v>-26</c:v>
                </c:pt>
                <c:pt idx="901" formatCode="General">
                  <c:v>-28</c:v>
                </c:pt>
                <c:pt idx="902" formatCode="General">
                  <c:v>-30</c:v>
                </c:pt>
                <c:pt idx="903" formatCode="General">
                  <c:v>-29</c:v>
                </c:pt>
                <c:pt idx="904" formatCode="General">
                  <c:v>-31</c:v>
                </c:pt>
                <c:pt idx="905" formatCode="General">
                  <c:v>-33</c:v>
                </c:pt>
                <c:pt idx="906" formatCode="General">
                  <c:v>-37</c:v>
                </c:pt>
                <c:pt idx="907" formatCode="General">
                  <c:v>-35</c:v>
                </c:pt>
                <c:pt idx="908" formatCode="General">
                  <c:v>-35</c:v>
                </c:pt>
                <c:pt idx="909" formatCode="General">
                  <c:v>-37</c:v>
                </c:pt>
                <c:pt idx="910" formatCode="General">
                  <c:v>-36</c:v>
                </c:pt>
                <c:pt idx="911" formatCode="General">
                  <c:v>-38</c:v>
                </c:pt>
                <c:pt idx="912" formatCode="General">
                  <c:v>-39</c:v>
                </c:pt>
                <c:pt idx="913" formatCode="General">
                  <c:v>-36</c:v>
                </c:pt>
                <c:pt idx="914" formatCode="General">
                  <c:v>-37</c:v>
                </c:pt>
                <c:pt idx="915" formatCode="General">
                  <c:v>-36</c:v>
                </c:pt>
                <c:pt idx="916" formatCode="General">
                  <c:v>-36</c:v>
                </c:pt>
                <c:pt idx="917" formatCode="General">
                  <c:v>-39</c:v>
                </c:pt>
                <c:pt idx="918" formatCode="General">
                  <c:v>-38</c:v>
                </c:pt>
                <c:pt idx="919" formatCode="General">
                  <c:v>-39</c:v>
                </c:pt>
                <c:pt idx="920" formatCode="General">
                  <c:v>-38</c:v>
                </c:pt>
                <c:pt idx="921" formatCode="General">
                  <c:v>-37</c:v>
                </c:pt>
                <c:pt idx="922" formatCode="General">
                  <c:v>-39</c:v>
                </c:pt>
                <c:pt idx="923" formatCode="General">
                  <c:v>-39</c:v>
                </c:pt>
                <c:pt idx="924" formatCode="General">
                  <c:v>-43</c:v>
                </c:pt>
                <c:pt idx="925" formatCode="General">
                  <c:v>-43</c:v>
                </c:pt>
                <c:pt idx="926" formatCode="General">
                  <c:v>-39</c:v>
                </c:pt>
                <c:pt idx="927" formatCode="General">
                  <c:v>-38</c:v>
                </c:pt>
                <c:pt idx="928" formatCode="General">
                  <c:v>-39</c:v>
                </c:pt>
                <c:pt idx="929" formatCode="General">
                  <c:v>-36</c:v>
                </c:pt>
                <c:pt idx="930" formatCode="General">
                  <c:v>-39</c:v>
                </c:pt>
                <c:pt idx="931" formatCode="General">
                  <c:v>-39</c:v>
                </c:pt>
                <c:pt idx="932" formatCode="General">
                  <c:v>-35</c:v>
                </c:pt>
                <c:pt idx="933" formatCode="General">
                  <c:v>-39</c:v>
                </c:pt>
                <c:pt idx="934" formatCode="General">
                  <c:v>-39</c:v>
                </c:pt>
                <c:pt idx="935" formatCode="General">
                  <c:v>-38</c:v>
                </c:pt>
                <c:pt idx="936" formatCode="General">
                  <c:v>-35</c:v>
                </c:pt>
                <c:pt idx="937" formatCode="General">
                  <c:v>-35</c:v>
                </c:pt>
                <c:pt idx="938" formatCode="General">
                  <c:v>-36</c:v>
                </c:pt>
                <c:pt idx="939" formatCode="General">
                  <c:v>-40</c:v>
                </c:pt>
                <c:pt idx="940" formatCode="General">
                  <c:v>-45</c:v>
                </c:pt>
                <c:pt idx="941" formatCode="General">
                  <c:v>-46</c:v>
                </c:pt>
                <c:pt idx="942" formatCode="General">
                  <c:v>-43</c:v>
                </c:pt>
                <c:pt idx="943" formatCode="General">
                  <c:v>-43</c:v>
                </c:pt>
                <c:pt idx="944" formatCode="General">
                  <c:v>-42</c:v>
                </c:pt>
                <c:pt idx="945" formatCode="General">
                  <c:v>-40</c:v>
                </c:pt>
                <c:pt idx="946" formatCode="General">
                  <c:v>-42</c:v>
                </c:pt>
                <c:pt idx="947" formatCode="General">
                  <c:v>-41</c:v>
                </c:pt>
                <c:pt idx="948" formatCode="General">
                  <c:v>-37</c:v>
                </c:pt>
                <c:pt idx="949" formatCode="General">
                  <c:v>-37</c:v>
                </c:pt>
                <c:pt idx="950" formatCode="General">
                  <c:v>-35</c:v>
                </c:pt>
                <c:pt idx="951" formatCode="General">
                  <c:v>-33</c:v>
                </c:pt>
                <c:pt idx="952" formatCode="General">
                  <c:v>-33</c:v>
                </c:pt>
                <c:pt idx="953" formatCode="General">
                  <c:v>-35</c:v>
                </c:pt>
                <c:pt idx="954" formatCode="General">
                  <c:v>-35</c:v>
                </c:pt>
                <c:pt idx="955" formatCode="General">
                  <c:v>-39</c:v>
                </c:pt>
                <c:pt idx="956" formatCode="General">
                  <c:v>-43</c:v>
                </c:pt>
                <c:pt idx="957" formatCode="General">
                  <c:v>-46</c:v>
                </c:pt>
                <c:pt idx="958" formatCode="General">
                  <c:v>-45</c:v>
                </c:pt>
                <c:pt idx="959" formatCode="General">
                  <c:v>-48</c:v>
                </c:pt>
                <c:pt idx="960" formatCode="General">
                  <c:v>-49</c:v>
                </c:pt>
                <c:pt idx="961" formatCode="General">
                  <c:v>-48</c:v>
                </c:pt>
                <c:pt idx="962" formatCode="General">
                  <c:v>-48</c:v>
                </c:pt>
                <c:pt idx="963" formatCode="General">
                  <c:v>-45</c:v>
                </c:pt>
                <c:pt idx="964" formatCode="General">
                  <c:v>-44</c:v>
                </c:pt>
                <c:pt idx="965" formatCode="General">
                  <c:v>-40</c:v>
                </c:pt>
                <c:pt idx="966" formatCode="General">
                  <c:v>-42</c:v>
                </c:pt>
                <c:pt idx="967" formatCode="General">
                  <c:v>-43</c:v>
                </c:pt>
                <c:pt idx="968" formatCode="General">
                  <c:v>-43</c:v>
                </c:pt>
                <c:pt idx="969" formatCode="General">
                  <c:v>-46</c:v>
                </c:pt>
                <c:pt idx="970" formatCode="General">
                  <c:v>-43</c:v>
                </c:pt>
                <c:pt idx="971" formatCode="General">
                  <c:v>-43</c:v>
                </c:pt>
                <c:pt idx="972" formatCode="General">
                  <c:v>-44</c:v>
                </c:pt>
                <c:pt idx="973" formatCode="General">
                  <c:v>-45</c:v>
                </c:pt>
                <c:pt idx="974" formatCode="General">
                  <c:v>-47</c:v>
                </c:pt>
                <c:pt idx="975" formatCode="General">
                  <c:v>-47</c:v>
                </c:pt>
                <c:pt idx="976" formatCode="General">
                  <c:v>-46</c:v>
                </c:pt>
                <c:pt idx="977" formatCode="General">
                  <c:v>-44</c:v>
                </c:pt>
                <c:pt idx="978" formatCode="General">
                  <c:v>-41</c:v>
                </c:pt>
                <c:pt idx="979" formatCode="General">
                  <c:v>-39</c:v>
                </c:pt>
                <c:pt idx="980" formatCode="General">
                  <c:v>-40</c:v>
                </c:pt>
                <c:pt idx="981" formatCode="General">
                  <c:v>-39</c:v>
                </c:pt>
                <c:pt idx="982" formatCode="General">
                  <c:v>-43</c:v>
                </c:pt>
                <c:pt idx="983" formatCode="General">
                  <c:v>-45</c:v>
                </c:pt>
                <c:pt idx="984" formatCode="General">
                  <c:v>-44</c:v>
                </c:pt>
                <c:pt idx="985" formatCode="General">
                  <c:v>-43</c:v>
                </c:pt>
                <c:pt idx="986" formatCode="General">
                  <c:v>-42</c:v>
                </c:pt>
                <c:pt idx="987" formatCode="General">
                  <c:v>-43</c:v>
                </c:pt>
                <c:pt idx="988" formatCode="General">
                  <c:v>-44</c:v>
                </c:pt>
                <c:pt idx="989" formatCode="General">
                  <c:v>-46</c:v>
                </c:pt>
                <c:pt idx="990" formatCode="General">
                  <c:v>-45</c:v>
                </c:pt>
                <c:pt idx="991" formatCode="General">
                  <c:v>-45</c:v>
                </c:pt>
                <c:pt idx="992" formatCode="General">
                  <c:v>-47</c:v>
                </c:pt>
                <c:pt idx="993" formatCode="General">
                  <c:v>-47</c:v>
                </c:pt>
                <c:pt idx="994" formatCode="General">
                  <c:v>-49</c:v>
                </c:pt>
                <c:pt idx="995" formatCode="General">
                  <c:v>-49</c:v>
                </c:pt>
                <c:pt idx="996" formatCode="General">
                  <c:v>-49</c:v>
                </c:pt>
                <c:pt idx="997" formatCode="General">
                  <c:v>-49</c:v>
                </c:pt>
                <c:pt idx="998" formatCode="General">
                  <c:v>-50</c:v>
                </c:pt>
                <c:pt idx="999" formatCode="General">
                  <c:v>-49</c:v>
                </c:pt>
                <c:pt idx="1000" formatCode="General">
                  <c:v>-47</c:v>
                </c:pt>
                <c:pt idx="1001" formatCode="General">
                  <c:v>-47</c:v>
                </c:pt>
                <c:pt idx="1002" formatCode="General">
                  <c:v>-45</c:v>
                </c:pt>
                <c:pt idx="1003" formatCode="General">
                  <c:v>-44</c:v>
                </c:pt>
                <c:pt idx="1004" formatCode="General">
                  <c:v>-47</c:v>
                </c:pt>
                <c:pt idx="1005" formatCode="General">
                  <c:v>-47</c:v>
                </c:pt>
                <c:pt idx="1006" formatCode="General">
                  <c:v>-46</c:v>
                </c:pt>
                <c:pt idx="1007" formatCode="General">
                  <c:v>-48</c:v>
                </c:pt>
                <c:pt idx="1008" formatCode="General">
                  <c:v>-46</c:v>
                </c:pt>
                <c:pt idx="1009" formatCode="General">
                  <c:v>-47</c:v>
                </c:pt>
                <c:pt idx="1010" formatCode="General">
                  <c:v>-47</c:v>
                </c:pt>
                <c:pt idx="1011" formatCode="General">
                  <c:v>-44</c:v>
                </c:pt>
                <c:pt idx="1012" formatCode="General">
                  <c:v>-47</c:v>
                </c:pt>
                <c:pt idx="1013" formatCode="General">
                  <c:v>-43</c:v>
                </c:pt>
                <c:pt idx="1014" formatCode="General">
                  <c:v>-45</c:v>
                </c:pt>
                <c:pt idx="1015" formatCode="General">
                  <c:v>-45</c:v>
                </c:pt>
                <c:pt idx="1016" formatCode="General">
                  <c:v>-41</c:v>
                </c:pt>
                <c:pt idx="1017" formatCode="General">
                  <c:v>-41</c:v>
                </c:pt>
                <c:pt idx="1018" formatCode="General">
                  <c:v>-41</c:v>
                </c:pt>
                <c:pt idx="1019" formatCode="General">
                  <c:v>-38</c:v>
                </c:pt>
                <c:pt idx="1020" formatCode="General">
                  <c:v>-40</c:v>
                </c:pt>
                <c:pt idx="1021" formatCode="General">
                  <c:v>-37</c:v>
                </c:pt>
                <c:pt idx="1022" formatCode="General">
                  <c:v>-38</c:v>
                </c:pt>
                <c:pt idx="1023" formatCode="General">
                  <c:v>-37</c:v>
                </c:pt>
                <c:pt idx="1024" formatCode="General">
                  <c:v>-39</c:v>
                </c:pt>
                <c:pt idx="1025" formatCode="General">
                  <c:v>-39</c:v>
                </c:pt>
                <c:pt idx="1026" formatCode="General">
                  <c:v>-35</c:v>
                </c:pt>
                <c:pt idx="1027" formatCode="General">
                  <c:v>-37</c:v>
                </c:pt>
                <c:pt idx="1028" formatCode="General">
                  <c:v>-36</c:v>
                </c:pt>
                <c:pt idx="1029" formatCode="General">
                  <c:v>-35</c:v>
                </c:pt>
                <c:pt idx="1030" formatCode="General">
                  <c:v>-38</c:v>
                </c:pt>
                <c:pt idx="1031" formatCode="General">
                  <c:v>-38</c:v>
                </c:pt>
                <c:pt idx="1032" formatCode="General">
                  <c:v>-36</c:v>
                </c:pt>
                <c:pt idx="1033" formatCode="General">
                  <c:v>-37</c:v>
                </c:pt>
                <c:pt idx="1034" formatCode="General">
                  <c:v>-36</c:v>
                </c:pt>
                <c:pt idx="1035" formatCode="General">
                  <c:v>-35</c:v>
                </c:pt>
                <c:pt idx="1036" formatCode="General">
                  <c:v>-35</c:v>
                </c:pt>
                <c:pt idx="1037" formatCode="General">
                  <c:v>-34</c:v>
                </c:pt>
                <c:pt idx="1038" formatCode="General">
                  <c:v>-35</c:v>
                </c:pt>
                <c:pt idx="1039" formatCode="General">
                  <c:v>-31</c:v>
                </c:pt>
                <c:pt idx="1040" formatCode="General">
                  <c:v>-31</c:v>
                </c:pt>
                <c:pt idx="1041" formatCode="General">
                  <c:v>-32</c:v>
                </c:pt>
                <c:pt idx="1042" formatCode="General">
                  <c:v>-29</c:v>
                </c:pt>
                <c:pt idx="1043" formatCode="General">
                  <c:v>-31</c:v>
                </c:pt>
                <c:pt idx="1044" formatCode="General">
                  <c:v>-32</c:v>
                </c:pt>
                <c:pt idx="1045" formatCode="General">
                  <c:v>-35</c:v>
                </c:pt>
                <c:pt idx="1046" formatCode="General">
                  <c:v>-37</c:v>
                </c:pt>
                <c:pt idx="1047" formatCode="General">
                  <c:v>-39</c:v>
                </c:pt>
                <c:pt idx="1048" formatCode="General">
                  <c:v>-39</c:v>
                </c:pt>
                <c:pt idx="1049" formatCode="General">
                  <c:v>-36</c:v>
                </c:pt>
                <c:pt idx="1050" formatCode="General">
                  <c:v>-35</c:v>
                </c:pt>
                <c:pt idx="1051" formatCode="General">
                  <c:v>-37</c:v>
                </c:pt>
                <c:pt idx="1052" formatCode="General">
                  <c:v>-38</c:v>
                </c:pt>
                <c:pt idx="1053" formatCode="General">
                  <c:v>-38</c:v>
                </c:pt>
                <c:pt idx="1054" formatCode="General">
                  <c:v>-40</c:v>
                </c:pt>
                <c:pt idx="1055" formatCode="General">
                  <c:v>-41</c:v>
                </c:pt>
                <c:pt idx="1056" formatCode="General">
                  <c:v>-39</c:v>
                </c:pt>
                <c:pt idx="1057" formatCode="General">
                  <c:v>-40</c:v>
                </c:pt>
                <c:pt idx="1058" formatCode="General">
                  <c:v>-40</c:v>
                </c:pt>
                <c:pt idx="1059" formatCode="General">
                  <c:v>-40</c:v>
                </c:pt>
                <c:pt idx="1060" formatCode="General">
                  <c:v>-39</c:v>
                </c:pt>
                <c:pt idx="1061" formatCode="General">
                  <c:v>-39</c:v>
                </c:pt>
                <c:pt idx="1062" formatCode="General">
                  <c:v>-40</c:v>
                </c:pt>
                <c:pt idx="1063" formatCode="General">
                  <c:v>-41</c:v>
                </c:pt>
                <c:pt idx="1064" formatCode="General">
                  <c:v>-42</c:v>
                </c:pt>
                <c:pt idx="1065" formatCode="General">
                  <c:v>-43</c:v>
                </c:pt>
                <c:pt idx="1066" formatCode="General">
                  <c:v>-41</c:v>
                </c:pt>
                <c:pt idx="1067" formatCode="General">
                  <c:v>-37</c:v>
                </c:pt>
                <c:pt idx="1068" formatCode="General">
                  <c:v>-33</c:v>
                </c:pt>
                <c:pt idx="1069" formatCode="General">
                  <c:v>-29</c:v>
                </c:pt>
                <c:pt idx="1070" formatCode="General">
                  <c:v>-24</c:v>
                </c:pt>
                <c:pt idx="1071" formatCode="General">
                  <c:v>-24</c:v>
                </c:pt>
                <c:pt idx="1072" formatCode="General">
                  <c:v>-24</c:v>
                </c:pt>
                <c:pt idx="1073" formatCode="General">
                  <c:v>-24</c:v>
                </c:pt>
                <c:pt idx="1074" formatCode="General">
                  <c:v>-25</c:v>
                </c:pt>
                <c:pt idx="1075" formatCode="General">
                  <c:v>-27</c:v>
                </c:pt>
                <c:pt idx="1076" formatCode="General">
                  <c:v>-28</c:v>
                </c:pt>
                <c:pt idx="1077" formatCode="General">
                  <c:v>-25</c:v>
                </c:pt>
                <c:pt idx="1078" formatCode="General">
                  <c:v>-27</c:v>
                </c:pt>
                <c:pt idx="1079" formatCode="General">
                  <c:v>-27</c:v>
                </c:pt>
                <c:pt idx="1080" formatCode="General">
                  <c:v>-25</c:v>
                </c:pt>
                <c:pt idx="1081" formatCode="General">
                  <c:v>-21</c:v>
                </c:pt>
                <c:pt idx="1082" formatCode="General">
                  <c:v>-16</c:v>
                </c:pt>
                <c:pt idx="1083" formatCode="General">
                  <c:v>-14</c:v>
                </c:pt>
                <c:pt idx="1084" formatCode="General">
                  <c:v>-15</c:v>
                </c:pt>
                <c:pt idx="1085" formatCode="General">
                  <c:v>-18</c:v>
                </c:pt>
                <c:pt idx="1086" formatCode="General">
                  <c:v>-21</c:v>
                </c:pt>
                <c:pt idx="1087" formatCode="General">
                  <c:v>-18</c:v>
                </c:pt>
                <c:pt idx="1088" formatCode="General">
                  <c:v>-18</c:v>
                </c:pt>
                <c:pt idx="1089" formatCode="General">
                  <c:v>-16</c:v>
                </c:pt>
                <c:pt idx="1090" formatCode="General">
                  <c:v>-17</c:v>
                </c:pt>
                <c:pt idx="1091" formatCode="General">
                  <c:v>-17</c:v>
                </c:pt>
                <c:pt idx="1092" formatCode="General">
                  <c:v>-15</c:v>
                </c:pt>
                <c:pt idx="1093" formatCode="General">
                  <c:v>-13</c:v>
                </c:pt>
                <c:pt idx="1094" formatCode="General">
                  <c:v>-12</c:v>
                </c:pt>
                <c:pt idx="1095" formatCode="General">
                  <c:v>-13</c:v>
                </c:pt>
                <c:pt idx="1096" formatCode="General">
                  <c:v>-13</c:v>
                </c:pt>
                <c:pt idx="1097" formatCode="General">
                  <c:v>-17</c:v>
                </c:pt>
                <c:pt idx="1098" formatCode="General">
                  <c:v>-17</c:v>
                </c:pt>
                <c:pt idx="1099" formatCode="General">
                  <c:v>-19</c:v>
                </c:pt>
                <c:pt idx="1100" formatCode="General">
                  <c:v>-23</c:v>
                </c:pt>
                <c:pt idx="1101" formatCode="General">
                  <c:v>-21</c:v>
                </c:pt>
                <c:pt idx="1102" formatCode="General">
                  <c:v>-23</c:v>
                </c:pt>
                <c:pt idx="1103" formatCode="General">
                  <c:v>-16</c:v>
                </c:pt>
                <c:pt idx="1104" formatCode="General">
                  <c:v>-10</c:v>
                </c:pt>
                <c:pt idx="1105" formatCode="General">
                  <c:v>-9</c:v>
                </c:pt>
                <c:pt idx="1106" formatCode="General">
                  <c:v>-8</c:v>
                </c:pt>
                <c:pt idx="1107" formatCode="General">
                  <c:v>-12</c:v>
                </c:pt>
                <c:pt idx="1108" formatCode="General">
                  <c:v>-14</c:v>
                </c:pt>
                <c:pt idx="1109" formatCode="General">
                  <c:v>-10</c:v>
                </c:pt>
                <c:pt idx="1110" formatCode="General">
                  <c:v>-11</c:v>
                </c:pt>
                <c:pt idx="1111" formatCode="General">
                  <c:v>-11</c:v>
                </c:pt>
                <c:pt idx="1112" formatCode="General">
                  <c:v>-13</c:v>
                </c:pt>
                <c:pt idx="1113" formatCode="General">
                  <c:v>-18</c:v>
                </c:pt>
                <c:pt idx="1114" formatCode="General">
                  <c:v>-16</c:v>
                </c:pt>
                <c:pt idx="1115" formatCode="General">
                  <c:v>-15</c:v>
                </c:pt>
                <c:pt idx="1116" formatCode="General">
                  <c:v>-14</c:v>
                </c:pt>
                <c:pt idx="1117" formatCode="General">
                  <c:v>-13</c:v>
                </c:pt>
                <c:pt idx="1118" formatCode="General">
                  <c:v>-13</c:v>
                </c:pt>
                <c:pt idx="1119" formatCode="General">
                  <c:v>-14</c:v>
                </c:pt>
                <c:pt idx="1120" formatCode="General">
                  <c:v>-14</c:v>
                </c:pt>
                <c:pt idx="1121" formatCode="General">
                  <c:v>-10</c:v>
                </c:pt>
                <c:pt idx="1122" formatCode="General">
                  <c:v>-11</c:v>
                </c:pt>
                <c:pt idx="1123" formatCode="General">
                  <c:v>-8</c:v>
                </c:pt>
                <c:pt idx="1124" formatCode="General">
                  <c:v>-7</c:v>
                </c:pt>
                <c:pt idx="1125" formatCode="General">
                  <c:v>-12</c:v>
                </c:pt>
                <c:pt idx="1126" formatCode="General">
                  <c:v>-13</c:v>
                </c:pt>
                <c:pt idx="1127" formatCode="General">
                  <c:v>-12</c:v>
                </c:pt>
                <c:pt idx="1128" formatCode="General">
                  <c:v>-9</c:v>
                </c:pt>
                <c:pt idx="1129" formatCode="General">
                  <c:v>-7</c:v>
                </c:pt>
                <c:pt idx="1130" formatCode="General">
                  <c:v>-8</c:v>
                </c:pt>
                <c:pt idx="1131" formatCode="General">
                  <c:v>-7</c:v>
                </c:pt>
                <c:pt idx="1132" formatCode="General">
                  <c:v>-8</c:v>
                </c:pt>
                <c:pt idx="1133" formatCode="General">
                  <c:v>-10</c:v>
                </c:pt>
                <c:pt idx="1134" formatCode="General">
                  <c:v>-8</c:v>
                </c:pt>
                <c:pt idx="1135" formatCode="General">
                  <c:v>-9</c:v>
                </c:pt>
                <c:pt idx="1136" formatCode="General">
                  <c:v>-9</c:v>
                </c:pt>
                <c:pt idx="1137" formatCode="General">
                  <c:v>-9</c:v>
                </c:pt>
                <c:pt idx="1138" formatCode="General">
                  <c:v>-13</c:v>
                </c:pt>
                <c:pt idx="1139" formatCode="General">
                  <c:v>-17</c:v>
                </c:pt>
                <c:pt idx="1140" formatCode="General">
                  <c:v>-19</c:v>
                </c:pt>
                <c:pt idx="1141" formatCode="General">
                  <c:v>-21</c:v>
                </c:pt>
                <c:pt idx="1142" formatCode="General">
                  <c:v>-18</c:v>
                </c:pt>
                <c:pt idx="1143" formatCode="General">
                  <c:v>-17</c:v>
                </c:pt>
                <c:pt idx="1144" formatCode="General">
                  <c:v>-16</c:v>
                </c:pt>
                <c:pt idx="1145" formatCode="General">
                  <c:v>-13</c:v>
                </c:pt>
                <c:pt idx="1146" formatCode="General">
                  <c:v>-15</c:v>
                </c:pt>
                <c:pt idx="1147" formatCode="General">
                  <c:v>-15</c:v>
                </c:pt>
                <c:pt idx="1148" formatCode="General">
                  <c:v>-11</c:v>
                </c:pt>
                <c:pt idx="1149" formatCode="General">
                  <c:v>-13</c:v>
                </c:pt>
                <c:pt idx="1150" formatCode="General">
                  <c:v>-9</c:v>
                </c:pt>
                <c:pt idx="1151" formatCode="General">
                  <c:v>-6</c:v>
                </c:pt>
                <c:pt idx="1152" formatCode="General">
                  <c:v>-4</c:v>
                </c:pt>
                <c:pt idx="1153" formatCode="General">
                  <c:v>-7</c:v>
                </c:pt>
                <c:pt idx="1154" formatCode="General">
                  <c:v>-6</c:v>
                </c:pt>
                <c:pt idx="1155" formatCode="General">
                  <c:v>-5</c:v>
                </c:pt>
                <c:pt idx="1156" formatCode="General">
                  <c:v>-5</c:v>
                </c:pt>
                <c:pt idx="1157" formatCode="General">
                  <c:v>-2</c:v>
                </c:pt>
                <c:pt idx="1158" formatCode="General">
                  <c:v>-4</c:v>
                </c:pt>
                <c:pt idx="1159" formatCode="General">
                  <c:v>-8</c:v>
                </c:pt>
                <c:pt idx="1160" formatCode="General">
                  <c:v>-11</c:v>
                </c:pt>
                <c:pt idx="1162" formatCode="General">
                  <c:v>-9</c:v>
                </c:pt>
                <c:pt idx="1163" formatCode="General">
                  <c:v>-9</c:v>
                </c:pt>
                <c:pt idx="1164" formatCode="General">
                  <c:v>-7</c:v>
                </c:pt>
                <c:pt idx="1165" formatCode="General">
                  <c:v>-7</c:v>
                </c:pt>
                <c:pt idx="1166" formatCode="General">
                  <c:v>-6</c:v>
                </c:pt>
                <c:pt idx="1167" formatCode="General">
                  <c:v>-5</c:v>
                </c:pt>
                <c:pt idx="1168" formatCode="General">
                  <c:v>-6</c:v>
                </c:pt>
                <c:pt idx="1169" formatCode="General">
                  <c:v>-7</c:v>
                </c:pt>
                <c:pt idx="1170" formatCode="General">
                  <c:v>-9</c:v>
                </c:pt>
                <c:pt idx="1171" formatCode="General">
                  <c:v>-12</c:v>
                </c:pt>
                <c:pt idx="1172" formatCode="General">
                  <c:v>-10</c:v>
                </c:pt>
                <c:pt idx="1173" formatCode="General">
                  <c:v>-9</c:v>
                </c:pt>
                <c:pt idx="1174" formatCode="General">
                  <c:v>-7</c:v>
                </c:pt>
                <c:pt idx="1175" formatCode="General">
                  <c:v>-3</c:v>
                </c:pt>
                <c:pt idx="1176" formatCode="General">
                  <c:v>-2</c:v>
                </c:pt>
                <c:pt idx="1177" formatCode="General">
                  <c:v>-1</c:v>
                </c:pt>
                <c:pt idx="1178" formatCode="General">
                  <c:v>-2</c:v>
                </c:pt>
                <c:pt idx="1179" formatCode="General">
                  <c:v>-4</c:v>
                </c:pt>
                <c:pt idx="1180" formatCode="General">
                  <c:v>-5</c:v>
                </c:pt>
                <c:pt idx="1181" formatCode="General">
                  <c:v>-4</c:v>
                </c:pt>
                <c:pt idx="1182" formatCode="General">
                  <c:v>-3</c:v>
                </c:pt>
                <c:pt idx="1183" formatCode="General">
                  <c:v>-3</c:v>
                </c:pt>
                <c:pt idx="1184" formatCode="General">
                  <c:v>-10</c:v>
                </c:pt>
                <c:pt idx="1185" formatCode="General">
                  <c:v>-13</c:v>
                </c:pt>
                <c:pt idx="1186" formatCode="General">
                  <c:v>-13</c:v>
                </c:pt>
                <c:pt idx="1187" formatCode="General">
                  <c:v>-13</c:v>
                </c:pt>
                <c:pt idx="1188" formatCode="General">
                  <c:v>-8</c:v>
                </c:pt>
                <c:pt idx="1189" formatCode="General">
                  <c:v>-5</c:v>
                </c:pt>
                <c:pt idx="1190" formatCode="General">
                  <c:v>-6</c:v>
                </c:pt>
                <c:pt idx="1191" formatCode="General">
                  <c:v>-9</c:v>
                </c:pt>
                <c:pt idx="1192" formatCode="General">
                  <c:v>-9</c:v>
                </c:pt>
                <c:pt idx="1193" formatCode="General">
                  <c:v>-13</c:v>
                </c:pt>
                <c:pt idx="1194" formatCode="General">
                  <c:v>-14</c:v>
                </c:pt>
                <c:pt idx="1195" formatCode="General">
                  <c:v>-13</c:v>
                </c:pt>
                <c:pt idx="1196" formatCode="General">
                  <c:v>-13</c:v>
                </c:pt>
                <c:pt idx="1197" formatCode="General">
                  <c:v>-10</c:v>
                </c:pt>
                <c:pt idx="1198" formatCode="General">
                  <c:v>-10</c:v>
                </c:pt>
                <c:pt idx="1199" formatCode="General">
                  <c:v>-7</c:v>
                </c:pt>
                <c:pt idx="1200" formatCode="General">
                  <c:v>-8</c:v>
                </c:pt>
                <c:pt idx="1201" formatCode="General">
                  <c:v>-9</c:v>
                </c:pt>
                <c:pt idx="1202" formatCode="General">
                  <c:v>-8</c:v>
                </c:pt>
                <c:pt idx="1203" formatCode="General">
                  <c:v>-13</c:v>
                </c:pt>
                <c:pt idx="1204" formatCode="General">
                  <c:v>-15</c:v>
                </c:pt>
                <c:pt idx="1205" formatCode="General">
                  <c:v>-15</c:v>
                </c:pt>
                <c:pt idx="1206" formatCode="General">
                  <c:v>-17</c:v>
                </c:pt>
                <c:pt idx="1207" formatCode="General">
                  <c:v>-17</c:v>
                </c:pt>
                <c:pt idx="1208" formatCode="General">
                  <c:v>-16</c:v>
                </c:pt>
                <c:pt idx="1209" formatCode="General">
                  <c:v>-19</c:v>
                </c:pt>
                <c:pt idx="1210" formatCode="General">
                  <c:v>-19</c:v>
                </c:pt>
                <c:pt idx="1211" formatCode="General">
                  <c:v>-15</c:v>
                </c:pt>
                <c:pt idx="1212" formatCode="General">
                  <c:v>-13</c:v>
                </c:pt>
                <c:pt idx="1213" formatCode="General">
                  <c:v>-13</c:v>
                </c:pt>
                <c:pt idx="1214" formatCode="General">
                  <c:v>-11</c:v>
                </c:pt>
                <c:pt idx="1215" formatCode="General">
                  <c:v>-13</c:v>
                </c:pt>
                <c:pt idx="1216" formatCode="General">
                  <c:v>-14</c:v>
                </c:pt>
                <c:pt idx="1217" formatCode="General">
                  <c:v>-14</c:v>
                </c:pt>
                <c:pt idx="1218" formatCode="General">
                  <c:v>-15</c:v>
                </c:pt>
                <c:pt idx="1219" formatCode="General">
                  <c:v>-15</c:v>
                </c:pt>
                <c:pt idx="1220" formatCode="General">
                  <c:v>-15</c:v>
                </c:pt>
                <c:pt idx="1221" formatCode="General">
                  <c:v>-15</c:v>
                </c:pt>
                <c:pt idx="1222" formatCode="General">
                  <c:v>-12</c:v>
                </c:pt>
                <c:pt idx="1223" formatCode="General">
                  <c:v>-8</c:v>
                </c:pt>
                <c:pt idx="1224" formatCode="General">
                  <c:v>-8</c:v>
                </c:pt>
                <c:pt idx="1225" formatCode="General">
                  <c:v>-4</c:v>
                </c:pt>
                <c:pt idx="1226" formatCode="General">
                  <c:v>-3</c:v>
                </c:pt>
                <c:pt idx="1227" formatCode="General">
                  <c:v>-6</c:v>
                </c:pt>
                <c:pt idx="1228" formatCode="General">
                  <c:v>-3</c:v>
                </c:pt>
                <c:pt idx="1229" formatCode="General">
                  <c:v>-6</c:v>
                </c:pt>
                <c:pt idx="1230" formatCode="General">
                  <c:v>-6</c:v>
                </c:pt>
                <c:pt idx="1231" formatCode="General">
                  <c:v>-5</c:v>
                </c:pt>
                <c:pt idx="1232" formatCode="General">
                  <c:v>-8</c:v>
                </c:pt>
                <c:pt idx="1233" formatCode="General">
                  <c:v>-6</c:v>
                </c:pt>
                <c:pt idx="1234" formatCode="General">
                  <c:v>-6</c:v>
                </c:pt>
                <c:pt idx="1235" formatCode="General">
                  <c:v>-10</c:v>
                </c:pt>
                <c:pt idx="1236" formatCode="General">
                  <c:v>-9</c:v>
                </c:pt>
                <c:pt idx="1237" formatCode="General">
                  <c:v>-11</c:v>
                </c:pt>
                <c:pt idx="1238" formatCode="General">
                  <c:v>-13</c:v>
                </c:pt>
                <c:pt idx="1239" formatCode="General">
                  <c:v>-9</c:v>
                </c:pt>
                <c:pt idx="1240" formatCode="General">
                  <c:v>-7</c:v>
                </c:pt>
                <c:pt idx="1241" formatCode="General">
                  <c:v>-10</c:v>
                </c:pt>
                <c:pt idx="1242" formatCode="General">
                  <c:v>-11</c:v>
                </c:pt>
                <c:pt idx="1243" formatCode="General">
                  <c:v>-11</c:v>
                </c:pt>
                <c:pt idx="1244" formatCode="General">
                  <c:v>-13</c:v>
                </c:pt>
                <c:pt idx="1245" formatCode="General">
                  <c:v>-13</c:v>
                </c:pt>
                <c:pt idx="1246" formatCode="General">
                  <c:v>-10</c:v>
                </c:pt>
                <c:pt idx="1247" formatCode="General">
                  <c:v>-10</c:v>
                </c:pt>
                <c:pt idx="1248" formatCode="General">
                  <c:v>-8</c:v>
                </c:pt>
                <c:pt idx="1249" formatCode="General">
                  <c:v>-8</c:v>
                </c:pt>
                <c:pt idx="1250" formatCode="General">
                  <c:v>-7</c:v>
                </c:pt>
                <c:pt idx="1251" formatCode="General">
                  <c:v>-5</c:v>
                </c:pt>
                <c:pt idx="1252" formatCode="General">
                  <c:v>-7</c:v>
                </c:pt>
                <c:pt idx="1253" formatCode="General">
                  <c:v>-7</c:v>
                </c:pt>
                <c:pt idx="1254" formatCode="General">
                  <c:v>-9</c:v>
                </c:pt>
                <c:pt idx="1255" formatCode="General">
                  <c:v>-11</c:v>
                </c:pt>
                <c:pt idx="1256" formatCode="General">
                  <c:v>-11</c:v>
                </c:pt>
                <c:pt idx="1257" formatCode="General">
                  <c:v>-12</c:v>
                </c:pt>
                <c:pt idx="1258" formatCode="General">
                  <c:v>-14</c:v>
                </c:pt>
                <c:pt idx="1259" formatCode="General">
                  <c:v>-13</c:v>
                </c:pt>
                <c:pt idx="1260" formatCode="General">
                  <c:v>-13</c:v>
                </c:pt>
                <c:pt idx="1261" formatCode="General">
                  <c:v>-14</c:v>
                </c:pt>
                <c:pt idx="1262" formatCode="General">
                  <c:v>-11</c:v>
                </c:pt>
                <c:pt idx="1263" formatCode="General">
                  <c:v>-10</c:v>
                </c:pt>
                <c:pt idx="1264" formatCode="General">
                  <c:v>-7</c:v>
                </c:pt>
                <c:pt idx="1265" formatCode="General">
                  <c:v>-7</c:v>
                </c:pt>
                <c:pt idx="1266" formatCode="General">
                  <c:v>-6</c:v>
                </c:pt>
                <c:pt idx="1267" formatCode="General">
                  <c:v>-7</c:v>
                </c:pt>
                <c:pt idx="1268" formatCode="General">
                  <c:v>-11</c:v>
                </c:pt>
                <c:pt idx="1269" formatCode="General">
                  <c:v>-9</c:v>
                </c:pt>
                <c:pt idx="1270" formatCode="General">
                  <c:v>-7</c:v>
                </c:pt>
                <c:pt idx="1271" formatCode="General">
                  <c:v>-7</c:v>
                </c:pt>
                <c:pt idx="1272" formatCode="General">
                  <c:v>-5</c:v>
                </c:pt>
                <c:pt idx="1273" formatCode="General">
                  <c:v>-6</c:v>
                </c:pt>
                <c:pt idx="1274" formatCode="General">
                  <c:v>-9</c:v>
                </c:pt>
                <c:pt idx="1275" formatCode="General">
                  <c:v>-9</c:v>
                </c:pt>
                <c:pt idx="1276" formatCode="General">
                  <c:v>-10</c:v>
                </c:pt>
                <c:pt idx="1277" formatCode="General">
                  <c:v>-11</c:v>
                </c:pt>
                <c:pt idx="1278" formatCode="General">
                  <c:v>-8</c:v>
                </c:pt>
                <c:pt idx="1279" formatCode="General">
                  <c:v>-9</c:v>
                </c:pt>
                <c:pt idx="1280" formatCode="General">
                  <c:v>-4</c:v>
                </c:pt>
                <c:pt idx="1281" formatCode="General">
                  <c:v>-3</c:v>
                </c:pt>
                <c:pt idx="1282" formatCode="General">
                  <c:v>-2</c:v>
                </c:pt>
                <c:pt idx="1283" formatCode="General">
                  <c:v>-2</c:v>
                </c:pt>
                <c:pt idx="1284" formatCode="General">
                  <c:v>0</c:v>
                </c:pt>
                <c:pt idx="1285" formatCode="General">
                  <c:v>-1</c:v>
                </c:pt>
                <c:pt idx="1286" formatCode="General">
                  <c:v>2</c:v>
                </c:pt>
                <c:pt idx="1287" formatCode="General">
                  <c:v>0</c:v>
                </c:pt>
                <c:pt idx="1288" formatCode="General">
                  <c:v>-1</c:v>
                </c:pt>
                <c:pt idx="1289" formatCode="General">
                  <c:v>1</c:v>
                </c:pt>
                <c:pt idx="1290" formatCode="General">
                  <c:v>2</c:v>
                </c:pt>
                <c:pt idx="1291" formatCode="General">
                  <c:v>2</c:v>
                </c:pt>
                <c:pt idx="1292" formatCode="General">
                  <c:v>4</c:v>
                </c:pt>
                <c:pt idx="1293" formatCode="General">
                  <c:v>6</c:v>
                </c:pt>
                <c:pt idx="1294" formatCode="General">
                  <c:v>2</c:v>
                </c:pt>
                <c:pt idx="1295" formatCode="General">
                  <c:v>3</c:v>
                </c:pt>
                <c:pt idx="1296" formatCode="General">
                  <c:v>1</c:v>
                </c:pt>
                <c:pt idx="1297" formatCode="General">
                  <c:v>5</c:v>
                </c:pt>
                <c:pt idx="1298" formatCode="General">
                  <c:v>8</c:v>
                </c:pt>
                <c:pt idx="1299" formatCode="General">
                  <c:v>6</c:v>
                </c:pt>
                <c:pt idx="1300" formatCode="General">
                  <c:v>7</c:v>
                </c:pt>
                <c:pt idx="1301" formatCode="General">
                  <c:v>1</c:v>
                </c:pt>
                <c:pt idx="1302" formatCode="General">
                  <c:v>-1</c:v>
                </c:pt>
                <c:pt idx="1303" formatCode="General">
                  <c:v>-5</c:v>
                </c:pt>
                <c:pt idx="1304" formatCode="General">
                  <c:v>-10</c:v>
                </c:pt>
                <c:pt idx="1305" formatCode="General">
                  <c:v>-9</c:v>
                </c:pt>
                <c:pt idx="1306" formatCode="General">
                  <c:v>-9</c:v>
                </c:pt>
                <c:pt idx="1307" formatCode="General">
                  <c:v>-9</c:v>
                </c:pt>
                <c:pt idx="1308" formatCode="General">
                  <c:v>-7</c:v>
                </c:pt>
                <c:pt idx="1309" formatCode="General">
                  <c:v>-6</c:v>
                </c:pt>
                <c:pt idx="1310" formatCode="General">
                  <c:v>-5</c:v>
                </c:pt>
                <c:pt idx="1311" formatCode="General">
                  <c:v>-2</c:v>
                </c:pt>
                <c:pt idx="1312" formatCode="General">
                  <c:v>-4</c:v>
                </c:pt>
                <c:pt idx="1313" formatCode="General">
                  <c:v>-7</c:v>
                </c:pt>
                <c:pt idx="1314" formatCode="General">
                  <c:v>-8</c:v>
                </c:pt>
                <c:pt idx="1315" formatCode="General">
                  <c:v>-8</c:v>
                </c:pt>
                <c:pt idx="1318" formatCode="General">
                  <c:v>-7</c:v>
                </c:pt>
                <c:pt idx="1319" formatCode="General">
                  <c:v>-7</c:v>
                </c:pt>
                <c:pt idx="1320" formatCode="General">
                  <c:v>-8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87776"/>
        <c:axId val="118589312"/>
      </c:lineChart>
      <c:lineChart>
        <c:grouping val="standard"/>
        <c:varyColors val="0"/>
        <c:ser>
          <c:idx val="1"/>
          <c:order val="1"/>
          <c:tx>
            <c:strRef>
              <c:f>'CCI and Weekly Emp. Data'!$D$14</c:f>
              <c:strCache>
                <c:ptCount val="1"/>
                <c:pt idx="0">
                  <c:v>Continued claims (S.A.)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Weekly Emp. Data'!$A$16:$A$1336</c:f>
              <c:numCache>
                <c:formatCode>mm/dd/yy;@</c:formatCode>
                <c:ptCount val="1321"/>
                <c:pt idx="0">
                  <c:v>40629</c:v>
                </c:pt>
                <c:pt idx="1">
                  <c:v>40622</c:v>
                </c:pt>
                <c:pt idx="2">
                  <c:v>40615</c:v>
                </c:pt>
                <c:pt idx="3">
                  <c:v>40608</c:v>
                </c:pt>
                <c:pt idx="4">
                  <c:v>40601</c:v>
                </c:pt>
                <c:pt idx="5">
                  <c:v>40594</c:v>
                </c:pt>
                <c:pt idx="6">
                  <c:v>40587</c:v>
                </c:pt>
                <c:pt idx="7">
                  <c:v>40580</c:v>
                </c:pt>
                <c:pt idx="8">
                  <c:v>40573</c:v>
                </c:pt>
                <c:pt idx="9">
                  <c:v>40566</c:v>
                </c:pt>
                <c:pt idx="10">
                  <c:v>40559</c:v>
                </c:pt>
                <c:pt idx="11">
                  <c:v>40552</c:v>
                </c:pt>
                <c:pt idx="12">
                  <c:v>40545</c:v>
                </c:pt>
                <c:pt idx="13">
                  <c:v>40538</c:v>
                </c:pt>
                <c:pt idx="14">
                  <c:v>40531</c:v>
                </c:pt>
                <c:pt idx="15">
                  <c:v>40524</c:v>
                </c:pt>
                <c:pt idx="16">
                  <c:v>40517</c:v>
                </c:pt>
                <c:pt idx="17">
                  <c:v>40510</c:v>
                </c:pt>
                <c:pt idx="18">
                  <c:v>40503</c:v>
                </c:pt>
                <c:pt idx="19">
                  <c:v>40496</c:v>
                </c:pt>
                <c:pt idx="20">
                  <c:v>40489</c:v>
                </c:pt>
                <c:pt idx="21">
                  <c:v>40482</c:v>
                </c:pt>
                <c:pt idx="22">
                  <c:v>40476</c:v>
                </c:pt>
                <c:pt idx="23">
                  <c:v>40469</c:v>
                </c:pt>
                <c:pt idx="24">
                  <c:v>40462</c:v>
                </c:pt>
                <c:pt idx="25">
                  <c:v>40454</c:v>
                </c:pt>
                <c:pt idx="26">
                  <c:v>40447</c:v>
                </c:pt>
                <c:pt idx="27">
                  <c:v>40440</c:v>
                </c:pt>
                <c:pt idx="28">
                  <c:v>40433</c:v>
                </c:pt>
                <c:pt idx="29">
                  <c:v>40426</c:v>
                </c:pt>
                <c:pt idx="30">
                  <c:v>40419</c:v>
                </c:pt>
                <c:pt idx="31">
                  <c:v>40412</c:v>
                </c:pt>
                <c:pt idx="32">
                  <c:v>40405</c:v>
                </c:pt>
                <c:pt idx="33">
                  <c:v>40398</c:v>
                </c:pt>
                <c:pt idx="34">
                  <c:v>40391</c:v>
                </c:pt>
                <c:pt idx="35">
                  <c:v>40384</c:v>
                </c:pt>
                <c:pt idx="36">
                  <c:v>40377</c:v>
                </c:pt>
                <c:pt idx="37">
                  <c:v>40370</c:v>
                </c:pt>
                <c:pt idx="38">
                  <c:v>40362</c:v>
                </c:pt>
                <c:pt idx="39">
                  <c:v>40356</c:v>
                </c:pt>
                <c:pt idx="40">
                  <c:v>40349</c:v>
                </c:pt>
                <c:pt idx="41">
                  <c:v>40342</c:v>
                </c:pt>
                <c:pt idx="42">
                  <c:v>40335</c:v>
                </c:pt>
                <c:pt idx="43">
                  <c:v>40328</c:v>
                </c:pt>
                <c:pt idx="44">
                  <c:v>40321</c:v>
                </c:pt>
                <c:pt idx="45">
                  <c:v>40314</c:v>
                </c:pt>
                <c:pt idx="46">
                  <c:v>40307</c:v>
                </c:pt>
                <c:pt idx="47">
                  <c:v>40300</c:v>
                </c:pt>
                <c:pt idx="48">
                  <c:v>40293</c:v>
                </c:pt>
                <c:pt idx="49">
                  <c:v>40287</c:v>
                </c:pt>
                <c:pt idx="50">
                  <c:v>40279</c:v>
                </c:pt>
                <c:pt idx="51">
                  <c:v>40270</c:v>
                </c:pt>
                <c:pt idx="52">
                  <c:v>40265</c:v>
                </c:pt>
                <c:pt idx="53">
                  <c:v>40258</c:v>
                </c:pt>
                <c:pt idx="54">
                  <c:v>40251</c:v>
                </c:pt>
                <c:pt idx="55">
                  <c:v>40244</c:v>
                </c:pt>
                <c:pt idx="56">
                  <c:v>40237</c:v>
                </c:pt>
                <c:pt idx="57">
                  <c:v>40230</c:v>
                </c:pt>
                <c:pt idx="58">
                  <c:v>40223</c:v>
                </c:pt>
                <c:pt idx="59">
                  <c:v>40217</c:v>
                </c:pt>
                <c:pt idx="60">
                  <c:v>40209</c:v>
                </c:pt>
                <c:pt idx="61">
                  <c:v>40202</c:v>
                </c:pt>
                <c:pt idx="62">
                  <c:v>40195</c:v>
                </c:pt>
                <c:pt idx="63">
                  <c:v>40188</c:v>
                </c:pt>
                <c:pt idx="64">
                  <c:v>40181</c:v>
                </c:pt>
                <c:pt idx="65">
                  <c:v>40174</c:v>
                </c:pt>
                <c:pt idx="66">
                  <c:v>40167</c:v>
                </c:pt>
                <c:pt idx="67">
                  <c:v>40160</c:v>
                </c:pt>
                <c:pt idx="68">
                  <c:v>40153</c:v>
                </c:pt>
                <c:pt idx="69">
                  <c:v>40146</c:v>
                </c:pt>
                <c:pt idx="70">
                  <c:v>40139</c:v>
                </c:pt>
                <c:pt idx="71">
                  <c:v>40133</c:v>
                </c:pt>
                <c:pt idx="72">
                  <c:v>40125</c:v>
                </c:pt>
                <c:pt idx="73">
                  <c:v>40118</c:v>
                </c:pt>
                <c:pt idx="74">
                  <c:v>40111</c:v>
                </c:pt>
                <c:pt idx="75">
                  <c:v>40104</c:v>
                </c:pt>
                <c:pt idx="76">
                  <c:v>40097</c:v>
                </c:pt>
                <c:pt idx="77">
                  <c:v>40090</c:v>
                </c:pt>
                <c:pt idx="78">
                  <c:v>40083</c:v>
                </c:pt>
                <c:pt idx="79">
                  <c:v>40076</c:v>
                </c:pt>
                <c:pt idx="80">
                  <c:v>40069</c:v>
                </c:pt>
                <c:pt idx="81">
                  <c:v>40062</c:v>
                </c:pt>
                <c:pt idx="82">
                  <c:v>40055</c:v>
                </c:pt>
                <c:pt idx="83">
                  <c:v>40048</c:v>
                </c:pt>
                <c:pt idx="84">
                  <c:v>40041</c:v>
                </c:pt>
                <c:pt idx="85">
                  <c:v>40034</c:v>
                </c:pt>
                <c:pt idx="86">
                  <c:v>40027</c:v>
                </c:pt>
                <c:pt idx="87">
                  <c:v>40020</c:v>
                </c:pt>
                <c:pt idx="88">
                  <c:v>40013</c:v>
                </c:pt>
                <c:pt idx="89">
                  <c:v>40006</c:v>
                </c:pt>
                <c:pt idx="90">
                  <c:v>39999</c:v>
                </c:pt>
                <c:pt idx="91">
                  <c:v>39992</c:v>
                </c:pt>
                <c:pt idx="92">
                  <c:v>39985</c:v>
                </c:pt>
                <c:pt idx="93">
                  <c:v>39978</c:v>
                </c:pt>
                <c:pt idx="94">
                  <c:v>39971</c:v>
                </c:pt>
                <c:pt idx="95">
                  <c:v>39964</c:v>
                </c:pt>
                <c:pt idx="96">
                  <c:v>39957</c:v>
                </c:pt>
                <c:pt idx="97">
                  <c:v>39950</c:v>
                </c:pt>
                <c:pt idx="98">
                  <c:v>39943</c:v>
                </c:pt>
                <c:pt idx="99">
                  <c:v>39936</c:v>
                </c:pt>
                <c:pt idx="100">
                  <c:v>39929</c:v>
                </c:pt>
                <c:pt idx="101">
                  <c:v>39922</c:v>
                </c:pt>
                <c:pt idx="102">
                  <c:v>39914</c:v>
                </c:pt>
                <c:pt idx="103">
                  <c:v>39908</c:v>
                </c:pt>
                <c:pt idx="104">
                  <c:v>39901</c:v>
                </c:pt>
                <c:pt idx="105">
                  <c:v>39894</c:v>
                </c:pt>
                <c:pt idx="106">
                  <c:v>39887</c:v>
                </c:pt>
                <c:pt idx="107">
                  <c:v>39880</c:v>
                </c:pt>
                <c:pt idx="108">
                  <c:v>39873</c:v>
                </c:pt>
                <c:pt idx="109">
                  <c:v>39866</c:v>
                </c:pt>
                <c:pt idx="110">
                  <c:v>39859</c:v>
                </c:pt>
                <c:pt idx="111">
                  <c:v>39852</c:v>
                </c:pt>
                <c:pt idx="112">
                  <c:v>39846</c:v>
                </c:pt>
                <c:pt idx="113">
                  <c:v>39838</c:v>
                </c:pt>
                <c:pt idx="114">
                  <c:v>39832</c:v>
                </c:pt>
                <c:pt idx="115">
                  <c:v>39824</c:v>
                </c:pt>
                <c:pt idx="116">
                  <c:v>39817</c:v>
                </c:pt>
                <c:pt idx="117">
                  <c:v>39810</c:v>
                </c:pt>
                <c:pt idx="118">
                  <c:v>39803</c:v>
                </c:pt>
                <c:pt idx="119">
                  <c:v>39797</c:v>
                </c:pt>
                <c:pt idx="120">
                  <c:v>39790</c:v>
                </c:pt>
                <c:pt idx="121">
                  <c:v>39783</c:v>
                </c:pt>
                <c:pt idx="122">
                  <c:v>39775</c:v>
                </c:pt>
                <c:pt idx="123">
                  <c:v>39768</c:v>
                </c:pt>
                <c:pt idx="124">
                  <c:v>39761</c:v>
                </c:pt>
                <c:pt idx="125">
                  <c:v>39754</c:v>
                </c:pt>
                <c:pt idx="126">
                  <c:v>39747</c:v>
                </c:pt>
                <c:pt idx="127">
                  <c:v>39740</c:v>
                </c:pt>
                <c:pt idx="128" formatCode="m/d/yy;@">
                  <c:v>39734</c:v>
                </c:pt>
                <c:pt idx="129">
                  <c:v>39726</c:v>
                </c:pt>
                <c:pt idx="130">
                  <c:v>39719</c:v>
                </c:pt>
                <c:pt idx="131">
                  <c:v>39712</c:v>
                </c:pt>
                <c:pt idx="132">
                  <c:v>39706</c:v>
                </c:pt>
                <c:pt idx="133">
                  <c:v>39698</c:v>
                </c:pt>
                <c:pt idx="134">
                  <c:v>39691</c:v>
                </c:pt>
                <c:pt idx="135">
                  <c:v>39684</c:v>
                </c:pt>
                <c:pt idx="136">
                  <c:v>39677</c:v>
                </c:pt>
                <c:pt idx="137">
                  <c:v>39670</c:v>
                </c:pt>
                <c:pt idx="138">
                  <c:v>39663</c:v>
                </c:pt>
                <c:pt idx="139">
                  <c:v>39656</c:v>
                </c:pt>
                <c:pt idx="140">
                  <c:v>39649</c:v>
                </c:pt>
                <c:pt idx="141">
                  <c:v>39642</c:v>
                </c:pt>
                <c:pt idx="142">
                  <c:v>39635</c:v>
                </c:pt>
                <c:pt idx="143">
                  <c:v>39629</c:v>
                </c:pt>
                <c:pt idx="144">
                  <c:v>39622</c:v>
                </c:pt>
                <c:pt idx="145">
                  <c:v>39614</c:v>
                </c:pt>
                <c:pt idx="146">
                  <c:v>39607</c:v>
                </c:pt>
                <c:pt idx="147">
                  <c:v>39600</c:v>
                </c:pt>
                <c:pt idx="148">
                  <c:v>39593</c:v>
                </c:pt>
                <c:pt idx="149">
                  <c:v>39586</c:v>
                </c:pt>
                <c:pt idx="150">
                  <c:v>39579</c:v>
                </c:pt>
                <c:pt idx="151">
                  <c:v>39572</c:v>
                </c:pt>
                <c:pt idx="152">
                  <c:v>39565</c:v>
                </c:pt>
                <c:pt idx="153">
                  <c:v>39558</c:v>
                </c:pt>
                <c:pt idx="154">
                  <c:v>39551</c:v>
                </c:pt>
                <c:pt idx="155">
                  <c:v>39544</c:v>
                </c:pt>
                <c:pt idx="156">
                  <c:v>39537</c:v>
                </c:pt>
                <c:pt idx="157">
                  <c:v>39529</c:v>
                </c:pt>
                <c:pt idx="158">
                  <c:v>39523</c:v>
                </c:pt>
                <c:pt idx="159">
                  <c:v>39516</c:v>
                </c:pt>
                <c:pt idx="160">
                  <c:v>39509</c:v>
                </c:pt>
                <c:pt idx="161">
                  <c:v>39502</c:v>
                </c:pt>
                <c:pt idx="162">
                  <c:v>39495</c:v>
                </c:pt>
                <c:pt idx="163">
                  <c:v>39489</c:v>
                </c:pt>
                <c:pt idx="164">
                  <c:v>39481</c:v>
                </c:pt>
                <c:pt idx="165">
                  <c:v>39474</c:v>
                </c:pt>
                <c:pt idx="166">
                  <c:v>39467</c:v>
                </c:pt>
                <c:pt idx="167">
                  <c:v>39460</c:v>
                </c:pt>
                <c:pt idx="168">
                  <c:v>39453</c:v>
                </c:pt>
                <c:pt idx="169">
                  <c:v>39446</c:v>
                </c:pt>
                <c:pt idx="170">
                  <c:v>39439</c:v>
                </c:pt>
                <c:pt idx="171">
                  <c:v>39432</c:v>
                </c:pt>
                <c:pt idx="172">
                  <c:v>39425</c:v>
                </c:pt>
                <c:pt idx="173">
                  <c:v>39418</c:v>
                </c:pt>
                <c:pt idx="174">
                  <c:v>39411</c:v>
                </c:pt>
                <c:pt idx="175">
                  <c:v>39404</c:v>
                </c:pt>
                <c:pt idx="176">
                  <c:v>39397</c:v>
                </c:pt>
                <c:pt idx="177">
                  <c:v>39390</c:v>
                </c:pt>
                <c:pt idx="178">
                  <c:v>39383</c:v>
                </c:pt>
                <c:pt idx="179">
                  <c:v>39376</c:v>
                </c:pt>
                <c:pt idx="180">
                  <c:v>39369</c:v>
                </c:pt>
                <c:pt idx="181">
                  <c:v>39362</c:v>
                </c:pt>
                <c:pt idx="182">
                  <c:v>39355</c:v>
                </c:pt>
                <c:pt idx="183">
                  <c:v>39348</c:v>
                </c:pt>
                <c:pt idx="184">
                  <c:v>39341</c:v>
                </c:pt>
                <c:pt idx="185">
                  <c:v>39334</c:v>
                </c:pt>
                <c:pt idx="186">
                  <c:v>39327</c:v>
                </c:pt>
                <c:pt idx="187">
                  <c:v>39320</c:v>
                </c:pt>
                <c:pt idx="188">
                  <c:v>39313</c:v>
                </c:pt>
                <c:pt idx="189">
                  <c:v>39306</c:v>
                </c:pt>
                <c:pt idx="190">
                  <c:v>39299</c:v>
                </c:pt>
                <c:pt idx="191">
                  <c:v>39292</c:v>
                </c:pt>
                <c:pt idx="192">
                  <c:v>39285</c:v>
                </c:pt>
                <c:pt idx="193">
                  <c:v>39278</c:v>
                </c:pt>
                <c:pt idx="194">
                  <c:v>39271</c:v>
                </c:pt>
                <c:pt idx="195">
                  <c:v>39264</c:v>
                </c:pt>
                <c:pt idx="196">
                  <c:v>39257</c:v>
                </c:pt>
                <c:pt idx="197">
                  <c:v>39250</c:v>
                </c:pt>
                <c:pt idx="198">
                  <c:v>39243</c:v>
                </c:pt>
                <c:pt idx="199">
                  <c:v>39236</c:v>
                </c:pt>
                <c:pt idx="200">
                  <c:v>39229</c:v>
                </c:pt>
                <c:pt idx="201">
                  <c:v>39223</c:v>
                </c:pt>
                <c:pt idx="202">
                  <c:v>39215</c:v>
                </c:pt>
                <c:pt idx="203">
                  <c:v>39208</c:v>
                </c:pt>
                <c:pt idx="204">
                  <c:v>39201</c:v>
                </c:pt>
                <c:pt idx="205">
                  <c:v>39194</c:v>
                </c:pt>
                <c:pt idx="206">
                  <c:v>39187</c:v>
                </c:pt>
                <c:pt idx="207">
                  <c:v>39179</c:v>
                </c:pt>
                <c:pt idx="208">
                  <c:v>39173</c:v>
                </c:pt>
                <c:pt idx="209">
                  <c:v>39166</c:v>
                </c:pt>
                <c:pt idx="210">
                  <c:v>39159</c:v>
                </c:pt>
                <c:pt idx="211">
                  <c:v>39152</c:v>
                </c:pt>
                <c:pt idx="212">
                  <c:v>39145</c:v>
                </c:pt>
                <c:pt idx="213">
                  <c:v>39138</c:v>
                </c:pt>
                <c:pt idx="214">
                  <c:v>39132</c:v>
                </c:pt>
                <c:pt idx="215">
                  <c:v>39125</c:v>
                </c:pt>
                <c:pt idx="216">
                  <c:v>39117</c:v>
                </c:pt>
                <c:pt idx="217">
                  <c:v>39110</c:v>
                </c:pt>
                <c:pt idx="218">
                  <c:v>39104</c:v>
                </c:pt>
                <c:pt idx="219">
                  <c:v>39096</c:v>
                </c:pt>
                <c:pt idx="220">
                  <c:v>39089</c:v>
                </c:pt>
                <c:pt idx="221">
                  <c:v>39081</c:v>
                </c:pt>
                <c:pt idx="222">
                  <c:v>39074</c:v>
                </c:pt>
                <c:pt idx="223">
                  <c:v>39068</c:v>
                </c:pt>
                <c:pt idx="224">
                  <c:v>39061</c:v>
                </c:pt>
                <c:pt idx="225">
                  <c:v>39054</c:v>
                </c:pt>
                <c:pt idx="226">
                  <c:v>39047</c:v>
                </c:pt>
                <c:pt idx="227">
                  <c:v>39040</c:v>
                </c:pt>
                <c:pt idx="228">
                  <c:v>39033</c:v>
                </c:pt>
                <c:pt idx="229">
                  <c:v>39026</c:v>
                </c:pt>
                <c:pt idx="230">
                  <c:v>39019</c:v>
                </c:pt>
                <c:pt idx="231">
                  <c:v>39012</c:v>
                </c:pt>
                <c:pt idx="232">
                  <c:v>39005</c:v>
                </c:pt>
                <c:pt idx="233">
                  <c:v>38998</c:v>
                </c:pt>
                <c:pt idx="234">
                  <c:v>38991</c:v>
                </c:pt>
                <c:pt idx="235">
                  <c:v>38984</c:v>
                </c:pt>
                <c:pt idx="236">
                  <c:v>38977</c:v>
                </c:pt>
                <c:pt idx="237">
                  <c:v>38970</c:v>
                </c:pt>
                <c:pt idx="238">
                  <c:v>38963</c:v>
                </c:pt>
                <c:pt idx="239">
                  <c:v>38956</c:v>
                </c:pt>
                <c:pt idx="240">
                  <c:v>38949</c:v>
                </c:pt>
                <c:pt idx="241">
                  <c:v>38942</c:v>
                </c:pt>
                <c:pt idx="242">
                  <c:v>38935</c:v>
                </c:pt>
                <c:pt idx="243">
                  <c:v>38928</c:v>
                </c:pt>
                <c:pt idx="244">
                  <c:v>38921</c:v>
                </c:pt>
                <c:pt idx="245">
                  <c:v>38914</c:v>
                </c:pt>
                <c:pt idx="246">
                  <c:v>38907</c:v>
                </c:pt>
                <c:pt idx="247">
                  <c:v>38900</c:v>
                </c:pt>
                <c:pt idx="248">
                  <c:v>38893</c:v>
                </c:pt>
                <c:pt idx="249">
                  <c:v>38886</c:v>
                </c:pt>
                <c:pt idx="250">
                  <c:v>38879</c:v>
                </c:pt>
                <c:pt idx="251">
                  <c:v>38872</c:v>
                </c:pt>
                <c:pt idx="252">
                  <c:v>38865</c:v>
                </c:pt>
                <c:pt idx="253">
                  <c:v>38858</c:v>
                </c:pt>
                <c:pt idx="254">
                  <c:v>38851</c:v>
                </c:pt>
                <c:pt idx="255">
                  <c:v>38844</c:v>
                </c:pt>
                <c:pt idx="256">
                  <c:v>38837</c:v>
                </c:pt>
                <c:pt idx="257">
                  <c:v>38830</c:v>
                </c:pt>
                <c:pt idx="258">
                  <c:v>38823</c:v>
                </c:pt>
                <c:pt idx="259">
                  <c:v>38816</c:v>
                </c:pt>
                <c:pt idx="260">
                  <c:v>38809</c:v>
                </c:pt>
                <c:pt idx="261">
                  <c:v>38802</c:v>
                </c:pt>
                <c:pt idx="262">
                  <c:v>38795</c:v>
                </c:pt>
                <c:pt idx="263">
                  <c:v>38788</c:v>
                </c:pt>
                <c:pt idx="264">
                  <c:v>38781</c:v>
                </c:pt>
                <c:pt idx="265">
                  <c:v>38774</c:v>
                </c:pt>
                <c:pt idx="266">
                  <c:v>38767</c:v>
                </c:pt>
                <c:pt idx="267">
                  <c:v>38760</c:v>
                </c:pt>
                <c:pt idx="268">
                  <c:v>38753</c:v>
                </c:pt>
                <c:pt idx="269">
                  <c:v>38746</c:v>
                </c:pt>
                <c:pt idx="270">
                  <c:v>38739</c:v>
                </c:pt>
                <c:pt idx="271">
                  <c:v>38732</c:v>
                </c:pt>
                <c:pt idx="272">
                  <c:v>38725</c:v>
                </c:pt>
                <c:pt idx="273">
                  <c:v>38715</c:v>
                </c:pt>
                <c:pt idx="274">
                  <c:v>38711</c:v>
                </c:pt>
                <c:pt idx="275">
                  <c:v>38704</c:v>
                </c:pt>
                <c:pt idx="276">
                  <c:v>38697</c:v>
                </c:pt>
                <c:pt idx="277">
                  <c:v>38690</c:v>
                </c:pt>
                <c:pt idx="278">
                  <c:v>38683</c:v>
                </c:pt>
                <c:pt idx="279">
                  <c:v>38676</c:v>
                </c:pt>
                <c:pt idx="280">
                  <c:v>38669</c:v>
                </c:pt>
                <c:pt idx="281">
                  <c:v>38662</c:v>
                </c:pt>
                <c:pt idx="282">
                  <c:v>38655</c:v>
                </c:pt>
                <c:pt idx="283">
                  <c:v>38648</c:v>
                </c:pt>
                <c:pt idx="284">
                  <c:v>38641</c:v>
                </c:pt>
                <c:pt idx="285">
                  <c:v>38634</c:v>
                </c:pt>
                <c:pt idx="286">
                  <c:v>38627</c:v>
                </c:pt>
                <c:pt idx="287">
                  <c:v>38620</c:v>
                </c:pt>
                <c:pt idx="288">
                  <c:v>38613</c:v>
                </c:pt>
                <c:pt idx="289">
                  <c:v>38606</c:v>
                </c:pt>
                <c:pt idx="290">
                  <c:v>38599</c:v>
                </c:pt>
                <c:pt idx="291">
                  <c:v>38592</c:v>
                </c:pt>
                <c:pt idx="292">
                  <c:v>38585</c:v>
                </c:pt>
                <c:pt idx="293">
                  <c:v>38578</c:v>
                </c:pt>
                <c:pt idx="294">
                  <c:v>38571</c:v>
                </c:pt>
                <c:pt idx="295">
                  <c:v>38564</c:v>
                </c:pt>
                <c:pt idx="296">
                  <c:v>38557</c:v>
                </c:pt>
                <c:pt idx="297">
                  <c:v>38550</c:v>
                </c:pt>
                <c:pt idx="298">
                  <c:v>38543</c:v>
                </c:pt>
                <c:pt idx="299">
                  <c:v>38536</c:v>
                </c:pt>
                <c:pt idx="300">
                  <c:v>38529</c:v>
                </c:pt>
                <c:pt idx="301">
                  <c:v>38522</c:v>
                </c:pt>
                <c:pt idx="302">
                  <c:v>38515</c:v>
                </c:pt>
                <c:pt idx="303">
                  <c:v>38508</c:v>
                </c:pt>
                <c:pt idx="304">
                  <c:v>38501</c:v>
                </c:pt>
                <c:pt idx="305">
                  <c:v>38494</c:v>
                </c:pt>
                <c:pt idx="306">
                  <c:v>38487</c:v>
                </c:pt>
                <c:pt idx="307">
                  <c:v>38480</c:v>
                </c:pt>
                <c:pt idx="308">
                  <c:v>38473</c:v>
                </c:pt>
                <c:pt idx="309">
                  <c:v>38466</c:v>
                </c:pt>
                <c:pt idx="310">
                  <c:v>38459</c:v>
                </c:pt>
                <c:pt idx="311">
                  <c:v>38452</c:v>
                </c:pt>
                <c:pt idx="312">
                  <c:v>38445</c:v>
                </c:pt>
                <c:pt idx="313">
                  <c:v>38438</c:v>
                </c:pt>
                <c:pt idx="314">
                  <c:v>38431</c:v>
                </c:pt>
                <c:pt idx="315">
                  <c:v>38424</c:v>
                </c:pt>
                <c:pt idx="316">
                  <c:v>38417</c:v>
                </c:pt>
                <c:pt idx="317">
                  <c:v>38410</c:v>
                </c:pt>
                <c:pt idx="318">
                  <c:v>38403</c:v>
                </c:pt>
                <c:pt idx="319">
                  <c:v>38396</c:v>
                </c:pt>
                <c:pt idx="320">
                  <c:v>38389</c:v>
                </c:pt>
                <c:pt idx="321">
                  <c:v>38382</c:v>
                </c:pt>
                <c:pt idx="322">
                  <c:v>38375</c:v>
                </c:pt>
                <c:pt idx="323">
                  <c:v>38368</c:v>
                </c:pt>
                <c:pt idx="324">
                  <c:v>38361</c:v>
                </c:pt>
                <c:pt idx="325">
                  <c:v>38354</c:v>
                </c:pt>
                <c:pt idx="326">
                  <c:v>38347</c:v>
                </c:pt>
                <c:pt idx="327">
                  <c:v>38340</c:v>
                </c:pt>
                <c:pt idx="328">
                  <c:v>38333</c:v>
                </c:pt>
                <c:pt idx="329">
                  <c:v>38326</c:v>
                </c:pt>
                <c:pt idx="330">
                  <c:v>38319</c:v>
                </c:pt>
                <c:pt idx="331">
                  <c:v>38312</c:v>
                </c:pt>
                <c:pt idx="332">
                  <c:v>38305</c:v>
                </c:pt>
                <c:pt idx="333">
                  <c:v>38298</c:v>
                </c:pt>
                <c:pt idx="334">
                  <c:v>38291</c:v>
                </c:pt>
                <c:pt idx="335">
                  <c:v>38284</c:v>
                </c:pt>
                <c:pt idx="336">
                  <c:v>38277</c:v>
                </c:pt>
                <c:pt idx="337">
                  <c:v>38270</c:v>
                </c:pt>
                <c:pt idx="338">
                  <c:v>38263</c:v>
                </c:pt>
                <c:pt idx="339">
                  <c:v>38256</c:v>
                </c:pt>
                <c:pt idx="340">
                  <c:v>38249</c:v>
                </c:pt>
                <c:pt idx="341">
                  <c:v>38242</c:v>
                </c:pt>
                <c:pt idx="342">
                  <c:v>38235</c:v>
                </c:pt>
                <c:pt idx="343">
                  <c:v>38228</c:v>
                </c:pt>
                <c:pt idx="344">
                  <c:v>38221</c:v>
                </c:pt>
                <c:pt idx="345">
                  <c:v>38214</c:v>
                </c:pt>
                <c:pt idx="346">
                  <c:v>38207</c:v>
                </c:pt>
                <c:pt idx="347">
                  <c:v>38200</c:v>
                </c:pt>
                <c:pt idx="348">
                  <c:v>38193</c:v>
                </c:pt>
                <c:pt idx="349">
                  <c:v>38186</c:v>
                </c:pt>
                <c:pt idx="350">
                  <c:v>38179</c:v>
                </c:pt>
                <c:pt idx="351">
                  <c:v>38172</c:v>
                </c:pt>
                <c:pt idx="352">
                  <c:v>38165</c:v>
                </c:pt>
                <c:pt idx="353">
                  <c:v>38158</c:v>
                </c:pt>
                <c:pt idx="354">
                  <c:v>38151</c:v>
                </c:pt>
                <c:pt idx="355">
                  <c:v>38144</c:v>
                </c:pt>
                <c:pt idx="356">
                  <c:v>38137</c:v>
                </c:pt>
                <c:pt idx="357">
                  <c:v>38130</c:v>
                </c:pt>
                <c:pt idx="358">
                  <c:v>38123</c:v>
                </c:pt>
                <c:pt idx="359">
                  <c:v>38116</c:v>
                </c:pt>
                <c:pt idx="360">
                  <c:v>38109</c:v>
                </c:pt>
                <c:pt idx="361">
                  <c:v>38102</c:v>
                </c:pt>
                <c:pt idx="362">
                  <c:v>38095</c:v>
                </c:pt>
                <c:pt idx="363">
                  <c:v>38088</c:v>
                </c:pt>
                <c:pt idx="364">
                  <c:v>38081</c:v>
                </c:pt>
                <c:pt idx="365">
                  <c:v>38074</c:v>
                </c:pt>
                <c:pt idx="366">
                  <c:v>38067</c:v>
                </c:pt>
                <c:pt idx="367">
                  <c:v>38060</c:v>
                </c:pt>
                <c:pt idx="368">
                  <c:v>38053</c:v>
                </c:pt>
                <c:pt idx="369">
                  <c:v>38046</c:v>
                </c:pt>
                <c:pt idx="370">
                  <c:v>38039</c:v>
                </c:pt>
                <c:pt idx="371">
                  <c:v>38032</c:v>
                </c:pt>
                <c:pt idx="372">
                  <c:v>38025</c:v>
                </c:pt>
                <c:pt idx="373">
                  <c:v>38018</c:v>
                </c:pt>
                <c:pt idx="374">
                  <c:v>38011</c:v>
                </c:pt>
                <c:pt idx="375">
                  <c:v>38004</c:v>
                </c:pt>
                <c:pt idx="376">
                  <c:v>37997</c:v>
                </c:pt>
                <c:pt idx="377">
                  <c:v>37990</c:v>
                </c:pt>
                <c:pt idx="378">
                  <c:v>37983</c:v>
                </c:pt>
                <c:pt idx="379">
                  <c:v>37976</c:v>
                </c:pt>
                <c:pt idx="380">
                  <c:v>37969</c:v>
                </c:pt>
                <c:pt idx="381">
                  <c:v>37962</c:v>
                </c:pt>
                <c:pt idx="382">
                  <c:v>37955</c:v>
                </c:pt>
                <c:pt idx="383">
                  <c:v>37948</c:v>
                </c:pt>
                <c:pt idx="384">
                  <c:v>37941</c:v>
                </c:pt>
                <c:pt idx="385">
                  <c:v>37934</c:v>
                </c:pt>
                <c:pt idx="386">
                  <c:v>37927</c:v>
                </c:pt>
                <c:pt idx="387">
                  <c:v>37920</c:v>
                </c:pt>
                <c:pt idx="388">
                  <c:v>37913</c:v>
                </c:pt>
                <c:pt idx="389">
                  <c:v>37906</c:v>
                </c:pt>
                <c:pt idx="390">
                  <c:v>37899</c:v>
                </c:pt>
                <c:pt idx="391">
                  <c:v>37892</c:v>
                </c:pt>
                <c:pt idx="392">
                  <c:v>37885</c:v>
                </c:pt>
                <c:pt idx="393">
                  <c:v>37878</c:v>
                </c:pt>
                <c:pt idx="394">
                  <c:v>37871</c:v>
                </c:pt>
                <c:pt idx="395">
                  <c:v>37864</c:v>
                </c:pt>
                <c:pt idx="396">
                  <c:v>37857</c:v>
                </c:pt>
                <c:pt idx="397">
                  <c:v>37850</c:v>
                </c:pt>
                <c:pt idx="398">
                  <c:v>37843</c:v>
                </c:pt>
                <c:pt idx="399">
                  <c:v>37836</c:v>
                </c:pt>
                <c:pt idx="400">
                  <c:v>37829</c:v>
                </c:pt>
                <c:pt idx="401">
                  <c:v>37822</c:v>
                </c:pt>
                <c:pt idx="402">
                  <c:v>37815</c:v>
                </c:pt>
                <c:pt idx="403">
                  <c:v>37808</c:v>
                </c:pt>
                <c:pt idx="404">
                  <c:v>37801</c:v>
                </c:pt>
                <c:pt idx="405">
                  <c:v>37794</c:v>
                </c:pt>
                <c:pt idx="406">
                  <c:v>37787</c:v>
                </c:pt>
                <c:pt idx="407">
                  <c:v>37780</c:v>
                </c:pt>
                <c:pt idx="408">
                  <c:v>37773</c:v>
                </c:pt>
                <c:pt idx="409">
                  <c:v>37766</c:v>
                </c:pt>
                <c:pt idx="410">
                  <c:v>37759</c:v>
                </c:pt>
                <c:pt idx="411">
                  <c:v>37752</c:v>
                </c:pt>
                <c:pt idx="412">
                  <c:v>37745</c:v>
                </c:pt>
                <c:pt idx="413">
                  <c:v>37738</c:v>
                </c:pt>
                <c:pt idx="414">
                  <c:v>37731</c:v>
                </c:pt>
                <c:pt idx="415">
                  <c:v>37724</c:v>
                </c:pt>
                <c:pt idx="416">
                  <c:v>37717</c:v>
                </c:pt>
                <c:pt idx="417">
                  <c:v>37710</c:v>
                </c:pt>
                <c:pt idx="418">
                  <c:v>37703</c:v>
                </c:pt>
                <c:pt idx="419">
                  <c:v>37696</c:v>
                </c:pt>
                <c:pt idx="420">
                  <c:v>37689</c:v>
                </c:pt>
                <c:pt idx="421">
                  <c:v>37682</c:v>
                </c:pt>
                <c:pt idx="422">
                  <c:v>37675</c:v>
                </c:pt>
                <c:pt idx="423">
                  <c:v>37668</c:v>
                </c:pt>
                <c:pt idx="424">
                  <c:v>37661</c:v>
                </c:pt>
                <c:pt idx="425">
                  <c:v>37654</c:v>
                </c:pt>
                <c:pt idx="426">
                  <c:v>37647</c:v>
                </c:pt>
                <c:pt idx="427">
                  <c:v>37640</c:v>
                </c:pt>
                <c:pt idx="428">
                  <c:v>37633</c:v>
                </c:pt>
                <c:pt idx="429">
                  <c:v>37626</c:v>
                </c:pt>
                <c:pt idx="430">
                  <c:v>37619</c:v>
                </c:pt>
                <c:pt idx="431">
                  <c:v>37612</c:v>
                </c:pt>
                <c:pt idx="432">
                  <c:v>37605</c:v>
                </c:pt>
                <c:pt idx="433">
                  <c:v>37598</c:v>
                </c:pt>
                <c:pt idx="434">
                  <c:v>37591</c:v>
                </c:pt>
                <c:pt idx="435">
                  <c:v>37584</c:v>
                </c:pt>
                <c:pt idx="436">
                  <c:v>37577</c:v>
                </c:pt>
                <c:pt idx="437">
                  <c:v>37570</c:v>
                </c:pt>
                <c:pt idx="438">
                  <c:v>37563</c:v>
                </c:pt>
                <c:pt idx="439">
                  <c:v>37556</c:v>
                </c:pt>
                <c:pt idx="440">
                  <c:v>37549</c:v>
                </c:pt>
                <c:pt idx="441">
                  <c:v>37542</c:v>
                </c:pt>
                <c:pt idx="442">
                  <c:v>37535</c:v>
                </c:pt>
                <c:pt idx="443">
                  <c:v>37528</c:v>
                </c:pt>
                <c:pt idx="444">
                  <c:v>37521</c:v>
                </c:pt>
                <c:pt idx="445">
                  <c:v>37514</c:v>
                </c:pt>
                <c:pt idx="446">
                  <c:v>37507</c:v>
                </c:pt>
                <c:pt idx="447">
                  <c:v>37500</c:v>
                </c:pt>
                <c:pt idx="448">
                  <c:v>37493</c:v>
                </c:pt>
                <c:pt idx="449">
                  <c:v>37486</c:v>
                </c:pt>
                <c:pt idx="450">
                  <c:v>37479</c:v>
                </c:pt>
                <c:pt idx="451">
                  <c:v>37472</c:v>
                </c:pt>
                <c:pt idx="452">
                  <c:v>37465</c:v>
                </c:pt>
                <c:pt idx="453">
                  <c:v>37458</c:v>
                </c:pt>
                <c:pt idx="454">
                  <c:v>37451</c:v>
                </c:pt>
                <c:pt idx="455">
                  <c:v>37444</c:v>
                </c:pt>
                <c:pt idx="456">
                  <c:v>37437</c:v>
                </c:pt>
                <c:pt idx="457">
                  <c:v>37430</c:v>
                </c:pt>
                <c:pt idx="458">
                  <c:v>37423</c:v>
                </c:pt>
                <c:pt idx="459">
                  <c:v>37416</c:v>
                </c:pt>
                <c:pt idx="460">
                  <c:v>37409</c:v>
                </c:pt>
                <c:pt idx="461">
                  <c:v>37402</c:v>
                </c:pt>
                <c:pt idx="462">
                  <c:v>37395</c:v>
                </c:pt>
                <c:pt idx="463">
                  <c:v>37388</c:v>
                </c:pt>
                <c:pt idx="464">
                  <c:v>37381</c:v>
                </c:pt>
                <c:pt idx="465">
                  <c:v>37374</c:v>
                </c:pt>
                <c:pt idx="466">
                  <c:v>37367</c:v>
                </c:pt>
                <c:pt idx="467">
                  <c:v>37360</c:v>
                </c:pt>
                <c:pt idx="468">
                  <c:v>37353</c:v>
                </c:pt>
                <c:pt idx="469">
                  <c:v>37346</c:v>
                </c:pt>
                <c:pt idx="470">
                  <c:v>37339</c:v>
                </c:pt>
                <c:pt idx="471">
                  <c:v>37332</c:v>
                </c:pt>
                <c:pt idx="472">
                  <c:v>37325</c:v>
                </c:pt>
                <c:pt idx="473">
                  <c:v>37318</c:v>
                </c:pt>
                <c:pt idx="474">
                  <c:v>37311</c:v>
                </c:pt>
                <c:pt idx="475">
                  <c:v>37304</c:v>
                </c:pt>
                <c:pt idx="476">
                  <c:v>37297</c:v>
                </c:pt>
                <c:pt idx="477">
                  <c:v>37290</c:v>
                </c:pt>
                <c:pt idx="478">
                  <c:v>37283</c:v>
                </c:pt>
                <c:pt idx="479">
                  <c:v>37276</c:v>
                </c:pt>
                <c:pt idx="480">
                  <c:v>37269</c:v>
                </c:pt>
                <c:pt idx="481">
                  <c:v>37262</c:v>
                </c:pt>
                <c:pt idx="482">
                  <c:v>37255</c:v>
                </c:pt>
                <c:pt idx="483">
                  <c:v>37248</c:v>
                </c:pt>
                <c:pt idx="484">
                  <c:v>37241</c:v>
                </c:pt>
                <c:pt idx="485">
                  <c:v>37234</c:v>
                </c:pt>
                <c:pt idx="486">
                  <c:v>37227</c:v>
                </c:pt>
                <c:pt idx="487">
                  <c:v>37220</c:v>
                </c:pt>
                <c:pt idx="488">
                  <c:v>37213</c:v>
                </c:pt>
                <c:pt idx="489">
                  <c:v>37206</c:v>
                </c:pt>
                <c:pt idx="490">
                  <c:v>37199</c:v>
                </c:pt>
                <c:pt idx="491">
                  <c:v>37192</c:v>
                </c:pt>
                <c:pt idx="492">
                  <c:v>37185</c:v>
                </c:pt>
                <c:pt idx="493">
                  <c:v>37178</c:v>
                </c:pt>
                <c:pt idx="494">
                  <c:v>37171</c:v>
                </c:pt>
                <c:pt idx="495">
                  <c:v>37164</c:v>
                </c:pt>
                <c:pt idx="496">
                  <c:v>37157</c:v>
                </c:pt>
                <c:pt idx="497">
                  <c:v>37150</c:v>
                </c:pt>
                <c:pt idx="498">
                  <c:v>37143</c:v>
                </c:pt>
                <c:pt idx="499">
                  <c:v>37136</c:v>
                </c:pt>
                <c:pt idx="500">
                  <c:v>37129</c:v>
                </c:pt>
                <c:pt idx="501">
                  <c:v>37122</c:v>
                </c:pt>
                <c:pt idx="502">
                  <c:v>37115</c:v>
                </c:pt>
                <c:pt idx="503">
                  <c:v>37108</c:v>
                </c:pt>
                <c:pt idx="504">
                  <c:v>37101</c:v>
                </c:pt>
                <c:pt idx="505">
                  <c:v>37094</c:v>
                </c:pt>
                <c:pt idx="506">
                  <c:v>37087</c:v>
                </c:pt>
                <c:pt idx="507">
                  <c:v>37080</c:v>
                </c:pt>
                <c:pt idx="508">
                  <c:v>37073</c:v>
                </c:pt>
                <c:pt idx="509">
                  <c:v>37066</c:v>
                </c:pt>
                <c:pt idx="510">
                  <c:v>37059</c:v>
                </c:pt>
                <c:pt idx="511">
                  <c:v>37052</c:v>
                </c:pt>
                <c:pt idx="512">
                  <c:v>37045</c:v>
                </c:pt>
                <c:pt idx="513">
                  <c:v>37038</c:v>
                </c:pt>
                <c:pt idx="514">
                  <c:v>37031</c:v>
                </c:pt>
                <c:pt idx="515">
                  <c:v>37024</c:v>
                </c:pt>
                <c:pt idx="516">
                  <c:v>37017</c:v>
                </c:pt>
                <c:pt idx="517">
                  <c:v>37010</c:v>
                </c:pt>
                <c:pt idx="518">
                  <c:v>37003</c:v>
                </c:pt>
                <c:pt idx="519">
                  <c:v>36996</c:v>
                </c:pt>
                <c:pt idx="520">
                  <c:v>36989</c:v>
                </c:pt>
                <c:pt idx="521">
                  <c:v>36982</c:v>
                </c:pt>
                <c:pt idx="522">
                  <c:v>36975</c:v>
                </c:pt>
                <c:pt idx="523">
                  <c:v>36968</c:v>
                </c:pt>
                <c:pt idx="524">
                  <c:v>36961</c:v>
                </c:pt>
                <c:pt idx="525">
                  <c:v>36954</c:v>
                </c:pt>
                <c:pt idx="526">
                  <c:v>36947</c:v>
                </c:pt>
                <c:pt idx="527">
                  <c:v>36940</c:v>
                </c:pt>
                <c:pt idx="528">
                  <c:v>36933</c:v>
                </c:pt>
                <c:pt idx="529">
                  <c:v>36926</c:v>
                </c:pt>
                <c:pt idx="530">
                  <c:v>36919</c:v>
                </c:pt>
                <c:pt idx="531">
                  <c:v>36912</c:v>
                </c:pt>
                <c:pt idx="532">
                  <c:v>36905</c:v>
                </c:pt>
                <c:pt idx="533">
                  <c:v>36898</c:v>
                </c:pt>
                <c:pt idx="534">
                  <c:v>36891</c:v>
                </c:pt>
                <c:pt idx="535">
                  <c:v>36884</c:v>
                </c:pt>
                <c:pt idx="536">
                  <c:v>36877</c:v>
                </c:pt>
                <c:pt idx="537">
                  <c:v>36870</c:v>
                </c:pt>
                <c:pt idx="538">
                  <c:v>36863</c:v>
                </c:pt>
                <c:pt idx="539">
                  <c:v>36856</c:v>
                </c:pt>
                <c:pt idx="540">
                  <c:v>36849</c:v>
                </c:pt>
                <c:pt idx="541">
                  <c:v>36842</c:v>
                </c:pt>
                <c:pt idx="542">
                  <c:v>36835</c:v>
                </c:pt>
                <c:pt idx="543">
                  <c:v>36828</c:v>
                </c:pt>
                <c:pt idx="544">
                  <c:v>36821</c:v>
                </c:pt>
                <c:pt idx="545">
                  <c:v>36814</c:v>
                </c:pt>
                <c:pt idx="546">
                  <c:v>36807</c:v>
                </c:pt>
                <c:pt idx="547">
                  <c:v>36800</c:v>
                </c:pt>
                <c:pt idx="548">
                  <c:v>36793</c:v>
                </c:pt>
                <c:pt idx="549">
                  <c:v>36786</c:v>
                </c:pt>
                <c:pt idx="550">
                  <c:v>36779</c:v>
                </c:pt>
                <c:pt idx="551">
                  <c:v>36772</c:v>
                </c:pt>
                <c:pt idx="552">
                  <c:v>36765</c:v>
                </c:pt>
                <c:pt idx="553">
                  <c:v>36758</c:v>
                </c:pt>
                <c:pt idx="554">
                  <c:v>36751</c:v>
                </c:pt>
                <c:pt idx="555">
                  <c:v>36744</c:v>
                </c:pt>
                <c:pt idx="556">
                  <c:v>36737</c:v>
                </c:pt>
                <c:pt idx="557">
                  <c:v>36730</c:v>
                </c:pt>
                <c:pt idx="558">
                  <c:v>36723</c:v>
                </c:pt>
                <c:pt idx="559">
                  <c:v>36716</c:v>
                </c:pt>
                <c:pt idx="560">
                  <c:v>36709</c:v>
                </c:pt>
                <c:pt idx="561">
                  <c:v>36702</c:v>
                </c:pt>
                <c:pt idx="562">
                  <c:v>36695</c:v>
                </c:pt>
                <c:pt idx="563">
                  <c:v>36688</c:v>
                </c:pt>
                <c:pt idx="564">
                  <c:v>36681</c:v>
                </c:pt>
                <c:pt idx="565">
                  <c:v>36674</c:v>
                </c:pt>
                <c:pt idx="566">
                  <c:v>36667</c:v>
                </c:pt>
                <c:pt idx="567">
                  <c:v>36660</c:v>
                </c:pt>
                <c:pt idx="568">
                  <c:v>36653</c:v>
                </c:pt>
                <c:pt idx="569">
                  <c:v>36646</c:v>
                </c:pt>
                <c:pt idx="570">
                  <c:v>36639</c:v>
                </c:pt>
                <c:pt idx="571">
                  <c:v>36632</c:v>
                </c:pt>
                <c:pt idx="572">
                  <c:v>36625</c:v>
                </c:pt>
                <c:pt idx="573">
                  <c:v>36618</c:v>
                </c:pt>
                <c:pt idx="574">
                  <c:v>36611</c:v>
                </c:pt>
                <c:pt idx="575">
                  <c:v>36604</c:v>
                </c:pt>
                <c:pt idx="576">
                  <c:v>36597</c:v>
                </c:pt>
                <c:pt idx="577">
                  <c:v>36590</c:v>
                </c:pt>
                <c:pt idx="578">
                  <c:v>36583</c:v>
                </c:pt>
                <c:pt idx="579">
                  <c:v>36576</c:v>
                </c:pt>
                <c:pt idx="580">
                  <c:v>36569</c:v>
                </c:pt>
                <c:pt idx="581">
                  <c:v>36562</c:v>
                </c:pt>
                <c:pt idx="582">
                  <c:v>36555</c:v>
                </c:pt>
                <c:pt idx="583">
                  <c:v>36548</c:v>
                </c:pt>
                <c:pt idx="584">
                  <c:v>36541</c:v>
                </c:pt>
                <c:pt idx="585">
                  <c:v>36534</c:v>
                </c:pt>
                <c:pt idx="586">
                  <c:v>36527</c:v>
                </c:pt>
                <c:pt idx="587">
                  <c:v>36520</c:v>
                </c:pt>
                <c:pt idx="588">
                  <c:v>36513</c:v>
                </c:pt>
                <c:pt idx="589">
                  <c:v>36506</c:v>
                </c:pt>
                <c:pt idx="590">
                  <c:v>36499</c:v>
                </c:pt>
                <c:pt idx="591">
                  <c:v>36492</c:v>
                </c:pt>
                <c:pt idx="592">
                  <c:v>36485</c:v>
                </c:pt>
                <c:pt idx="593">
                  <c:v>36478</c:v>
                </c:pt>
                <c:pt idx="594">
                  <c:v>36471</c:v>
                </c:pt>
                <c:pt idx="595">
                  <c:v>36464</c:v>
                </c:pt>
                <c:pt idx="596">
                  <c:v>36457</c:v>
                </c:pt>
                <c:pt idx="597">
                  <c:v>36450</c:v>
                </c:pt>
                <c:pt idx="598">
                  <c:v>36443</c:v>
                </c:pt>
                <c:pt idx="599">
                  <c:v>36436</c:v>
                </c:pt>
                <c:pt idx="600">
                  <c:v>36429</c:v>
                </c:pt>
                <c:pt idx="601">
                  <c:v>36422</c:v>
                </c:pt>
                <c:pt idx="602">
                  <c:v>36415</c:v>
                </c:pt>
                <c:pt idx="603">
                  <c:v>36408</c:v>
                </c:pt>
                <c:pt idx="604">
                  <c:v>36401</c:v>
                </c:pt>
                <c:pt idx="605">
                  <c:v>36394</c:v>
                </c:pt>
                <c:pt idx="606">
                  <c:v>36387</c:v>
                </c:pt>
                <c:pt idx="607">
                  <c:v>36380</c:v>
                </c:pt>
                <c:pt idx="608">
                  <c:v>36373</c:v>
                </c:pt>
                <c:pt idx="609">
                  <c:v>36366</c:v>
                </c:pt>
                <c:pt idx="610">
                  <c:v>36359</c:v>
                </c:pt>
                <c:pt idx="611">
                  <c:v>36352</c:v>
                </c:pt>
                <c:pt idx="612">
                  <c:v>36345</c:v>
                </c:pt>
                <c:pt idx="613">
                  <c:v>36338</c:v>
                </c:pt>
                <c:pt idx="614">
                  <c:v>36331</c:v>
                </c:pt>
                <c:pt idx="615">
                  <c:v>36324</c:v>
                </c:pt>
                <c:pt idx="616">
                  <c:v>36317</c:v>
                </c:pt>
                <c:pt idx="617">
                  <c:v>36310</c:v>
                </c:pt>
                <c:pt idx="618">
                  <c:v>36303</c:v>
                </c:pt>
                <c:pt idx="619">
                  <c:v>36296</c:v>
                </c:pt>
                <c:pt idx="620">
                  <c:v>36289</c:v>
                </c:pt>
                <c:pt idx="621">
                  <c:v>36282</c:v>
                </c:pt>
                <c:pt idx="622">
                  <c:v>36275</c:v>
                </c:pt>
                <c:pt idx="623">
                  <c:v>36268</c:v>
                </c:pt>
                <c:pt idx="624">
                  <c:v>36261</c:v>
                </c:pt>
                <c:pt idx="625">
                  <c:v>36254</c:v>
                </c:pt>
                <c:pt idx="626">
                  <c:v>36247</c:v>
                </c:pt>
                <c:pt idx="627">
                  <c:v>36240</c:v>
                </c:pt>
                <c:pt idx="628">
                  <c:v>36233</c:v>
                </c:pt>
                <c:pt idx="629">
                  <c:v>36226</c:v>
                </c:pt>
                <c:pt idx="630">
                  <c:v>36219</c:v>
                </c:pt>
                <c:pt idx="631">
                  <c:v>36212</c:v>
                </c:pt>
                <c:pt idx="632">
                  <c:v>36205</c:v>
                </c:pt>
                <c:pt idx="633">
                  <c:v>36198</c:v>
                </c:pt>
                <c:pt idx="634">
                  <c:v>36191</c:v>
                </c:pt>
                <c:pt idx="635">
                  <c:v>36184</c:v>
                </c:pt>
                <c:pt idx="636">
                  <c:v>36177</c:v>
                </c:pt>
                <c:pt idx="637">
                  <c:v>36170</c:v>
                </c:pt>
                <c:pt idx="638">
                  <c:v>36163</c:v>
                </c:pt>
                <c:pt idx="639">
                  <c:v>36156</c:v>
                </c:pt>
                <c:pt idx="640">
                  <c:v>36149</c:v>
                </c:pt>
                <c:pt idx="641">
                  <c:v>36142</c:v>
                </c:pt>
                <c:pt idx="642">
                  <c:v>36134</c:v>
                </c:pt>
                <c:pt idx="643">
                  <c:v>36128</c:v>
                </c:pt>
                <c:pt idx="644">
                  <c:v>36121</c:v>
                </c:pt>
                <c:pt idx="645">
                  <c:v>36114</c:v>
                </c:pt>
                <c:pt idx="646">
                  <c:v>36107</c:v>
                </c:pt>
                <c:pt idx="647">
                  <c:v>36100</c:v>
                </c:pt>
                <c:pt idx="648">
                  <c:v>36093</c:v>
                </c:pt>
                <c:pt idx="649">
                  <c:v>36086</c:v>
                </c:pt>
                <c:pt idx="650">
                  <c:v>36079</c:v>
                </c:pt>
                <c:pt idx="651">
                  <c:v>36072</c:v>
                </c:pt>
                <c:pt idx="652">
                  <c:v>36065</c:v>
                </c:pt>
                <c:pt idx="653">
                  <c:v>36058</c:v>
                </c:pt>
                <c:pt idx="654">
                  <c:v>36051</c:v>
                </c:pt>
                <c:pt idx="655">
                  <c:v>36044</c:v>
                </c:pt>
                <c:pt idx="656">
                  <c:v>36037</c:v>
                </c:pt>
                <c:pt idx="657">
                  <c:v>36030</c:v>
                </c:pt>
                <c:pt idx="658">
                  <c:v>36023</c:v>
                </c:pt>
                <c:pt idx="659">
                  <c:v>36016</c:v>
                </c:pt>
                <c:pt idx="660">
                  <c:v>36009</c:v>
                </c:pt>
                <c:pt idx="661">
                  <c:v>36002</c:v>
                </c:pt>
                <c:pt idx="662">
                  <c:v>35995</c:v>
                </c:pt>
                <c:pt idx="663">
                  <c:v>35988</c:v>
                </c:pt>
                <c:pt idx="664">
                  <c:v>35981</c:v>
                </c:pt>
                <c:pt idx="665">
                  <c:v>35974</c:v>
                </c:pt>
                <c:pt idx="666">
                  <c:v>35967</c:v>
                </c:pt>
                <c:pt idx="667">
                  <c:v>35960</c:v>
                </c:pt>
                <c:pt idx="668">
                  <c:v>35953</c:v>
                </c:pt>
                <c:pt idx="669">
                  <c:v>35946</c:v>
                </c:pt>
                <c:pt idx="670">
                  <c:v>35939</c:v>
                </c:pt>
                <c:pt idx="671">
                  <c:v>35932</c:v>
                </c:pt>
                <c:pt idx="672">
                  <c:v>35925</c:v>
                </c:pt>
                <c:pt idx="673">
                  <c:v>35918</c:v>
                </c:pt>
                <c:pt idx="674">
                  <c:v>35911</c:v>
                </c:pt>
                <c:pt idx="675">
                  <c:v>35904</c:v>
                </c:pt>
                <c:pt idx="676">
                  <c:v>35897</c:v>
                </c:pt>
                <c:pt idx="677">
                  <c:v>35890</c:v>
                </c:pt>
                <c:pt idx="678">
                  <c:v>35883</c:v>
                </c:pt>
                <c:pt idx="679">
                  <c:v>35876</c:v>
                </c:pt>
                <c:pt idx="680">
                  <c:v>35869</c:v>
                </c:pt>
                <c:pt idx="681">
                  <c:v>35862</c:v>
                </c:pt>
                <c:pt idx="682">
                  <c:v>35855</c:v>
                </c:pt>
                <c:pt idx="683">
                  <c:v>35848</c:v>
                </c:pt>
                <c:pt idx="684">
                  <c:v>35841</c:v>
                </c:pt>
                <c:pt idx="685">
                  <c:v>35834</c:v>
                </c:pt>
                <c:pt idx="686">
                  <c:v>35827</c:v>
                </c:pt>
                <c:pt idx="687">
                  <c:v>35820</c:v>
                </c:pt>
                <c:pt idx="688">
                  <c:v>35813</c:v>
                </c:pt>
                <c:pt idx="689">
                  <c:v>35806</c:v>
                </c:pt>
                <c:pt idx="690">
                  <c:v>35799</c:v>
                </c:pt>
                <c:pt idx="691">
                  <c:v>35792</c:v>
                </c:pt>
                <c:pt idx="692">
                  <c:v>35785</c:v>
                </c:pt>
                <c:pt idx="693">
                  <c:v>35778</c:v>
                </c:pt>
                <c:pt idx="694">
                  <c:v>35771</c:v>
                </c:pt>
                <c:pt idx="695">
                  <c:v>35764</c:v>
                </c:pt>
                <c:pt idx="696">
                  <c:v>35757</c:v>
                </c:pt>
                <c:pt idx="697">
                  <c:v>35750</c:v>
                </c:pt>
                <c:pt idx="698">
                  <c:v>35743</c:v>
                </c:pt>
                <c:pt idx="699">
                  <c:v>35736</c:v>
                </c:pt>
                <c:pt idx="700">
                  <c:v>35729</c:v>
                </c:pt>
                <c:pt idx="701">
                  <c:v>35722</c:v>
                </c:pt>
                <c:pt idx="702">
                  <c:v>35715</c:v>
                </c:pt>
                <c:pt idx="703">
                  <c:v>35708</c:v>
                </c:pt>
                <c:pt idx="704">
                  <c:v>35701</c:v>
                </c:pt>
                <c:pt idx="705">
                  <c:v>35694</c:v>
                </c:pt>
                <c:pt idx="706">
                  <c:v>35687</c:v>
                </c:pt>
                <c:pt idx="707">
                  <c:v>35680</c:v>
                </c:pt>
                <c:pt idx="708">
                  <c:v>35673</c:v>
                </c:pt>
                <c:pt idx="709">
                  <c:v>35666</c:v>
                </c:pt>
                <c:pt idx="710">
                  <c:v>35659</c:v>
                </c:pt>
                <c:pt idx="711">
                  <c:v>35652</c:v>
                </c:pt>
                <c:pt idx="712">
                  <c:v>35645</c:v>
                </c:pt>
                <c:pt idx="713">
                  <c:v>35638</c:v>
                </c:pt>
                <c:pt idx="714">
                  <c:v>35631</c:v>
                </c:pt>
                <c:pt idx="715">
                  <c:v>35624</c:v>
                </c:pt>
                <c:pt idx="716">
                  <c:v>35617</c:v>
                </c:pt>
                <c:pt idx="717">
                  <c:v>35610</c:v>
                </c:pt>
                <c:pt idx="718">
                  <c:v>35603</c:v>
                </c:pt>
                <c:pt idx="719">
                  <c:v>35596</c:v>
                </c:pt>
                <c:pt idx="720">
                  <c:v>35589</c:v>
                </c:pt>
                <c:pt idx="721">
                  <c:v>35582</c:v>
                </c:pt>
                <c:pt idx="722">
                  <c:v>35575</c:v>
                </c:pt>
                <c:pt idx="723">
                  <c:v>35568</c:v>
                </c:pt>
                <c:pt idx="724">
                  <c:v>35561</c:v>
                </c:pt>
                <c:pt idx="725">
                  <c:v>35554</c:v>
                </c:pt>
                <c:pt idx="726">
                  <c:v>35547</c:v>
                </c:pt>
                <c:pt idx="727">
                  <c:v>35540</c:v>
                </c:pt>
                <c:pt idx="728">
                  <c:v>35533</c:v>
                </c:pt>
                <c:pt idx="729">
                  <c:v>35526</c:v>
                </c:pt>
                <c:pt idx="730">
                  <c:v>35519</c:v>
                </c:pt>
                <c:pt idx="731">
                  <c:v>35512</c:v>
                </c:pt>
                <c:pt idx="732">
                  <c:v>35505</c:v>
                </c:pt>
                <c:pt idx="733">
                  <c:v>35498</c:v>
                </c:pt>
                <c:pt idx="734">
                  <c:v>35491</c:v>
                </c:pt>
                <c:pt idx="735">
                  <c:v>35484</c:v>
                </c:pt>
                <c:pt idx="736">
                  <c:v>35477</c:v>
                </c:pt>
                <c:pt idx="737">
                  <c:v>35470</c:v>
                </c:pt>
                <c:pt idx="738">
                  <c:v>35463</c:v>
                </c:pt>
                <c:pt idx="739">
                  <c:v>35456</c:v>
                </c:pt>
                <c:pt idx="740">
                  <c:v>35449</c:v>
                </c:pt>
                <c:pt idx="741">
                  <c:v>35442</c:v>
                </c:pt>
                <c:pt idx="742">
                  <c:v>35435</c:v>
                </c:pt>
                <c:pt idx="743">
                  <c:v>35428</c:v>
                </c:pt>
                <c:pt idx="744">
                  <c:v>35421</c:v>
                </c:pt>
                <c:pt idx="745">
                  <c:v>35414</c:v>
                </c:pt>
                <c:pt idx="746">
                  <c:v>35407</c:v>
                </c:pt>
                <c:pt idx="747">
                  <c:v>35400</c:v>
                </c:pt>
                <c:pt idx="748">
                  <c:v>35393</c:v>
                </c:pt>
                <c:pt idx="749">
                  <c:v>35386</c:v>
                </c:pt>
                <c:pt idx="750">
                  <c:v>35379</c:v>
                </c:pt>
                <c:pt idx="751">
                  <c:v>35372</c:v>
                </c:pt>
                <c:pt idx="752">
                  <c:v>35365</c:v>
                </c:pt>
                <c:pt idx="753">
                  <c:v>35358</c:v>
                </c:pt>
                <c:pt idx="754">
                  <c:v>35351</c:v>
                </c:pt>
                <c:pt idx="755">
                  <c:v>35344</c:v>
                </c:pt>
                <c:pt idx="756">
                  <c:v>35337</c:v>
                </c:pt>
                <c:pt idx="757">
                  <c:v>35330</c:v>
                </c:pt>
                <c:pt idx="758">
                  <c:v>35323</c:v>
                </c:pt>
                <c:pt idx="759">
                  <c:v>35316</c:v>
                </c:pt>
                <c:pt idx="760">
                  <c:v>35309</c:v>
                </c:pt>
                <c:pt idx="761">
                  <c:v>35302</c:v>
                </c:pt>
                <c:pt idx="762">
                  <c:v>35295</c:v>
                </c:pt>
                <c:pt idx="763">
                  <c:v>35288</c:v>
                </c:pt>
                <c:pt idx="764">
                  <c:v>35281</c:v>
                </c:pt>
                <c:pt idx="765">
                  <c:v>35274</c:v>
                </c:pt>
                <c:pt idx="766">
                  <c:v>35267</c:v>
                </c:pt>
                <c:pt idx="767">
                  <c:v>35260</c:v>
                </c:pt>
                <c:pt idx="768">
                  <c:v>35253</c:v>
                </c:pt>
                <c:pt idx="769">
                  <c:v>35246</c:v>
                </c:pt>
                <c:pt idx="770">
                  <c:v>35239</c:v>
                </c:pt>
                <c:pt idx="771">
                  <c:v>35232</c:v>
                </c:pt>
                <c:pt idx="772">
                  <c:v>35225</c:v>
                </c:pt>
                <c:pt idx="773">
                  <c:v>35218</c:v>
                </c:pt>
                <c:pt idx="774">
                  <c:v>35211</c:v>
                </c:pt>
                <c:pt idx="775">
                  <c:v>35204</c:v>
                </c:pt>
                <c:pt idx="776">
                  <c:v>35197</c:v>
                </c:pt>
                <c:pt idx="777">
                  <c:v>35190</c:v>
                </c:pt>
                <c:pt idx="778">
                  <c:v>35183</c:v>
                </c:pt>
                <c:pt idx="779">
                  <c:v>35176</c:v>
                </c:pt>
                <c:pt idx="780">
                  <c:v>35169</c:v>
                </c:pt>
                <c:pt idx="781">
                  <c:v>35162</c:v>
                </c:pt>
                <c:pt idx="782">
                  <c:v>35155</c:v>
                </c:pt>
                <c:pt idx="783">
                  <c:v>35148</c:v>
                </c:pt>
                <c:pt idx="784">
                  <c:v>35141</c:v>
                </c:pt>
                <c:pt idx="785">
                  <c:v>35134</c:v>
                </c:pt>
                <c:pt idx="786">
                  <c:v>35127</c:v>
                </c:pt>
                <c:pt idx="787">
                  <c:v>35120</c:v>
                </c:pt>
                <c:pt idx="788">
                  <c:v>35113</c:v>
                </c:pt>
                <c:pt idx="789">
                  <c:v>35106</c:v>
                </c:pt>
                <c:pt idx="790">
                  <c:v>35099</c:v>
                </c:pt>
                <c:pt idx="791">
                  <c:v>35092</c:v>
                </c:pt>
                <c:pt idx="792">
                  <c:v>35085</c:v>
                </c:pt>
                <c:pt idx="793">
                  <c:v>35078</c:v>
                </c:pt>
                <c:pt idx="794">
                  <c:v>35071</c:v>
                </c:pt>
                <c:pt idx="795">
                  <c:v>35064</c:v>
                </c:pt>
                <c:pt idx="796">
                  <c:v>35057</c:v>
                </c:pt>
                <c:pt idx="797">
                  <c:v>35050</c:v>
                </c:pt>
                <c:pt idx="798">
                  <c:v>35043</c:v>
                </c:pt>
                <c:pt idx="799">
                  <c:v>35036</c:v>
                </c:pt>
                <c:pt idx="800">
                  <c:v>35029</c:v>
                </c:pt>
                <c:pt idx="801">
                  <c:v>35022</c:v>
                </c:pt>
                <c:pt idx="802">
                  <c:v>35015</c:v>
                </c:pt>
                <c:pt idx="803">
                  <c:v>35008</c:v>
                </c:pt>
                <c:pt idx="804">
                  <c:v>35001</c:v>
                </c:pt>
                <c:pt idx="805">
                  <c:v>34994</c:v>
                </c:pt>
                <c:pt idx="806">
                  <c:v>34987</c:v>
                </c:pt>
                <c:pt idx="807">
                  <c:v>34980</c:v>
                </c:pt>
                <c:pt idx="808">
                  <c:v>34973</c:v>
                </c:pt>
                <c:pt idx="809">
                  <c:v>34966</c:v>
                </c:pt>
                <c:pt idx="810">
                  <c:v>34959</c:v>
                </c:pt>
                <c:pt idx="811">
                  <c:v>34952</c:v>
                </c:pt>
                <c:pt idx="812">
                  <c:v>34945</c:v>
                </c:pt>
                <c:pt idx="813">
                  <c:v>34938</c:v>
                </c:pt>
                <c:pt idx="814">
                  <c:v>34931</c:v>
                </c:pt>
                <c:pt idx="815">
                  <c:v>34924</c:v>
                </c:pt>
                <c:pt idx="816">
                  <c:v>34917</c:v>
                </c:pt>
                <c:pt idx="817">
                  <c:v>34910</c:v>
                </c:pt>
                <c:pt idx="818">
                  <c:v>34903</c:v>
                </c:pt>
                <c:pt idx="819">
                  <c:v>34896</c:v>
                </c:pt>
                <c:pt idx="820">
                  <c:v>34889</c:v>
                </c:pt>
                <c:pt idx="821">
                  <c:v>34882</c:v>
                </c:pt>
                <c:pt idx="822">
                  <c:v>34875</c:v>
                </c:pt>
                <c:pt idx="823">
                  <c:v>34868</c:v>
                </c:pt>
                <c:pt idx="824">
                  <c:v>34861</c:v>
                </c:pt>
                <c:pt idx="825">
                  <c:v>34854</c:v>
                </c:pt>
                <c:pt idx="826">
                  <c:v>34847</c:v>
                </c:pt>
                <c:pt idx="827">
                  <c:v>34840</c:v>
                </c:pt>
                <c:pt idx="828">
                  <c:v>34833</c:v>
                </c:pt>
                <c:pt idx="829">
                  <c:v>34826</c:v>
                </c:pt>
                <c:pt idx="830">
                  <c:v>34819</c:v>
                </c:pt>
                <c:pt idx="831">
                  <c:v>34812</c:v>
                </c:pt>
                <c:pt idx="832">
                  <c:v>34805</c:v>
                </c:pt>
                <c:pt idx="833">
                  <c:v>34798</c:v>
                </c:pt>
                <c:pt idx="834">
                  <c:v>34791</c:v>
                </c:pt>
                <c:pt idx="835">
                  <c:v>34784</c:v>
                </c:pt>
                <c:pt idx="836">
                  <c:v>34777</c:v>
                </c:pt>
                <c:pt idx="837">
                  <c:v>34770</c:v>
                </c:pt>
                <c:pt idx="838">
                  <c:v>34763</c:v>
                </c:pt>
                <c:pt idx="839">
                  <c:v>34756</c:v>
                </c:pt>
                <c:pt idx="840">
                  <c:v>34749</c:v>
                </c:pt>
                <c:pt idx="841">
                  <c:v>34742</c:v>
                </c:pt>
                <c:pt idx="842">
                  <c:v>34735</c:v>
                </c:pt>
                <c:pt idx="843">
                  <c:v>34728</c:v>
                </c:pt>
                <c:pt idx="844">
                  <c:v>34721</c:v>
                </c:pt>
                <c:pt idx="845">
                  <c:v>34714</c:v>
                </c:pt>
                <c:pt idx="846">
                  <c:v>34707</c:v>
                </c:pt>
                <c:pt idx="847">
                  <c:v>34700</c:v>
                </c:pt>
                <c:pt idx="848">
                  <c:v>34693</c:v>
                </c:pt>
                <c:pt idx="849">
                  <c:v>34686</c:v>
                </c:pt>
                <c:pt idx="850">
                  <c:v>34679</c:v>
                </c:pt>
                <c:pt idx="851">
                  <c:v>34672</c:v>
                </c:pt>
                <c:pt idx="852">
                  <c:v>34665</c:v>
                </c:pt>
                <c:pt idx="853">
                  <c:v>34658</c:v>
                </c:pt>
                <c:pt idx="854">
                  <c:v>34651</c:v>
                </c:pt>
                <c:pt idx="855">
                  <c:v>34644</c:v>
                </c:pt>
                <c:pt idx="856">
                  <c:v>34637</c:v>
                </c:pt>
                <c:pt idx="857">
                  <c:v>34630</c:v>
                </c:pt>
                <c:pt idx="858">
                  <c:v>34623</c:v>
                </c:pt>
                <c:pt idx="859">
                  <c:v>34616</c:v>
                </c:pt>
                <c:pt idx="860">
                  <c:v>34609</c:v>
                </c:pt>
                <c:pt idx="861">
                  <c:v>34602</c:v>
                </c:pt>
                <c:pt idx="862">
                  <c:v>34595</c:v>
                </c:pt>
                <c:pt idx="863">
                  <c:v>34588</c:v>
                </c:pt>
                <c:pt idx="864">
                  <c:v>34581</c:v>
                </c:pt>
                <c:pt idx="865">
                  <c:v>34574</c:v>
                </c:pt>
                <c:pt idx="866">
                  <c:v>34567</c:v>
                </c:pt>
                <c:pt idx="867">
                  <c:v>34560</c:v>
                </c:pt>
                <c:pt idx="868">
                  <c:v>34553</c:v>
                </c:pt>
                <c:pt idx="869">
                  <c:v>34546</c:v>
                </c:pt>
                <c:pt idx="870">
                  <c:v>34539</c:v>
                </c:pt>
                <c:pt idx="871">
                  <c:v>34532</c:v>
                </c:pt>
                <c:pt idx="872">
                  <c:v>34525</c:v>
                </c:pt>
                <c:pt idx="873">
                  <c:v>34518</c:v>
                </c:pt>
                <c:pt idx="874">
                  <c:v>34511</c:v>
                </c:pt>
                <c:pt idx="875">
                  <c:v>34504</c:v>
                </c:pt>
                <c:pt idx="876">
                  <c:v>34497</c:v>
                </c:pt>
                <c:pt idx="877">
                  <c:v>34490</c:v>
                </c:pt>
                <c:pt idx="878">
                  <c:v>34483</c:v>
                </c:pt>
                <c:pt idx="879">
                  <c:v>34476</c:v>
                </c:pt>
                <c:pt idx="880">
                  <c:v>34469</c:v>
                </c:pt>
                <c:pt idx="881">
                  <c:v>34462</c:v>
                </c:pt>
                <c:pt idx="882">
                  <c:v>34455</c:v>
                </c:pt>
                <c:pt idx="883">
                  <c:v>34448</c:v>
                </c:pt>
                <c:pt idx="884">
                  <c:v>34441</c:v>
                </c:pt>
                <c:pt idx="885">
                  <c:v>34434</c:v>
                </c:pt>
                <c:pt idx="886">
                  <c:v>34427</c:v>
                </c:pt>
                <c:pt idx="887">
                  <c:v>34420</c:v>
                </c:pt>
                <c:pt idx="888">
                  <c:v>34413</c:v>
                </c:pt>
                <c:pt idx="889">
                  <c:v>34406</c:v>
                </c:pt>
                <c:pt idx="890">
                  <c:v>34399</c:v>
                </c:pt>
                <c:pt idx="891">
                  <c:v>34392</c:v>
                </c:pt>
                <c:pt idx="892">
                  <c:v>34385</c:v>
                </c:pt>
                <c:pt idx="893">
                  <c:v>34378</c:v>
                </c:pt>
                <c:pt idx="894">
                  <c:v>34371</c:v>
                </c:pt>
                <c:pt idx="895">
                  <c:v>34364</c:v>
                </c:pt>
                <c:pt idx="896">
                  <c:v>34357</c:v>
                </c:pt>
                <c:pt idx="897">
                  <c:v>34350</c:v>
                </c:pt>
                <c:pt idx="898">
                  <c:v>34343</c:v>
                </c:pt>
                <c:pt idx="899">
                  <c:v>34336</c:v>
                </c:pt>
                <c:pt idx="900">
                  <c:v>34329</c:v>
                </c:pt>
                <c:pt idx="901">
                  <c:v>34322</c:v>
                </c:pt>
                <c:pt idx="902">
                  <c:v>34315</c:v>
                </c:pt>
                <c:pt idx="903">
                  <c:v>34308</c:v>
                </c:pt>
                <c:pt idx="904">
                  <c:v>34301</c:v>
                </c:pt>
                <c:pt idx="905">
                  <c:v>34294</c:v>
                </c:pt>
                <c:pt idx="906">
                  <c:v>34287</c:v>
                </c:pt>
                <c:pt idx="907">
                  <c:v>34280</c:v>
                </c:pt>
                <c:pt idx="908">
                  <c:v>34273</c:v>
                </c:pt>
                <c:pt idx="909">
                  <c:v>34266</c:v>
                </c:pt>
                <c:pt idx="910">
                  <c:v>34259</c:v>
                </c:pt>
                <c:pt idx="911">
                  <c:v>34252</c:v>
                </c:pt>
                <c:pt idx="912">
                  <c:v>34245</c:v>
                </c:pt>
                <c:pt idx="913">
                  <c:v>34238</c:v>
                </c:pt>
                <c:pt idx="914">
                  <c:v>34231</c:v>
                </c:pt>
                <c:pt idx="915">
                  <c:v>34224</c:v>
                </c:pt>
                <c:pt idx="916">
                  <c:v>34217</c:v>
                </c:pt>
                <c:pt idx="917">
                  <c:v>34210</c:v>
                </c:pt>
                <c:pt idx="918">
                  <c:v>34203</c:v>
                </c:pt>
                <c:pt idx="919">
                  <c:v>34196</c:v>
                </c:pt>
                <c:pt idx="920">
                  <c:v>34189</c:v>
                </c:pt>
                <c:pt idx="921">
                  <c:v>34182</c:v>
                </c:pt>
                <c:pt idx="922">
                  <c:v>34175</c:v>
                </c:pt>
                <c:pt idx="923">
                  <c:v>34168</c:v>
                </c:pt>
                <c:pt idx="924">
                  <c:v>34161</c:v>
                </c:pt>
                <c:pt idx="925">
                  <c:v>34154</c:v>
                </c:pt>
                <c:pt idx="926">
                  <c:v>34147</c:v>
                </c:pt>
                <c:pt idx="927">
                  <c:v>34140</c:v>
                </c:pt>
                <c:pt idx="928">
                  <c:v>34133</c:v>
                </c:pt>
                <c:pt idx="929">
                  <c:v>34126</c:v>
                </c:pt>
                <c:pt idx="930">
                  <c:v>34119</c:v>
                </c:pt>
                <c:pt idx="931">
                  <c:v>34112</c:v>
                </c:pt>
                <c:pt idx="932">
                  <c:v>34105</c:v>
                </c:pt>
                <c:pt idx="933">
                  <c:v>34098</c:v>
                </c:pt>
                <c:pt idx="934">
                  <c:v>34091</c:v>
                </c:pt>
                <c:pt idx="935">
                  <c:v>34084</c:v>
                </c:pt>
                <c:pt idx="936">
                  <c:v>34077</c:v>
                </c:pt>
                <c:pt idx="937">
                  <c:v>34070</c:v>
                </c:pt>
                <c:pt idx="938">
                  <c:v>34063</c:v>
                </c:pt>
                <c:pt idx="939">
                  <c:v>34056</c:v>
                </c:pt>
                <c:pt idx="940">
                  <c:v>34049</c:v>
                </c:pt>
                <c:pt idx="941">
                  <c:v>34042</c:v>
                </c:pt>
                <c:pt idx="942">
                  <c:v>34035</c:v>
                </c:pt>
                <c:pt idx="943">
                  <c:v>34028</c:v>
                </c:pt>
                <c:pt idx="944">
                  <c:v>34021</c:v>
                </c:pt>
                <c:pt idx="945">
                  <c:v>34014</c:v>
                </c:pt>
                <c:pt idx="946">
                  <c:v>34007</c:v>
                </c:pt>
                <c:pt idx="947">
                  <c:v>34000</c:v>
                </c:pt>
                <c:pt idx="948">
                  <c:v>33993</c:v>
                </c:pt>
                <c:pt idx="949">
                  <c:v>33986</c:v>
                </c:pt>
                <c:pt idx="950">
                  <c:v>33979</c:v>
                </c:pt>
                <c:pt idx="951">
                  <c:v>33972</c:v>
                </c:pt>
                <c:pt idx="952">
                  <c:v>33965</c:v>
                </c:pt>
                <c:pt idx="953">
                  <c:v>33958</c:v>
                </c:pt>
                <c:pt idx="954">
                  <c:v>33951</c:v>
                </c:pt>
                <c:pt idx="955">
                  <c:v>33944</c:v>
                </c:pt>
                <c:pt idx="956">
                  <c:v>33937</c:v>
                </c:pt>
                <c:pt idx="957">
                  <c:v>33930</c:v>
                </c:pt>
                <c:pt idx="958">
                  <c:v>33923</c:v>
                </c:pt>
                <c:pt idx="959">
                  <c:v>33916</c:v>
                </c:pt>
                <c:pt idx="960">
                  <c:v>33909</c:v>
                </c:pt>
                <c:pt idx="961">
                  <c:v>33902</c:v>
                </c:pt>
                <c:pt idx="962">
                  <c:v>33895</c:v>
                </c:pt>
                <c:pt idx="963">
                  <c:v>33888</c:v>
                </c:pt>
                <c:pt idx="964">
                  <c:v>33881</c:v>
                </c:pt>
                <c:pt idx="965">
                  <c:v>33874</c:v>
                </c:pt>
                <c:pt idx="966">
                  <c:v>33867</c:v>
                </c:pt>
                <c:pt idx="967">
                  <c:v>33860</c:v>
                </c:pt>
                <c:pt idx="968">
                  <c:v>33853</c:v>
                </c:pt>
                <c:pt idx="969">
                  <c:v>33846</c:v>
                </c:pt>
                <c:pt idx="970">
                  <c:v>33839</c:v>
                </c:pt>
                <c:pt idx="971">
                  <c:v>33832</c:v>
                </c:pt>
                <c:pt idx="972">
                  <c:v>33825</c:v>
                </c:pt>
                <c:pt idx="973">
                  <c:v>33818</c:v>
                </c:pt>
                <c:pt idx="974">
                  <c:v>33811</c:v>
                </c:pt>
                <c:pt idx="975">
                  <c:v>33804</c:v>
                </c:pt>
                <c:pt idx="976">
                  <c:v>33797</c:v>
                </c:pt>
                <c:pt idx="977">
                  <c:v>33790</c:v>
                </c:pt>
                <c:pt idx="978">
                  <c:v>33783</c:v>
                </c:pt>
                <c:pt idx="979">
                  <c:v>33776</c:v>
                </c:pt>
                <c:pt idx="980">
                  <c:v>33769</c:v>
                </c:pt>
                <c:pt idx="981">
                  <c:v>33762</c:v>
                </c:pt>
                <c:pt idx="982">
                  <c:v>33755</c:v>
                </c:pt>
                <c:pt idx="983">
                  <c:v>33748</c:v>
                </c:pt>
                <c:pt idx="984">
                  <c:v>33741</c:v>
                </c:pt>
                <c:pt idx="985">
                  <c:v>33734</c:v>
                </c:pt>
                <c:pt idx="986">
                  <c:v>33727</c:v>
                </c:pt>
                <c:pt idx="987">
                  <c:v>33720</c:v>
                </c:pt>
                <c:pt idx="988">
                  <c:v>33713</c:v>
                </c:pt>
                <c:pt idx="989">
                  <c:v>33706</c:v>
                </c:pt>
                <c:pt idx="990">
                  <c:v>33699</c:v>
                </c:pt>
                <c:pt idx="991">
                  <c:v>33692</c:v>
                </c:pt>
                <c:pt idx="992">
                  <c:v>33685</c:v>
                </c:pt>
                <c:pt idx="993">
                  <c:v>33678</c:v>
                </c:pt>
                <c:pt idx="994">
                  <c:v>33672</c:v>
                </c:pt>
                <c:pt idx="995">
                  <c:v>33664</c:v>
                </c:pt>
                <c:pt idx="996">
                  <c:v>33657</c:v>
                </c:pt>
                <c:pt idx="997">
                  <c:v>33650</c:v>
                </c:pt>
                <c:pt idx="998">
                  <c:v>33643</c:v>
                </c:pt>
                <c:pt idx="999">
                  <c:v>33636</c:v>
                </c:pt>
                <c:pt idx="1000">
                  <c:v>33629</c:v>
                </c:pt>
                <c:pt idx="1001">
                  <c:v>33622</c:v>
                </c:pt>
                <c:pt idx="1002">
                  <c:v>33615</c:v>
                </c:pt>
                <c:pt idx="1003">
                  <c:v>33608</c:v>
                </c:pt>
                <c:pt idx="1004">
                  <c:v>33601</c:v>
                </c:pt>
                <c:pt idx="1005">
                  <c:v>33594</c:v>
                </c:pt>
                <c:pt idx="1006">
                  <c:v>33587</c:v>
                </c:pt>
                <c:pt idx="1007">
                  <c:v>33580</c:v>
                </c:pt>
                <c:pt idx="1008">
                  <c:v>33573</c:v>
                </c:pt>
                <c:pt idx="1009">
                  <c:v>33566</c:v>
                </c:pt>
                <c:pt idx="1010">
                  <c:v>33559</c:v>
                </c:pt>
                <c:pt idx="1011">
                  <c:v>33552</c:v>
                </c:pt>
                <c:pt idx="1012">
                  <c:v>33545</c:v>
                </c:pt>
                <c:pt idx="1013">
                  <c:v>33538</c:v>
                </c:pt>
                <c:pt idx="1014">
                  <c:v>33531</c:v>
                </c:pt>
                <c:pt idx="1015">
                  <c:v>33524</c:v>
                </c:pt>
                <c:pt idx="1016">
                  <c:v>33517</c:v>
                </c:pt>
                <c:pt idx="1017">
                  <c:v>33510</c:v>
                </c:pt>
                <c:pt idx="1018">
                  <c:v>33503</c:v>
                </c:pt>
                <c:pt idx="1019">
                  <c:v>33496</c:v>
                </c:pt>
                <c:pt idx="1020">
                  <c:v>33489</c:v>
                </c:pt>
                <c:pt idx="1021">
                  <c:v>33482</c:v>
                </c:pt>
                <c:pt idx="1022">
                  <c:v>33475</c:v>
                </c:pt>
                <c:pt idx="1023">
                  <c:v>33468</c:v>
                </c:pt>
                <c:pt idx="1024">
                  <c:v>33461</c:v>
                </c:pt>
                <c:pt idx="1025">
                  <c:v>33454</c:v>
                </c:pt>
                <c:pt idx="1026">
                  <c:v>33447</c:v>
                </c:pt>
                <c:pt idx="1027">
                  <c:v>33440</c:v>
                </c:pt>
                <c:pt idx="1028">
                  <c:v>33433</c:v>
                </c:pt>
                <c:pt idx="1029">
                  <c:v>33426</c:v>
                </c:pt>
                <c:pt idx="1030">
                  <c:v>33419</c:v>
                </c:pt>
                <c:pt idx="1031">
                  <c:v>33412</c:v>
                </c:pt>
                <c:pt idx="1032">
                  <c:v>33405</c:v>
                </c:pt>
                <c:pt idx="1033">
                  <c:v>33398</c:v>
                </c:pt>
                <c:pt idx="1034">
                  <c:v>33391</c:v>
                </c:pt>
                <c:pt idx="1035">
                  <c:v>33384</c:v>
                </c:pt>
                <c:pt idx="1036">
                  <c:v>33377</c:v>
                </c:pt>
                <c:pt idx="1037">
                  <c:v>33370</c:v>
                </c:pt>
                <c:pt idx="1038">
                  <c:v>33363</c:v>
                </c:pt>
                <c:pt idx="1039">
                  <c:v>33356</c:v>
                </c:pt>
                <c:pt idx="1040">
                  <c:v>33349</c:v>
                </c:pt>
                <c:pt idx="1041">
                  <c:v>33342</c:v>
                </c:pt>
                <c:pt idx="1042">
                  <c:v>33335</c:v>
                </c:pt>
                <c:pt idx="1043">
                  <c:v>33328</c:v>
                </c:pt>
                <c:pt idx="1044">
                  <c:v>33321</c:v>
                </c:pt>
                <c:pt idx="1045">
                  <c:v>33314</c:v>
                </c:pt>
                <c:pt idx="1046">
                  <c:v>33307</c:v>
                </c:pt>
                <c:pt idx="1047">
                  <c:v>33300</c:v>
                </c:pt>
                <c:pt idx="1048">
                  <c:v>33293</c:v>
                </c:pt>
                <c:pt idx="1049">
                  <c:v>33286</c:v>
                </c:pt>
                <c:pt idx="1050">
                  <c:v>33279</c:v>
                </c:pt>
                <c:pt idx="1051">
                  <c:v>33272</c:v>
                </c:pt>
                <c:pt idx="1052">
                  <c:v>33265</c:v>
                </c:pt>
                <c:pt idx="1053">
                  <c:v>33258</c:v>
                </c:pt>
                <c:pt idx="1054">
                  <c:v>33251</c:v>
                </c:pt>
                <c:pt idx="1055">
                  <c:v>33244</c:v>
                </c:pt>
                <c:pt idx="1056">
                  <c:v>33237</c:v>
                </c:pt>
                <c:pt idx="1057">
                  <c:v>33230</c:v>
                </c:pt>
                <c:pt idx="1058">
                  <c:v>33223</c:v>
                </c:pt>
                <c:pt idx="1059">
                  <c:v>33216</c:v>
                </c:pt>
                <c:pt idx="1060">
                  <c:v>33209</c:v>
                </c:pt>
                <c:pt idx="1061">
                  <c:v>33202</c:v>
                </c:pt>
                <c:pt idx="1062">
                  <c:v>33195</c:v>
                </c:pt>
                <c:pt idx="1063">
                  <c:v>33188</c:v>
                </c:pt>
                <c:pt idx="1064">
                  <c:v>33181</c:v>
                </c:pt>
                <c:pt idx="1065">
                  <c:v>33174</c:v>
                </c:pt>
                <c:pt idx="1066">
                  <c:v>33167</c:v>
                </c:pt>
                <c:pt idx="1067">
                  <c:v>33160</c:v>
                </c:pt>
                <c:pt idx="1068">
                  <c:v>33153</c:v>
                </c:pt>
                <c:pt idx="1069">
                  <c:v>33146</c:v>
                </c:pt>
                <c:pt idx="1070">
                  <c:v>33139</c:v>
                </c:pt>
                <c:pt idx="1071">
                  <c:v>33132</c:v>
                </c:pt>
                <c:pt idx="1072">
                  <c:v>33125</c:v>
                </c:pt>
                <c:pt idx="1073">
                  <c:v>33118</c:v>
                </c:pt>
                <c:pt idx="1074">
                  <c:v>33111</c:v>
                </c:pt>
                <c:pt idx="1075">
                  <c:v>33104</c:v>
                </c:pt>
                <c:pt idx="1076">
                  <c:v>33097</c:v>
                </c:pt>
                <c:pt idx="1077">
                  <c:v>33090</c:v>
                </c:pt>
                <c:pt idx="1078">
                  <c:v>33083</c:v>
                </c:pt>
                <c:pt idx="1079">
                  <c:v>33076</c:v>
                </c:pt>
                <c:pt idx="1080">
                  <c:v>33069</c:v>
                </c:pt>
                <c:pt idx="1081">
                  <c:v>33062</c:v>
                </c:pt>
                <c:pt idx="1082">
                  <c:v>33055</c:v>
                </c:pt>
                <c:pt idx="1083">
                  <c:v>33048</c:v>
                </c:pt>
                <c:pt idx="1084">
                  <c:v>33041</c:v>
                </c:pt>
                <c:pt idx="1085">
                  <c:v>33034</c:v>
                </c:pt>
                <c:pt idx="1086">
                  <c:v>33027</c:v>
                </c:pt>
                <c:pt idx="1087">
                  <c:v>33020</c:v>
                </c:pt>
                <c:pt idx="1088">
                  <c:v>33013</c:v>
                </c:pt>
                <c:pt idx="1089">
                  <c:v>33006</c:v>
                </c:pt>
                <c:pt idx="1090">
                  <c:v>32999</c:v>
                </c:pt>
                <c:pt idx="1091">
                  <c:v>32992</c:v>
                </c:pt>
                <c:pt idx="1092">
                  <c:v>32985</c:v>
                </c:pt>
                <c:pt idx="1093">
                  <c:v>32978</c:v>
                </c:pt>
                <c:pt idx="1094">
                  <c:v>32971</c:v>
                </c:pt>
                <c:pt idx="1095">
                  <c:v>32964</c:v>
                </c:pt>
                <c:pt idx="1096">
                  <c:v>32957</c:v>
                </c:pt>
                <c:pt idx="1097">
                  <c:v>32950</c:v>
                </c:pt>
                <c:pt idx="1098">
                  <c:v>32943</c:v>
                </c:pt>
                <c:pt idx="1099">
                  <c:v>32936</c:v>
                </c:pt>
                <c:pt idx="1100">
                  <c:v>32929</c:v>
                </c:pt>
                <c:pt idx="1101">
                  <c:v>32922</c:v>
                </c:pt>
                <c:pt idx="1102">
                  <c:v>32915</c:v>
                </c:pt>
                <c:pt idx="1103">
                  <c:v>32908</c:v>
                </c:pt>
                <c:pt idx="1104">
                  <c:v>32901</c:v>
                </c:pt>
                <c:pt idx="1105">
                  <c:v>32894</c:v>
                </c:pt>
                <c:pt idx="1106">
                  <c:v>32887</c:v>
                </c:pt>
                <c:pt idx="1107">
                  <c:v>32880</c:v>
                </c:pt>
                <c:pt idx="1108">
                  <c:v>32873</c:v>
                </c:pt>
                <c:pt idx="1109">
                  <c:v>32866</c:v>
                </c:pt>
                <c:pt idx="1110">
                  <c:v>32859</c:v>
                </c:pt>
                <c:pt idx="1111">
                  <c:v>32852</c:v>
                </c:pt>
                <c:pt idx="1112">
                  <c:v>32845</c:v>
                </c:pt>
                <c:pt idx="1113">
                  <c:v>32838</c:v>
                </c:pt>
                <c:pt idx="1114">
                  <c:v>32831</c:v>
                </c:pt>
                <c:pt idx="1115">
                  <c:v>32824</c:v>
                </c:pt>
                <c:pt idx="1116">
                  <c:v>32817</c:v>
                </c:pt>
                <c:pt idx="1117">
                  <c:v>32810</c:v>
                </c:pt>
                <c:pt idx="1118">
                  <c:v>32803</c:v>
                </c:pt>
                <c:pt idx="1119">
                  <c:v>32796</c:v>
                </c:pt>
                <c:pt idx="1120">
                  <c:v>32789</c:v>
                </c:pt>
                <c:pt idx="1121">
                  <c:v>32782</c:v>
                </c:pt>
                <c:pt idx="1122">
                  <c:v>32775</c:v>
                </c:pt>
                <c:pt idx="1123">
                  <c:v>32768</c:v>
                </c:pt>
                <c:pt idx="1124">
                  <c:v>32761</c:v>
                </c:pt>
                <c:pt idx="1125">
                  <c:v>32754</c:v>
                </c:pt>
                <c:pt idx="1126">
                  <c:v>32747</c:v>
                </c:pt>
                <c:pt idx="1127">
                  <c:v>32740</c:v>
                </c:pt>
                <c:pt idx="1128">
                  <c:v>32733</c:v>
                </c:pt>
                <c:pt idx="1129">
                  <c:v>32726</c:v>
                </c:pt>
                <c:pt idx="1130">
                  <c:v>32719</c:v>
                </c:pt>
                <c:pt idx="1131">
                  <c:v>32712</c:v>
                </c:pt>
                <c:pt idx="1132">
                  <c:v>32705</c:v>
                </c:pt>
                <c:pt idx="1133">
                  <c:v>32698</c:v>
                </c:pt>
                <c:pt idx="1134">
                  <c:v>32691</c:v>
                </c:pt>
                <c:pt idx="1135">
                  <c:v>32684</c:v>
                </c:pt>
                <c:pt idx="1136">
                  <c:v>32677</c:v>
                </c:pt>
                <c:pt idx="1137">
                  <c:v>32670</c:v>
                </c:pt>
                <c:pt idx="1138">
                  <c:v>32663</c:v>
                </c:pt>
                <c:pt idx="1139">
                  <c:v>32656</c:v>
                </c:pt>
                <c:pt idx="1140">
                  <c:v>32649</c:v>
                </c:pt>
                <c:pt idx="1141">
                  <c:v>32642</c:v>
                </c:pt>
                <c:pt idx="1142">
                  <c:v>32635</c:v>
                </c:pt>
                <c:pt idx="1143">
                  <c:v>32628</c:v>
                </c:pt>
                <c:pt idx="1144">
                  <c:v>32621</c:v>
                </c:pt>
                <c:pt idx="1145">
                  <c:v>32614</c:v>
                </c:pt>
                <c:pt idx="1146">
                  <c:v>32607</c:v>
                </c:pt>
                <c:pt idx="1147">
                  <c:v>32600</c:v>
                </c:pt>
                <c:pt idx="1148">
                  <c:v>32593</c:v>
                </c:pt>
                <c:pt idx="1149">
                  <c:v>32586</c:v>
                </c:pt>
                <c:pt idx="1150">
                  <c:v>32579</c:v>
                </c:pt>
                <c:pt idx="1151">
                  <c:v>32572</c:v>
                </c:pt>
                <c:pt idx="1152">
                  <c:v>32565</c:v>
                </c:pt>
                <c:pt idx="1153">
                  <c:v>32558</c:v>
                </c:pt>
                <c:pt idx="1154">
                  <c:v>32551</c:v>
                </c:pt>
                <c:pt idx="1155">
                  <c:v>32544</c:v>
                </c:pt>
                <c:pt idx="1156">
                  <c:v>32537</c:v>
                </c:pt>
                <c:pt idx="1157">
                  <c:v>32530</c:v>
                </c:pt>
                <c:pt idx="1158">
                  <c:v>32523</c:v>
                </c:pt>
                <c:pt idx="1159">
                  <c:v>32516</c:v>
                </c:pt>
                <c:pt idx="1160">
                  <c:v>32509</c:v>
                </c:pt>
                <c:pt idx="1162">
                  <c:v>32495</c:v>
                </c:pt>
                <c:pt idx="1163">
                  <c:v>32488</c:v>
                </c:pt>
                <c:pt idx="1164">
                  <c:v>32481</c:v>
                </c:pt>
                <c:pt idx="1165">
                  <c:v>32474</c:v>
                </c:pt>
                <c:pt idx="1166">
                  <c:v>32467</c:v>
                </c:pt>
                <c:pt idx="1167">
                  <c:v>32460</c:v>
                </c:pt>
                <c:pt idx="1168">
                  <c:v>32453</c:v>
                </c:pt>
                <c:pt idx="1169">
                  <c:v>32446</c:v>
                </c:pt>
                <c:pt idx="1170">
                  <c:v>32439</c:v>
                </c:pt>
                <c:pt idx="1171">
                  <c:v>32432</c:v>
                </c:pt>
                <c:pt idx="1172">
                  <c:v>32425</c:v>
                </c:pt>
                <c:pt idx="1173">
                  <c:v>32418</c:v>
                </c:pt>
                <c:pt idx="1174">
                  <c:v>32411</c:v>
                </c:pt>
                <c:pt idx="1175">
                  <c:v>32404</c:v>
                </c:pt>
                <c:pt idx="1176">
                  <c:v>32397</c:v>
                </c:pt>
                <c:pt idx="1177">
                  <c:v>32390</c:v>
                </c:pt>
                <c:pt idx="1178">
                  <c:v>32383</c:v>
                </c:pt>
                <c:pt idx="1179">
                  <c:v>32376</c:v>
                </c:pt>
                <c:pt idx="1180">
                  <c:v>32369</c:v>
                </c:pt>
                <c:pt idx="1181">
                  <c:v>32362</c:v>
                </c:pt>
                <c:pt idx="1182">
                  <c:v>32355</c:v>
                </c:pt>
                <c:pt idx="1183">
                  <c:v>32348</c:v>
                </c:pt>
                <c:pt idx="1184">
                  <c:v>32341</c:v>
                </c:pt>
                <c:pt idx="1185">
                  <c:v>32334</c:v>
                </c:pt>
                <c:pt idx="1186">
                  <c:v>32327</c:v>
                </c:pt>
                <c:pt idx="1187">
                  <c:v>32320</c:v>
                </c:pt>
                <c:pt idx="1188">
                  <c:v>32313</c:v>
                </c:pt>
                <c:pt idx="1189">
                  <c:v>32306</c:v>
                </c:pt>
                <c:pt idx="1190">
                  <c:v>32299</c:v>
                </c:pt>
                <c:pt idx="1191">
                  <c:v>32292</c:v>
                </c:pt>
                <c:pt idx="1192">
                  <c:v>32285</c:v>
                </c:pt>
                <c:pt idx="1193">
                  <c:v>32278</c:v>
                </c:pt>
                <c:pt idx="1194">
                  <c:v>32271</c:v>
                </c:pt>
                <c:pt idx="1195">
                  <c:v>32264</c:v>
                </c:pt>
                <c:pt idx="1196">
                  <c:v>32257</c:v>
                </c:pt>
                <c:pt idx="1197">
                  <c:v>32250</c:v>
                </c:pt>
                <c:pt idx="1198">
                  <c:v>32243</c:v>
                </c:pt>
                <c:pt idx="1199">
                  <c:v>32236</c:v>
                </c:pt>
                <c:pt idx="1200">
                  <c:v>32229</c:v>
                </c:pt>
                <c:pt idx="1201">
                  <c:v>32222</c:v>
                </c:pt>
                <c:pt idx="1202">
                  <c:v>32215</c:v>
                </c:pt>
                <c:pt idx="1203">
                  <c:v>32208</c:v>
                </c:pt>
                <c:pt idx="1204">
                  <c:v>32201</c:v>
                </c:pt>
                <c:pt idx="1205">
                  <c:v>32194</c:v>
                </c:pt>
                <c:pt idx="1206">
                  <c:v>32187</c:v>
                </c:pt>
                <c:pt idx="1207">
                  <c:v>32180</c:v>
                </c:pt>
                <c:pt idx="1208">
                  <c:v>32173</c:v>
                </c:pt>
                <c:pt idx="1209">
                  <c:v>32166</c:v>
                </c:pt>
                <c:pt idx="1210">
                  <c:v>32159</c:v>
                </c:pt>
                <c:pt idx="1211">
                  <c:v>32152</c:v>
                </c:pt>
                <c:pt idx="1212">
                  <c:v>32145</c:v>
                </c:pt>
                <c:pt idx="1213">
                  <c:v>32138</c:v>
                </c:pt>
                <c:pt idx="1214">
                  <c:v>32131</c:v>
                </c:pt>
                <c:pt idx="1215">
                  <c:v>32124</c:v>
                </c:pt>
                <c:pt idx="1216">
                  <c:v>32117</c:v>
                </c:pt>
                <c:pt idx="1217">
                  <c:v>32110</c:v>
                </c:pt>
                <c:pt idx="1218">
                  <c:v>32103</c:v>
                </c:pt>
                <c:pt idx="1219">
                  <c:v>32096</c:v>
                </c:pt>
                <c:pt idx="1220">
                  <c:v>32089</c:v>
                </c:pt>
                <c:pt idx="1221">
                  <c:v>32082</c:v>
                </c:pt>
                <c:pt idx="1222">
                  <c:v>32075</c:v>
                </c:pt>
                <c:pt idx="1223">
                  <c:v>32068</c:v>
                </c:pt>
                <c:pt idx="1224">
                  <c:v>32061</c:v>
                </c:pt>
                <c:pt idx="1225">
                  <c:v>32054</c:v>
                </c:pt>
                <c:pt idx="1226">
                  <c:v>32047</c:v>
                </c:pt>
                <c:pt idx="1227">
                  <c:v>32040</c:v>
                </c:pt>
                <c:pt idx="1228">
                  <c:v>32033</c:v>
                </c:pt>
                <c:pt idx="1229">
                  <c:v>32026</c:v>
                </c:pt>
                <c:pt idx="1230">
                  <c:v>32019</c:v>
                </c:pt>
                <c:pt idx="1231">
                  <c:v>32012</c:v>
                </c:pt>
                <c:pt idx="1232">
                  <c:v>32005</c:v>
                </c:pt>
                <c:pt idx="1233">
                  <c:v>31998</c:v>
                </c:pt>
                <c:pt idx="1234">
                  <c:v>31991</c:v>
                </c:pt>
                <c:pt idx="1235">
                  <c:v>31984</c:v>
                </c:pt>
                <c:pt idx="1236">
                  <c:v>31977</c:v>
                </c:pt>
                <c:pt idx="1237">
                  <c:v>31970</c:v>
                </c:pt>
                <c:pt idx="1238">
                  <c:v>31963</c:v>
                </c:pt>
                <c:pt idx="1239">
                  <c:v>31956</c:v>
                </c:pt>
                <c:pt idx="1240">
                  <c:v>31949</c:v>
                </c:pt>
                <c:pt idx="1241">
                  <c:v>31942</c:v>
                </c:pt>
                <c:pt idx="1242">
                  <c:v>31935</c:v>
                </c:pt>
                <c:pt idx="1243">
                  <c:v>31928</c:v>
                </c:pt>
                <c:pt idx="1244">
                  <c:v>31921</c:v>
                </c:pt>
                <c:pt idx="1245">
                  <c:v>31914</c:v>
                </c:pt>
                <c:pt idx="1246">
                  <c:v>31907</c:v>
                </c:pt>
                <c:pt idx="1247">
                  <c:v>31900</c:v>
                </c:pt>
                <c:pt idx="1248">
                  <c:v>31893</c:v>
                </c:pt>
                <c:pt idx="1249">
                  <c:v>31886</c:v>
                </c:pt>
                <c:pt idx="1250">
                  <c:v>31879</c:v>
                </c:pt>
                <c:pt idx="1251">
                  <c:v>31872</c:v>
                </c:pt>
                <c:pt idx="1252">
                  <c:v>31865</c:v>
                </c:pt>
                <c:pt idx="1253">
                  <c:v>31858</c:v>
                </c:pt>
                <c:pt idx="1254">
                  <c:v>31851</c:v>
                </c:pt>
                <c:pt idx="1255">
                  <c:v>31844</c:v>
                </c:pt>
                <c:pt idx="1256">
                  <c:v>31838</c:v>
                </c:pt>
                <c:pt idx="1257">
                  <c:v>31830</c:v>
                </c:pt>
                <c:pt idx="1258">
                  <c:v>31823</c:v>
                </c:pt>
                <c:pt idx="1259">
                  <c:v>31816</c:v>
                </c:pt>
                <c:pt idx="1260">
                  <c:v>31809</c:v>
                </c:pt>
                <c:pt idx="1261">
                  <c:v>31802</c:v>
                </c:pt>
                <c:pt idx="1262">
                  <c:v>31795</c:v>
                </c:pt>
                <c:pt idx="1263">
                  <c:v>31788</c:v>
                </c:pt>
                <c:pt idx="1264">
                  <c:v>31781</c:v>
                </c:pt>
                <c:pt idx="1265">
                  <c:v>31774</c:v>
                </c:pt>
                <c:pt idx="1266">
                  <c:v>31767</c:v>
                </c:pt>
                <c:pt idx="1267">
                  <c:v>31760</c:v>
                </c:pt>
                <c:pt idx="1268">
                  <c:v>31753</c:v>
                </c:pt>
                <c:pt idx="1269">
                  <c:v>31746</c:v>
                </c:pt>
                <c:pt idx="1270">
                  <c:v>31739</c:v>
                </c:pt>
                <c:pt idx="1271">
                  <c:v>31732</c:v>
                </c:pt>
                <c:pt idx="1272">
                  <c:v>31725</c:v>
                </c:pt>
                <c:pt idx="1273">
                  <c:v>31718</c:v>
                </c:pt>
                <c:pt idx="1274">
                  <c:v>31711</c:v>
                </c:pt>
                <c:pt idx="1275">
                  <c:v>31704</c:v>
                </c:pt>
                <c:pt idx="1276">
                  <c:v>31697</c:v>
                </c:pt>
                <c:pt idx="1277">
                  <c:v>31690</c:v>
                </c:pt>
                <c:pt idx="1278">
                  <c:v>31683</c:v>
                </c:pt>
                <c:pt idx="1279">
                  <c:v>31676</c:v>
                </c:pt>
                <c:pt idx="1280">
                  <c:v>31669</c:v>
                </c:pt>
                <c:pt idx="1281">
                  <c:v>31662</c:v>
                </c:pt>
                <c:pt idx="1282">
                  <c:v>31655</c:v>
                </c:pt>
                <c:pt idx="1283">
                  <c:v>31648</c:v>
                </c:pt>
                <c:pt idx="1284">
                  <c:v>31641</c:v>
                </c:pt>
                <c:pt idx="1285">
                  <c:v>31634</c:v>
                </c:pt>
                <c:pt idx="1286">
                  <c:v>31627</c:v>
                </c:pt>
                <c:pt idx="1287">
                  <c:v>31620</c:v>
                </c:pt>
                <c:pt idx="1288">
                  <c:v>31613</c:v>
                </c:pt>
                <c:pt idx="1289">
                  <c:v>31606</c:v>
                </c:pt>
                <c:pt idx="1290">
                  <c:v>31599</c:v>
                </c:pt>
                <c:pt idx="1291">
                  <c:v>31592</c:v>
                </c:pt>
                <c:pt idx="1292">
                  <c:v>31585</c:v>
                </c:pt>
                <c:pt idx="1293">
                  <c:v>31578</c:v>
                </c:pt>
                <c:pt idx="1294">
                  <c:v>31571</c:v>
                </c:pt>
                <c:pt idx="1295">
                  <c:v>31564</c:v>
                </c:pt>
                <c:pt idx="1296">
                  <c:v>31557</c:v>
                </c:pt>
                <c:pt idx="1297">
                  <c:v>31550</c:v>
                </c:pt>
                <c:pt idx="1298">
                  <c:v>31543</c:v>
                </c:pt>
                <c:pt idx="1299">
                  <c:v>31536</c:v>
                </c:pt>
                <c:pt idx="1300">
                  <c:v>31529</c:v>
                </c:pt>
                <c:pt idx="1301">
                  <c:v>31522</c:v>
                </c:pt>
                <c:pt idx="1302">
                  <c:v>31515</c:v>
                </c:pt>
                <c:pt idx="1303">
                  <c:v>31508</c:v>
                </c:pt>
                <c:pt idx="1304">
                  <c:v>31501</c:v>
                </c:pt>
                <c:pt idx="1305">
                  <c:v>31494</c:v>
                </c:pt>
                <c:pt idx="1306">
                  <c:v>31487</c:v>
                </c:pt>
                <c:pt idx="1307">
                  <c:v>31480</c:v>
                </c:pt>
                <c:pt idx="1308">
                  <c:v>31473</c:v>
                </c:pt>
                <c:pt idx="1309">
                  <c:v>31466</c:v>
                </c:pt>
                <c:pt idx="1310">
                  <c:v>31459</c:v>
                </c:pt>
                <c:pt idx="1311">
                  <c:v>31452</c:v>
                </c:pt>
                <c:pt idx="1312">
                  <c:v>31445</c:v>
                </c:pt>
                <c:pt idx="1313">
                  <c:v>31438</c:v>
                </c:pt>
                <c:pt idx="1314">
                  <c:v>31431</c:v>
                </c:pt>
                <c:pt idx="1315">
                  <c:v>31424</c:v>
                </c:pt>
                <c:pt idx="1318">
                  <c:v>31403</c:v>
                </c:pt>
                <c:pt idx="1319">
                  <c:v>31396</c:v>
                </c:pt>
                <c:pt idx="1320">
                  <c:v>31389</c:v>
                </c:pt>
              </c:numCache>
            </c:numRef>
          </c:cat>
          <c:val>
            <c:numRef>
              <c:f>'CCI and Weekly Emp. Data'!$D$16:$D$1336</c:f>
              <c:numCache>
                <c:formatCode>0</c:formatCode>
                <c:ptCount val="1321"/>
                <c:pt idx="0">
                  <c:v>3714000</c:v>
                </c:pt>
                <c:pt idx="1">
                  <c:v>3765000</c:v>
                </c:pt>
                <c:pt idx="2">
                  <c:v>3763000</c:v>
                </c:pt>
                <c:pt idx="3" formatCode="#,##0">
                  <c:v>3763000</c:v>
                </c:pt>
                <c:pt idx="4" formatCode="#,##0">
                  <c:v>3819000</c:v>
                </c:pt>
                <c:pt idx="5" formatCode="#,##0">
                  <c:v>3845000</c:v>
                </c:pt>
                <c:pt idx="6" formatCode="#,##0">
                  <c:v>3852000</c:v>
                </c:pt>
                <c:pt idx="7" formatCode="#,##0">
                  <c:v>3982000</c:v>
                </c:pt>
                <c:pt idx="8" formatCode="#,##0">
                  <c:v>3936000</c:v>
                </c:pt>
                <c:pt idx="9" formatCode="#,##0">
                  <c:v>3973000</c:v>
                </c:pt>
                <c:pt idx="10" formatCode="#,##0">
                  <c:v>4019000</c:v>
                </c:pt>
                <c:pt idx="11" formatCode="#,##0">
                  <c:v>3950000</c:v>
                </c:pt>
                <c:pt idx="12" formatCode="#,##0">
                  <c:v>3946000</c:v>
                </c:pt>
                <c:pt idx="13" formatCode="#,##0">
                  <c:v>4127000</c:v>
                </c:pt>
                <c:pt idx="14" formatCode="#,##0">
                  <c:v>4142000</c:v>
                </c:pt>
                <c:pt idx="15" formatCode="#,##0">
                  <c:v>4090000</c:v>
                </c:pt>
                <c:pt idx="16" formatCode="#,##0">
                  <c:v>4167000</c:v>
                </c:pt>
                <c:pt idx="17" formatCode="#,##0">
                  <c:v>4126000</c:v>
                </c:pt>
                <c:pt idx="18" formatCode="#,##0">
                  <c:v>4272000</c:v>
                </c:pt>
                <c:pt idx="19" formatCode="#,##0">
                  <c:v>4226000</c:v>
                </c:pt>
                <c:pt idx="20" formatCode="#,##0">
                  <c:v>4270000</c:v>
                </c:pt>
                <c:pt idx="21" formatCode="#,##0">
                  <c:v>4314000</c:v>
                </c:pt>
                <c:pt idx="22" formatCode="#,##0">
                  <c:v>4351000</c:v>
                </c:pt>
                <c:pt idx="23" formatCode="#,##0">
                  <c:v>4353000</c:v>
                </c:pt>
                <c:pt idx="24" formatCode="#,##0">
                  <c:v>4419000</c:v>
                </c:pt>
                <c:pt idx="25" formatCode="#,##0">
                  <c:v>4407000</c:v>
                </c:pt>
                <c:pt idx="26" formatCode="#,##0">
                  <c:v>4452000</c:v>
                </c:pt>
                <c:pt idx="27" formatCode="#,##0">
                  <c:v>4462000</c:v>
                </c:pt>
                <c:pt idx="28" formatCode="#,##0">
                  <c:v>4482000</c:v>
                </c:pt>
                <c:pt idx="29" formatCode="#,##0">
                  <c:v>4491000</c:v>
                </c:pt>
                <c:pt idx="30" formatCode="#,##0">
                  <c:v>4519000</c:v>
                </c:pt>
                <c:pt idx="31" formatCode="#,##0">
                  <c:v>4455000</c:v>
                </c:pt>
                <c:pt idx="32" formatCode="#,##0">
                  <c:v>4461000</c:v>
                </c:pt>
                <c:pt idx="33" formatCode="#,##0">
                  <c:v>4487000</c:v>
                </c:pt>
                <c:pt idx="34" formatCode="#,##0">
                  <c:v>4477000</c:v>
                </c:pt>
                <c:pt idx="35" formatCode="#,##0">
                  <c:v>4534000</c:v>
                </c:pt>
                <c:pt idx="36" formatCode="#,##0">
                  <c:v>4532000</c:v>
                </c:pt>
                <c:pt idx="37" formatCode="#,##0">
                  <c:v>4482000</c:v>
                </c:pt>
                <c:pt idx="38" formatCode="#,##0">
                  <c:v>4635000</c:v>
                </c:pt>
                <c:pt idx="39" formatCode="#,##0">
                  <c:v>4466000</c:v>
                </c:pt>
                <c:pt idx="40" formatCode="#,##0">
                  <c:v>4595000</c:v>
                </c:pt>
                <c:pt idx="41" formatCode="#,##0">
                  <c:v>4576000</c:v>
                </c:pt>
                <c:pt idx="42" formatCode="#,##0">
                  <c:v>4585000</c:v>
                </c:pt>
                <c:pt idx="43" formatCode="#,##0">
                  <c:v>4523000</c:v>
                </c:pt>
                <c:pt idx="44" formatCode="#,##0">
                  <c:v>4685000</c:v>
                </c:pt>
                <c:pt idx="45" formatCode="#,##0">
                  <c:v>4639000</c:v>
                </c:pt>
                <c:pt idx="46" formatCode="#,##0">
                  <c:v>4648000</c:v>
                </c:pt>
                <c:pt idx="47" formatCode="#,##0">
                  <c:v>4666000</c:v>
                </c:pt>
                <c:pt idx="48" formatCode="#,##0">
                  <c:v>4648000</c:v>
                </c:pt>
                <c:pt idx="49" formatCode="#,##0">
                  <c:v>4675000</c:v>
                </c:pt>
                <c:pt idx="50" formatCode="#,##0">
                  <c:v>4687000</c:v>
                </c:pt>
                <c:pt idx="51" formatCode="#,##0">
                  <c:v>4710000</c:v>
                </c:pt>
                <c:pt idx="52" formatCode="#,##0">
                  <c:v>4629000</c:v>
                </c:pt>
                <c:pt idx="53" formatCode="#,##0">
                  <c:v>4725000</c:v>
                </c:pt>
                <c:pt idx="54" formatCode="#,##0">
                  <c:v>4720000</c:v>
                </c:pt>
                <c:pt idx="55" formatCode="#,##0">
                  <c:v>4754000</c:v>
                </c:pt>
                <c:pt idx="56" formatCode="#,##0">
                  <c:v>4743000</c:v>
                </c:pt>
                <c:pt idx="57" formatCode="#,##0">
                  <c:v>4775000</c:v>
                </c:pt>
                <c:pt idx="58" formatCode="#,##0">
                  <c:v>4823000</c:v>
                </c:pt>
                <c:pt idx="59" formatCode="#,##0">
                  <c:v>4888000</c:v>
                </c:pt>
                <c:pt idx="60" formatCode="#,##0">
                  <c:v>4837000</c:v>
                </c:pt>
                <c:pt idx="61" formatCode="#,##0">
                  <c:v>4887000</c:v>
                </c:pt>
                <c:pt idx="62" formatCode="#,##0">
                  <c:v>4838000</c:v>
                </c:pt>
                <c:pt idx="63" formatCode="#,##0">
                  <c:v>4925000</c:v>
                </c:pt>
                <c:pt idx="64" formatCode="#,##0">
                  <c:v>4902000</c:v>
                </c:pt>
                <c:pt idx="65" formatCode="#,##0">
                  <c:v>4996000</c:v>
                </c:pt>
                <c:pt idx="66" formatCode="#,##0">
                  <c:v>5125000</c:v>
                </c:pt>
                <c:pt idx="67" formatCode="#,##0">
                  <c:v>5201000</c:v>
                </c:pt>
                <c:pt idx="68" formatCode="#,##0">
                  <c:v>5305000</c:v>
                </c:pt>
                <c:pt idx="69" formatCode="#,##0">
                  <c:v>5318000</c:v>
                </c:pt>
                <c:pt idx="70" formatCode="#,##0">
                  <c:v>5508000</c:v>
                </c:pt>
                <c:pt idx="71" formatCode="#,##0">
                  <c:v>5497000</c:v>
                </c:pt>
                <c:pt idx="72" formatCode="#,##0">
                  <c:v>5600000</c:v>
                </c:pt>
                <c:pt idx="73" formatCode="#,##0">
                  <c:v>5655000</c:v>
                </c:pt>
                <c:pt idx="74" formatCode="#,##0">
                  <c:v>5711000</c:v>
                </c:pt>
                <c:pt idx="75" formatCode="#,##0">
                  <c:v>5766000</c:v>
                </c:pt>
                <c:pt idx="76" formatCode="#,##0">
                  <c:v>5842000</c:v>
                </c:pt>
                <c:pt idx="77" formatCode="#,##0">
                  <c:v>5914000</c:v>
                </c:pt>
                <c:pt idx="78" formatCode="#,##0">
                  <c:v>5940000</c:v>
                </c:pt>
                <c:pt idx="79" formatCode="#,##0">
                  <c:v>5963000</c:v>
                </c:pt>
                <c:pt idx="80" formatCode="#,##0">
                  <c:v>6006000</c:v>
                </c:pt>
                <c:pt idx="81" formatCode="#,##0">
                  <c:v>6079000</c:v>
                </c:pt>
                <c:pt idx="82" formatCode="#,##0">
                  <c:v>5976000</c:v>
                </c:pt>
                <c:pt idx="83" formatCode="#,##0">
                  <c:v>6093000</c:v>
                </c:pt>
                <c:pt idx="84" formatCode="#,##0">
                  <c:v>6033000</c:v>
                </c:pt>
                <c:pt idx="85" formatCode="#,##0">
                  <c:v>6109000</c:v>
                </c:pt>
                <c:pt idx="86" formatCode="#,##0">
                  <c:v>6111000</c:v>
                </c:pt>
                <c:pt idx="87" formatCode="#,##0">
                  <c:v>6182000</c:v>
                </c:pt>
                <c:pt idx="88" formatCode="#,##0">
                  <c:v>6111000</c:v>
                </c:pt>
                <c:pt idx="89" formatCode="#,##0">
                  <c:v>6142000</c:v>
                </c:pt>
                <c:pt idx="90" formatCode="#,##0">
                  <c:v>6169000</c:v>
                </c:pt>
                <c:pt idx="91" formatCode="#,##0">
                  <c:v>6611000</c:v>
                </c:pt>
                <c:pt idx="92" formatCode="#,##0">
                  <c:v>6474000</c:v>
                </c:pt>
                <c:pt idx="93" formatCode="#,##0">
                  <c:v>6504000</c:v>
                </c:pt>
                <c:pt idx="94" formatCode="#,##0">
                  <c:v>6478000</c:v>
                </c:pt>
                <c:pt idx="95" formatCode="#,##0">
                  <c:v>6606000</c:v>
                </c:pt>
                <c:pt idx="96" formatCode="#,##0">
                  <c:v>6487000</c:v>
                </c:pt>
                <c:pt idx="97" formatCode="#,##0">
                  <c:v>6505000</c:v>
                </c:pt>
                <c:pt idx="98" formatCode="#,##0">
                  <c:v>6462000</c:v>
                </c:pt>
                <c:pt idx="99" formatCode="#,##0">
                  <c:v>6402000</c:v>
                </c:pt>
                <c:pt idx="100" formatCode="#,##0">
                  <c:v>6256000</c:v>
                </c:pt>
                <c:pt idx="101" formatCode="#,##0">
                  <c:v>6227000</c:v>
                </c:pt>
                <c:pt idx="102" formatCode="#,##0">
                  <c:v>6084000</c:v>
                </c:pt>
                <c:pt idx="103" formatCode="#,##0">
                  <c:v>6009000</c:v>
                </c:pt>
                <c:pt idx="104" formatCode="#,##0">
                  <c:v>5903000</c:v>
                </c:pt>
                <c:pt idx="105" formatCode="#,##0">
                  <c:v>5808000</c:v>
                </c:pt>
                <c:pt idx="106" formatCode="#,##0">
                  <c:v>5669000</c:v>
                </c:pt>
                <c:pt idx="107" formatCode="#,##0">
                  <c:v>5585000</c:v>
                </c:pt>
                <c:pt idx="108" formatCode="#,##0">
                  <c:v>5427000</c:v>
                </c:pt>
                <c:pt idx="109" formatCode="#,##0">
                  <c:v>5320000</c:v>
                </c:pt>
                <c:pt idx="110" formatCode="#,##0">
                  <c:v>5265000</c:v>
                </c:pt>
                <c:pt idx="111" formatCode="#,##0">
                  <c:v>5197000</c:v>
                </c:pt>
                <c:pt idx="112" formatCode="#,##0">
                  <c:v>5031000</c:v>
                </c:pt>
                <c:pt idx="113" formatCode="#,##0">
                  <c:v>4963000</c:v>
                </c:pt>
                <c:pt idx="114" formatCode="#,##0">
                  <c:v>4872000</c:v>
                </c:pt>
                <c:pt idx="115" formatCode="#,##0">
                  <c:v>4776000</c:v>
                </c:pt>
                <c:pt idx="116" formatCode="#,##0">
                  <c:v>4707000</c:v>
                </c:pt>
                <c:pt idx="117" formatCode="#,##0">
                  <c:v>4688000</c:v>
                </c:pt>
                <c:pt idx="118" formatCode="#,##0">
                  <c:v>4566000</c:v>
                </c:pt>
                <c:pt idx="119" formatCode="#,##0">
                  <c:v>4445000</c:v>
                </c:pt>
                <c:pt idx="120" formatCode="#,##0">
                  <c:v>4426000</c:v>
                </c:pt>
                <c:pt idx="121" formatCode="#,##0">
                  <c:v>4451000</c:v>
                </c:pt>
                <c:pt idx="122" formatCode="#,##0">
                  <c:v>4114000</c:v>
                </c:pt>
                <c:pt idx="123" formatCode="#,##0">
                  <c:v>4032000</c:v>
                </c:pt>
                <c:pt idx="124" formatCode="#,##0">
                  <c:v>4034000</c:v>
                </c:pt>
                <c:pt idx="125" formatCode="#,##0">
                  <c:v>3941000</c:v>
                </c:pt>
                <c:pt idx="126" formatCode="#,##0">
                  <c:v>3828000</c:v>
                </c:pt>
                <c:pt idx="127" formatCode="#,##0">
                  <c:v>3742000</c:v>
                </c:pt>
                <c:pt idx="128" formatCode="#,##0">
                  <c:v>3709000</c:v>
                </c:pt>
                <c:pt idx="129" formatCode="#,##0">
                  <c:v>3690000</c:v>
                </c:pt>
                <c:pt idx="130" formatCode="#,##0">
                  <c:v>3636000</c:v>
                </c:pt>
                <c:pt idx="131" formatCode="#,##0">
                  <c:v>3564000</c:v>
                </c:pt>
                <c:pt idx="132" formatCode="#,##0">
                  <c:v>3509000</c:v>
                </c:pt>
                <c:pt idx="133" formatCode="#,##0">
                  <c:v>3428000</c:v>
                </c:pt>
                <c:pt idx="134" formatCode="#,##0">
                  <c:v>3476000</c:v>
                </c:pt>
                <c:pt idx="135" formatCode="#,##0">
                  <c:v>3395000</c:v>
                </c:pt>
                <c:pt idx="136" formatCode="#,##0">
                  <c:v>3396000</c:v>
                </c:pt>
                <c:pt idx="137" formatCode="#,##0">
                  <c:v>3337000</c:v>
                </c:pt>
                <c:pt idx="138" formatCode="#,##0">
                  <c:v>3330000</c:v>
                </c:pt>
                <c:pt idx="139" formatCode="#,##0">
                  <c:v>3268000</c:v>
                </c:pt>
                <c:pt idx="140" formatCode="#,##0">
                  <c:v>3224000</c:v>
                </c:pt>
                <c:pt idx="141" formatCode="#,##0">
                  <c:v>3104000</c:v>
                </c:pt>
                <c:pt idx="142" formatCode="#,##0">
                  <c:v>3113000</c:v>
                </c:pt>
                <c:pt idx="143" formatCode="#,##0">
                  <c:v>3110000</c:v>
                </c:pt>
                <c:pt idx="144" formatCode="#,##0">
                  <c:v>3054000</c:v>
                </c:pt>
                <c:pt idx="145" formatCode="#,##0">
                  <c:v>3051000</c:v>
                </c:pt>
                <c:pt idx="146" formatCode="#,##0">
                  <c:v>3004000</c:v>
                </c:pt>
                <c:pt idx="147" formatCode="#,##0">
                  <c:v>3045000</c:v>
                </c:pt>
                <c:pt idx="148" formatCode="#,##0">
                  <c:v>2998000</c:v>
                </c:pt>
                <c:pt idx="149" formatCode="#,##0">
                  <c:v>3006000</c:v>
                </c:pt>
                <c:pt idx="150" formatCode="#,##0">
                  <c:v>2981000</c:v>
                </c:pt>
                <c:pt idx="151" formatCode="#,##0">
                  <c:v>2987000</c:v>
                </c:pt>
                <c:pt idx="152" formatCode="#,##0">
                  <c:v>2974000</c:v>
                </c:pt>
                <c:pt idx="153" formatCode="#,##0">
                  <c:v>2952000</c:v>
                </c:pt>
                <c:pt idx="154" formatCode="#,##0">
                  <c:v>2920000</c:v>
                </c:pt>
                <c:pt idx="155" formatCode="#,##0">
                  <c:v>2955000</c:v>
                </c:pt>
                <c:pt idx="156" formatCode="#,##0">
                  <c:v>2950000</c:v>
                </c:pt>
                <c:pt idx="157" formatCode="#,##0">
                  <c:v>2927000</c:v>
                </c:pt>
                <c:pt idx="158" formatCode="#,##0">
                  <c:v>2885000</c:v>
                </c:pt>
                <c:pt idx="159" formatCode="#,##0">
                  <c:v>2890000</c:v>
                </c:pt>
                <c:pt idx="160" formatCode="#,##0">
                  <c:v>2858000</c:v>
                </c:pt>
                <c:pt idx="161" formatCode="#,##0">
                  <c:v>2886000</c:v>
                </c:pt>
                <c:pt idx="162" formatCode="#,##0">
                  <c:v>2830000</c:v>
                </c:pt>
                <c:pt idx="163" formatCode="#,##0">
                  <c:v>2853000</c:v>
                </c:pt>
                <c:pt idx="164" formatCode="#,##0">
                  <c:v>2812000</c:v>
                </c:pt>
                <c:pt idx="165" formatCode="#,##0">
                  <c:v>2833000</c:v>
                </c:pt>
                <c:pt idx="166" formatCode="#,##0">
                  <c:v>2765000</c:v>
                </c:pt>
                <c:pt idx="167" formatCode="#,##0">
                  <c:v>2759000</c:v>
                </c:pt>
                <c:pt idx="168" formatCode="#,##0">
                  <c:v>2821000</c:v>
                </c:pt>
                <c:pt idx="169" formatCode="#,##0">
                  <c:v>2767000</c:v>
                </c:pt>
                <c:pt idx="170" formatCode="#,##0">
                  <c:v>2754000</c:v>
                </c:pt>
                <c:pt idx="171" formatCode="#,##0">
                  <c:v>2739000</c:v>
                </c:pt>
                <c:pt idx="172" formatCode="#,##0">
                  <c:v>2675000</c:v>
                </c:pt>
                <c:pt idx="173" formatCode="#,##0">
                  <c:v>2642000</c:v>
                </c:pt>
                <c:pt idx="174" formatCode="#,##0">
                  <c:v>2636000</c:v>
                </c:pt>
                <c:pt idx="175" formatCode="#,##0">
                  <c:v>2618000</c:v>
                </c:pt>
                <c:pt idx="176" formatCode="#,##0">
                  <c:v>2616000</c:v>
                </c:pt>
                <c:pt idx="177" formatCode="#,##0">
                  <c:v>2617000</c:v>
                </c:pt>
                <c:pt idx="178" formatCode="#,##0">
                  <c:v>2593000</c:v>
                </c:pt>
                <c:pt idx="179" formatCode="#,##0">
                  <c:v>2604000</c:v>
                </c:pt>
                <c:pt idx="180" formatCode="#,##0">
                  <c:v>2544000</c:v>
                </c:pt>
                <c:pt idx="181" formatCode="#,##0">
                  <c:v>2530000</c:v>
                </c:pt>
                <c:pt idx="182" formatCode="#,##0">
                  <c:v>2521000</c:v>
                </c:pt>
                <c:pt idx="183" formatCode="#,##0">
                  <c:v>2536000</c:v>
                </c:pt>
                <c:pt idx="184" formatCode="#,##0">
                  <c:v>2542000</c:v>
                </c:pt>
                <c:pt idx="185" formatCode="#,##0">
                  <c:v>2543000</c:v>
                </c:pt>
                <c:pt idx="186" formatCode="#,##0">
                  <c:v>2568000</c:v>
                </c:pt>
                <c:pt idx="187" formatCode="#,##0">
                  <c:v>2572000</c:v>
                </c:pt>
                <c:pt idx="188" formatCode="#,##0">
                  <c:v>2559000</c:v>
                </c:pt>
                <c:pt idx="189" formatCode="#,##0">
                  <c:v>2558000</c:v>
                </c:pt>
                <c:pt idx="190" formatCode="#,##0">
                  <c:v>2531000</c:v>
                </c:pt>
                <c:pt idx="191" formatCode="#,##0">
                  <c:v>2537000</c:v>
                </c:pt>
                <c:pt idx="192" formatCode="#,##0">
                  <c:v>2514000</c:v>
                </c:pt>
                <c:pt idx="193" formatCode="#,##0">
                  <c:v>2555000</c:v>
                </c:pt>
                <c:pt idx="194" formatCode="#,##0">
                  <c:v>2563000</c:v>
                </c:pt>
                <c:pt idx="195" formatCode="#,##0">
                  <c:v>2501000</c:v>
                </c:pt>
                <c:pt idx="196" formatCode="#,##0">
                  <c:v>2518000</c:v>
                </c:pt>
                <c:pt idx="197" formatCode="#,##0">
                  <c:v>2450000</c:v>
                </c:pt>
                <c:pt idx="198" formatCode="#,##0">
                  <c:v>2482000</c:v>
                </c:pt>
                <c:pt idx="199" formatCode="#,##0">
                  <c:v>2446000</c:v>
                </c:pt>
                <c:pt idx="200" formatCode="#,##0">
                  <c:v>2477000</c:v>
                </c:pt>
                <c:pt idx="201" formatCode="#,##0">
                  <c:v>2417000</c:v>
                </c:pt>
                <c:pt idx="202" formatCode="#,##0">
                  <c:v>2460000</c:v>
                </c:pt>
                <c:pt idx="203" formatCode="#,##0">
                  <c:v>2426000</c:v>
                </c:pt>
                <c:pt idx="204" formatCode="#,##0">
                  <c:v>2486000</c:v>
                </c:pt>
                <c:pt idx="205" formatCode="#,##0">
                  <c:v>2458000</c:v>
                </c:pt>
                <c:pt idx="206" formatCode="#,##0">
                  <c:v>2528000</c:v>
                </c:pt>
                <c:pt idx="207" formatCode="#,##0">
                  <c:v>2492000</c:v>
                </c:pt>
                <c:pt idx="208" formatCode="#,##0">
                  <c:v>2489000</c:v>
                </c:pt>
                <c:pt idx="209" formatCode="#,##0">
                  <c:v>2484000</c:v>
                </c:pt>
                <c:pt idx="210" formatCode="#,##0">
                  <c:v>2508000</c:v>
                </c:pt>
                <c:pt idx="211" formatCode="#,##0">
                  <c:v>2506000</c:v>
                </c:pt>
                <c:pt idx="212" formatCode="#,##0">
                  <c:v>2576000</c:v>
                </c:pt>
                <c:pt idx="213" formatCode="#,##0">
                  <c:v>2549000</c:v>
                </c:pt>
                <c:pt idx="214" formatCode="#,##0">
                  <c:v>2624000</c:v>
                </c:pt>
                <c:pt idx="215" formatCode="#,##0">
                  <c:v>2529000</c:v>
                </c:pt>
                <c:pt idx="216" formatCode="#,##0">
                  <c:v>2577000</c:v>
                </c:pt>
                <c:pt idx="217" formatCode="#,##0">
                  <c:v>2510000</c:v>
                </c:pt>
                <c:pt idx="218" formatCode="#,##0">
                  <c:v>2546000</c:v>
                </c:pt>
                <c:pt idx="219" formatCode="#,##0">
                  <c:v>2512000</c:v>
                </c:pt>
                <c:pt idx="220" formatCode="#,##0">
                  <c:v>2514000</c:v>
                </c:pt>
                <c:pt idx="221" formatCode="#,##0">
                  <c:v>2455000</c:v>
                </c:pt>
                <c:pt idx="222" formatCode="#,##0">
                  <c:v>2449000</c:v>
                </c:pt>
                <c:pt idx="223" formatCode="#,##0">
                  <c:v>2513000</c:v>
                </c:pt>
                <c:pt idx="224" formatCode="#,##0">
                  <c:v>2517000</c:v>
                </c:pt>
                <c:pt idx="225" formatCode="#,##0">
                  <c:v>2472000</c:v>
                </c:pt>
                <c:pt idx="226" formatCode="#,##0">
                  <c:v>2517000</c:v>
                </c:pt>
                <c:pt idx="227" formatCode="#,##0">
                  <c:v>2506000</c:v>
                </c:pt>
                <c:pt idx="228" formatCode="#,##0">
                  <c:v>2467000</c:v>
                </c:pt>
                <c:pt idx="229" formatCode="#,##0">
                  <c:v>2414000</c:v>
                </c:pt>
                <c:pt idx="230" formatCode="#,##0">
                  <c:v>2449000</c:v>
                </c:pt>
                <c:pt idx="231" formatCode="#,##0">
                  <c:v>2428000</c:v>
                </c:pt>
                <c:pt idx="232" formatCode="#,##0">
                  <c:v>2459000</c:v>
                </c:pt>
                <c:pt idx="233" formatCode="#,##0">
                  <c:v>2449000</c:v>
                </c:pt>
                <c:pt idx="234" formatCode="#,##0">
                  <c:v>2437000</c:v>
                </c:pt>
                <c:pt idx="235" formatCode="#,##0">
                  <c:v>2440000</c:v>
                </c:pt>
                <c:pt idx="236" formatCode="#,##0">
                  <c:v>2438000</c:v>
                </c:pt>
                <c:pt idx="237" formatCode="#,##0">
                  <c:v>2449000</c:v>
                </c:pt>
                <c:pt idx="238" formatCode="#,##0">
                  <c:v>2467000</c:v>
                </c:pt>
                <c:pt idx="239" formatCode="#,##0">
                  <c:v>2457000</c:v>
                </c:pt>
                <c:pt idx="240" formatCode="#,##0">
                  <c:v>2464000</c:v>
                </c:pt>
                <c:pt idx="241" formatCode="#,##0">
                  <c:v>2467000</c:v>
                </c:pt>
                <c:pt idx="242" formatCode="#,##0">
                  <c:v>2477000</c:v>
                </c:pt>
                <c:pt idx="243" formatCode="#,##0">
                  <c:v>2460000</c:v>
                </c:pt>
                <c:pt idx="244" formatCode="#,##0">
                  <c:v>2422000</c:v>
                </c:pt>
                <c:pt idx="245" formatCode="#,##0">
                  <c:v>2475000</c:v>
                </c:pt>
                <c:pt idx="246" formatCode="#,##0">
                  <c:v>2491000</c:v>
                </c:pt>
                <c:pt idx="247" formatCode="#,##0">
                  <c:v>2399000</c:v>
                </c:pt>
                <c:pt idx="248" formatCode="#,##0">
                  <c:v>2419000</c:v>
                </c:pt>
                <c:pt idx="249" formatCode="#,##0">
                  <c:v>2395000</c:v>
                </c:pt>
                <c:pt idx="250" formatCode="#,##0">
                  <c:v>2412000</c:v>
                </c:pt>
                <c:pt idx="251" formatCode="#,##0">
                  <c:v>2408000</c:v>
                </c:pt>
                <c:pt idx="252" formatCode="#,##0">
                  <c:v>2381000</c:v>
                </c:pt>
                <c:pt idx="253" formatCode="#,##0">
                  <c:v>2399000</c:v>
                </c:pt>
                <c:pt idx="254" formatCode="#,##0">
                  <c:v>2383000</c:v>
                </c:pt>
                <c:pt idx="255" formatCode="#,##0">
                  <c:v>2372000</c:v>
                </c:pt>
                <c:pt idx="256" formatCode="#,##0">
                  <c:v>2357000</c:v>
                </c:pt>
                <c:pt idx="257" formatCode="#,##0">
                  <c:v>2424000</c:v>
                </c:pt>
                <c:pt idx="258" formatCode="#,##0">
                  <c:v>2408000</c:v>
                </c:pt>
                <c:pt idx="259" formatCode="#,##0">
                  <c:v>2411000</c:v>
                </c:pt>
                <c:pt idx="260" formatCode="#,##0">
                  <c:v>2405000</c:v>
                </c:pt>
                <c:pt idx="261" formatCode="#,##0">
                  <c:v>2439000</c:v>
                </c:pt>
                <c:pt idx="262" formatCode="#,##0">
                  <c:v>2456000</c:v>
                </c:pt>
                <c:pt idx="263" formatCode="#,##0">
                  <c:v>2474000</c:v>
                </c:pt>
                <c:pt idx="264" formatCode="#,##0">
                  <c:v>2453000</c:v>
                </c:pt>
                <c:pt idx="265" formatCode="#,##0">
                  <c:v>2504000</c:v>
                </c:pt>
                <c:pt idx="266" formatCode="#,##0">
                  <c:v>2488000</c:v>
                </c:pt>
                <c:pt idx="267" formatCode="#,##0">
                  <c:v>2517000</c:v>
                </c:pt>
                <c:pt idx="268" formatCode="#,##0">
                  <c:v>2520000</c:v>
                </c:pt>
                <c:pt idx="269" formatCode="#,##0">
                  <c:v>2565000</c:v>
                </c:pt>
                <c:pt idx="270" formatCode="#,##0">
                  <c:v>2516000</c:v>
                </c:pt>
                <c:pt idx="271" formatCode="#,##0">
                  <c:v>2586000</c:v>
                </c:pt>
                <c:pt idx="272" formatCode="#,##0">
                  <c:v>2561000</c:v>
                </c:pt>
                <c:pt idx="273" formatCode="#,##0">
                  <c:v>2660000</c:v>
                </c:pt>
                <c:pt idx="274" formatCode="#,##0">
                  <c:v>2668000</c:v>
                </c:pt>
                <c:pt idx="275" formatCode="#,##0">
                  <c:v>2660000</c:v>
                </c:pt>
                <c:pt idx="276" formatCode="#,##0">
                  <c:v>2620000</c:v>
                </c:pt>
                <c:pt idx="277" formatCode="#,##0">
                  <c:v>2589000</c:v>
                </c:pt>
                <c:pt idx="278" formatCode="#,##0">
                  <c:v>2587000</c:v>
                </c:pt>
                <c:pt idx="279" formatCode="#,##0">
                  <c:v>2712000</c:v>
                </c:pt>
                <c:pt idx="280" formatCode="#,##0">
                  <c:v>2760000</c:v>
                </c:pt>
                <c:pt idx="281" formatCode="#,##0">
                  <c:v>2746000</c:v>
                </c:pt>
                <c:pt idx="282" formatCode="#,##0">
                  <c:v>2752000</c:v>
                </c:pt>
                <c:pt idx="283" formatCode="#,##0">
                  <c:v>2772000</c:v>
                </c:pt>
                <c:pt idx="284" formatCode="#,##0">
                  <c:v>2821000</c:v>
                </c:pt>
                <c:pt idx="285" formatCode="#,##0">
                  <c:v>2831000</c:v>
                </c:pt>
                <c:pt idx="286" formatCode="#,##0">
                  <c:v>2841000</c:v>
                </c:pt>
                <c:pt idx="287" formatCode="#,##0">
                  <c:v>2853000</c:v>
                </c:pt>
                <c:pt idx="288" formatCode="#,##0">
                  <c:v>2787000</c:v>
                </c:pt>
                <c:pt idx="289" formatCode="#,##0">
                  <c:v>2651000</c:v>
                </c:pt>
                <c:pt idx="290" formatCode="#,##0">
                  <c:v>2575000</c:v>
                </c:pt>
                <c:pt idx="291" formatCode="#,##0">
                  <c:v>2568000</c:v>
                </c:pt>
                <c:pt idx="292" formatCode="#,##0">
                  <c:v>2598000</c:v>
                </c:pt>
                <c:pt idx="293" formatCode="#,##0">
                  <c:v>2573000</c:v>
                </c:pt>
                <c:pt idx="294" formatCode="#,##0">
                  <c:v>2584000</c:v>
                </c:pt>
                <c:pt idx="295" formatCode="#,##0">
                  <c:v>2570000</c:v>
                </c:pt>
                <c:pt idx="296" formatCode="#,##0">
                  <c:v>2592000</c:v>
                </c:pt>
                <c:pt idx="297" formatCode="#,##0">
                  <c:v>2619000</c:v>
                </c:pt>
                <c:pt idx="298" formatCode="#,##0">
                  <c:v>2583000</c:v>
                </c:pt>
                <c:pt idx="299" formatCode="#,##0">
                  <c:v>2612000</c:v>
                </c:pt>
                <c:pt idx="300" formatCode="#,##0">
                  <c:v>2569000</c:v>
                </c:pt>
                <c:pt idx="301" formatCode="#,##0">
                  <c:v>2602000</c:v>
                </c:pt>
                <c:pt idx="302" formatCode="#,##0">
                  <c:v>2599000</c:v>
                </c:pt>
                <c:pt idx="303" formatCode="#,##0">
                  <c:v>2630000</c:v>
                </c:pt>
                <c:pt idx="304" formatCode="#,##0">
                  <c:v>2577000</c:v>
                </c:pt>
                <c:pt idx="305" formatCode="#,##0">
                  <c:v>2595000</c:v>
                </c:pt>
                <c:pt idx="306" formatCode="#,##0">
                  <c:v>2568000</c:v>
                </c:pt>
                <c:pt idx="307" formatCode="#,##0">
                  <c:v>2605000</c:v>
                </c:pt>
                <c:pt idx="308" formatCode="#,##0">
                  <c:v>2596000</c:v>
                </c:pt>
                <c:pt idx="309" formatCode="#,##0">
                  <c:v>2588000</c:v>
                </c:pt>
                <c:pt idx="310" formatCode="#,##0">
                  <c:v>2559000</c:v>
                </c:pt>
                <c:pt idx="311" formatCode="#,##0">
                  <c:v>2626000</c:v>
                </c:pt>
                <c:pt idx="312" formatCode="#,##0">
                  <c:v>2653000</c:v>
                </c:pt>
                <c:pt idx="313" formatCode="#,##0">
                  <c:v>2683000</c:v>
                </c:pt>
                <c:pt idx="314" formatCode="#,##0">
                  <c:v>2616000</c:v>
                </c:pt>
                <c:pt idx="315" formatCode="#,##0">
                  <c:v>2681000</c:v>
                </c:pt>
                <c:pt idx="316" formatCode="#,##0">
                  <c:v>2658000</c:v>
                </c:pt>
                <c:pt idx="317" formatCode="#,##0">
                  <c:v>2703000</c:v>
                </c:pt>
                <c:pt idx="318" formatCode="#,##0">
                  <c:v>2667000</c:v>
                </c:pt>
                <c:pt idx="319" formatCode="#,##0">
                  <c:v>2666000</c:v>
                </c:pt>
                <c:pt idx="320" formatCode="#,##0">
                  <c:v>2710000</c:v>
                </c:pt>
                <c:pt idx="321" formatCode="#,##0">
                  <c:v>2731000</c:v>
                </c:pt>
                <c:pt idx="322" formatCode="#,##0">
                  <c:v>2706000</c:v>
                </c:pt>
                <c:pt idx="323" formatCode="#,##0">
                  <c:v>2790000</c:v>
                </c:pt>
                <c:pt idx="324" formatCode="#,##0">
                  <c:v>2720000</c:v>
                </c:pt>
                <c:pt idx="325" formatCode="#,##0">
                  <c:v>2672000</c:v>
                </c:pt>
                <c:pt idx="326" formatCode="#,##0">
                  <c:v>2771000</c:v>
                </c:pt>
                <c:pt idx="327" formatCode="#,##0">
                  <c:v>2688000</c:v>
                </c:pt>
                <c:pt idx="328" formatCode="#,##0">
                  <c:v>2692000</c:v>
                </c:pt>
                <c:pt idx="329" formatCode="#,##0">
                  <c:v>2725000</c:v>
                </c:pt>
                <c:pt idx="330" formatCode="#,##0">
                  <c:v>2761000</c:v>
                </c:pt>
                <c:pt idx="331" formatCode="#,##0">
                  <c:v>2705000</c:v>
                </c:pt>
                <c:pt idx="332" formatCode="#,##0">
                  <c:v>2707000</c:v>
                </c:pt>
                <c:pt idx="333" formatCode="#,##0">
                  <c:v>2765000</c:v>
                </c:pt>
                <c:pt idx="334" formatCode="#,##0">
                  <c:v>2763000</c:v>
                </c:pt>
                <c:pt idx="335" formatCode="#,##0">
                  <c:v>2774000</c:v>
                </c:pt>
                <c:pt idx="336" formatCode="#,##0">
                  <c:v>2781000</c:v>
                </c:pt>
                <c:pt idx="337" formatCode="#,##0">
                  <c:v>2773000</c:v>
                </c:pt>
                <c:pt idx="338" formatCode="#,##0">
                  <c:v>2799000</c:v>
                </c:pt>
                <c:pt idx="339" formatCode="#,##0">
                  <c:v>2839000</c:v>
                </c:pt>
                <c:pt idx="340" formatCode="#,##0">
                  <c:v>2865000</c:v>
                </c:pt>
                <c:pt idx="341" formatCode="#,##0">
                  <c:v>2875000</c:v>
                </c:pt>
                <c:pt idx="342" formatCode="#,##0">
                  <c:v>2872000</c:v>
                </c:pt>
                <c:pt idx="343" formatCode="#,##0">
                  <c:v>2880000</c:v>
                </c:pt>
                <c:pt idx="344" formatCode="#,##0">
                  <c:v>2877000</c:v>
                </c:pt>
                <c:pt idx="345" formatCode="#,##0">
                  <c:v>2889000</c:v>
                </c:pt>
                <c:pt idx="346" formatCode="#,##0">
                  <c:v>2920000</c:v>
                </c:pt>
                <c:pt idx="347" formatCode="#,##0">
                  <c:v>2894000</c:v>
                </c:pt>
                <c:pt idx="348" formatCode="#,##0">
                  <c:v>2935000</c:v>
                </c:pt>
                <c:pt idx="349" formatCode="#,##0">
                  <c:v>2956000</c:v>
                </c:pt>
                <c:pt idx="350" formatCode="#,##0">
                  <c:v>2852000</c:v>
                </c:pt>
                <c:pt idx="351" formatCode="#,##0">
                  <c:v>2948000</c:v>
                </c:pt>
                <c:pt idx="352" formatCode="#,##0">
                  <c:v>2917000</c:v>
                </c:pt>
                <c:pt idx="353" formatCode="#,##0">
                  <c:v>2973000</c:v>
                </c:pt>
                <c:pt idx="354" formatCode="#,##0">
                  <c:v>2990000</c:v>
                </c:pt>
                <c:pt idx="355" formatCode="#,##0">
                  <c:v>2923000</c:v>
                </c:pt>
                <c:pt idx="356" formatCode="#,##0">
                  <c:v>2916000</c:v>
                </c:pt>
                <c:pt idx="357" formatCode="#,##0">
                  <c:v>3010000</c:v>
                </c:pt>
                <c:pt idx="358" formatCode="#,##0">
                  <c:v>2976000</c:v>
                </c:pt>
                <c:pt idx="359" formatCode="#,##0">
                  <c:v>2978000</c:v>
                </c:pt>
                <c:pt idx="360" formatCode="#,##0">
                  <c:v>2998000</c:v>
                </c:pt>
                <c:pt idx="361" formatCode="#,##0">
                  <c:v>2960000</c:v>
                </c:pt>
                <c:pt idx="362" formatCode="#,##0">
                  <c:v>3031000</c:v>
                </c:pt>
                <c:pt idx="363" formatCode="#,##0">
                  <c:v>3022000</c:v>
                </c:pt>
                <c:pt idx="364" formatCode="#,##0">
                  <c:v>2990000</c:v>
                </c:pt>
                <c:pt idx="365" formatCode="#,##0">
                  <c:v>3007000</c:v>
                </c:pt>
                <c:pt idx="366" formatCode="#,##0">
                  <c:v>3066000</c:v>
                </c:pt>
                <c:pt idx="367" formatCode="#,##0">
                  <c:v>3040000</c:v>
                </c:pt>
                <c:pt idx="368" formatCode="#,##0">
                  <c:v>3072000</c:v>
                </c:pt>
                <c:pt idx="369" formatCode="#,##0">
                  <c:v>3057000</c:v>
                </c:pt>
                <c:pt idx="370" formatCode="#,##0">
                  <c:v>3092000</c:v>
                </c:pt>
                <c:pt idx="371" formatCode="#,##0">
                  <c:v>3131000</c:v>
                </c:pt>
                <c:pt idx="372" formatCode="#,##0">
                  <c:v>3179000</c:v>
                </c:pt>
                <c:pt idx="373" formatCode="#,##0">
                  <c:v>3118000</c:v>
                </c:pt>
                <c:pt idx="374" formatCode="#,##0">
                  <c:v>3142000</c:v>
                </c:pt>
                <c:pt idx="375" formatCode="#,##0">
                  <c:v>3139000</c:v>
                </c:pt>
                <c:pt idx="376" formatCode="#,##0">
                  <c:v>3154000</c:v>
                </c:pt>
                <c:pt idx="377" formatCode="#,##0">
                  <c:v>3188000</c:v>
                </c:pt>
                <c:pt idx="378" formatCode="#,##0">
                  <c:v>3258000</c:v>
                </c:pt>
                <c:pt idx="379" formatCode="#,##0">
                  <c:v>3254000</c:v>
                </c:pt>
                <c:pt idx="380" formatCode="#,##0">
                  <c:v>3251000</c:v>
                </c:pt>
                <c:pt idx="381" formatCode="#,##0">
                  <c:v>3318000</c:v>
                </c:pt>
                <c:pt idx="382" formatCode="#,##0">
                  <c:v>3331000</c:v>
                </c:pt>
                <c:pt idx="383" formatCode="#,##0">
                  <c:v>3337000</c:v>
                </c:pt>
                <c:pt idx="384" formatCode="#,##0">
                  <c:v>3331000</c:v>
                </c:pt>
                <c:pt idx="385" formatCode="#,##0">
                  <c:v>3441000</c:v>
                </c:pt>
                <c:pt idx="386" formatCode="#,##0">
                  <c:v>3427000</c:v>
                </c:pt>
                <c:pt idx="387" formatCode="#,##0">
                  <c:v>3441000</c:v>
                </c:pt>
                <c:pt idx="388" formatCode="#,##0">
                  <c:v>3466000</c:v>
                </c:pt>
                <c:pt idx="389" formatCode="#,##0">
                  <c:v>3468000</c:v>
                </c:pt>
                <c:pt idx="390" formatCode="#,##0">
                  <c:v>3570000</c:v>
                </c:pt>
                <c:pt idx="391" formatCode="#,##0">
                  <c:v>3558000</c:v>
                </c:pt>
                <c:pt idx="392" formatCode="#,##0">
                  <c:v>3588000</c:v>
                </c:pt>
                <c:pt idx="393" formatCode="#,##0">
                  <c:v>3559000</c:v>
                </c:pt>
                <c:pt idx="394" formatCode="#,##0">
                  <c:v>3598000</c:v>
                </c:pt>
                <c:pt idx="395" formatCode="#,##0">
                  <c:v>3608000</c:v>
                </c:pt>
                <c:pt idx="396" formatCode="#,##0">
                  <c:v>3574000</c:v>
                </c:pt>
                <c:pt idx="397" formatCode="#,##0">
                  <c:v>3603000</c:v>
                </c:pt>
                <c:pt idx="398" formatCode="#,##0">
                  <c:v>3596000</c:v>
                </c:pt>
                <c:pt idx="399" formatCode="#,##0">
                  <c:v>3601000</c:v>
                </c:pt>
                <c:pt idx="400" formatCode="#,##0">
                  <c:v>3647000</c:v>
                </c:pt>
                <c:pt idx="401" formatCode="#,##0">
                  <c:v>3592000</c:v>
                </c:pt>
                <c:pt idx="402" formatCode="#,##0">
                  <c:v>3599000</c:v>
                </c:pt>
                <c:pt idx="403" formatCode="#,##0">
                  <c:v>3627000</c:v>
                </c:pt>
                <c:pt idx="404" formatCode="#,##0">
                  <c:v>3737000</c:v>
                </c:pt>
                <c:pt idx="405" formatCode="#,##0">
                  <c:v>3692000</c:v>
                </c:pt>
                <c:pt idx="406" formatCode="#,##0">
                  <c:v>3695000</c:v>
                </c:pt>
                <c:pt idx="407" formatCode="#,##0">
                  <c:v>3682000</c:v>
                </c:pt>
                <c:pt idx="408" formatCode="#,##0">
                  <c:v>3774000</c:v>
                </c:pt>
                <c:pt idx="409" formatCode="#,##0">
                  <c:v>3672000</c:v>
                </c:pt>
                <c:pt idx="410" formatCode="#,##0">
                  <c:v>3716000</c:v>
                </c:pt>
                <c:pt idx="411" formatCode="#,##0">
                  <c:v>3704000</c:v>
                </c:pt>
                <c:pt idx="412" formatCode="#,##0">
                  <c:v>3730000</c:v>
                </c:pt>
                <c:pt idx="413" formatCode="#,##0">
                  <c:v>3676000</c:v>
                </c:pt>
                <c:pt idx="414" formatCode="#,##0">
                  <c:v>3674000</c:v>
                </c:pt>
                <c:pt idx="415" formatCode="#,##0">
                  <c:v>3586000</c:v>
                </c:pt>
                <c:pt idx="416" formatCode="#,##0">
                  <c:v>3583000</c:v>
                </c:pt>
                <c:pt idx="417" formatCode="#,##0">
                  <c:v>3536000</c:v>
                </c:pt>
                <c:pt idx="418" formatCode="#,##0">
                  <c:v>3585000</c:v>
                </c:pt>
                <c:pt idx="419" formatCode="#,##0">
                  <c:v>3528000</c:v>
                </c:pt>
                <c:pt idx="420" formatCode="#,##0">
                  <c:v>3559000</c:v>
                </c:pt>
                <c:pt idx="421" formatCode="#,##0">
                  <c:v>3496000</c:v>
                </c:pt>
                <c:pt idx="422" formatCode="#,##0">
                  <c:v>3500000</c:v>
                </c:pt>
                <c:pt idx="423" formatCode="#,##0">
                  <c:v>3423000</c:v>
                </c:pt>
                <c:pt idx="424" formatCode="#,##0">
                  <c:v>3457000</c:v>
                </c:pt>
                <c:pt idx="425" formatCode="#,##0">
                  <c:v>3368000</c:v>
                </c:pt>
                <c:pt idx="426" formatCode="#,##0">
                  <c:v>3475000</c:v>
                </c:pt>
                <c:pt idx="427" formatCode="#,##0">
                  <c:v>3357000</c:v>
                </c:pt>
                <c:pt idx="428" formatCode="#,##0">
                  <c:v>3388000</c:v>
                </c:pt>
                <c:pt idx="429" formatCode="#,##0">
                  <c:v>3438000</c:v>
                </c:pt>
                <c:pt idx="430" formatCode="#,##0">
                  <c:v>3462000</c:v>
                </c:pt>
                <c:pt idx="431" formatCode="#,##0">
                  <c:v>3435000</c:v>
                </c:pt>
                <c:pt idx="432" formatCode="#,##0">
                  <c:v>3497000</c:v>
                </c:pt>
                <c:pt idx="433" formatCode="#,##0">
                  <c:v>3537000</c:v>
                </c:pt>
                <c:pt idx="434" formatCode="#,##0">
                  <c:v>3404000</c:v>
                </c:pt>
                <c:pt idx="435" formatCode="#,##0">
                  <c:v>3474000</c:v>
                </c:pt>
                <c:pt idx="436" formatCode="#,##0">
                  <c:v>3438000</c:v>
                </c:pt>
                <c:pt idx="437" formatCode="#,##0">
                  <c:v>3539000</c:v>
                </c:pt>
                <c:pt idx="438" formatCode="#,##0">
                  <c:v>3557000</c:v>
                </c:pt>
                <c:pt idx="439" formatCode="#,##0">
                  <c:v>3557000</c:v>
                </c:pt>
                <c:pt idx="440" formatCode="#,##0">
                  <c:v>3518000</c:v>
                </c:pt>
                <c:pt idx="441" formatCode="#,##0">
                  <c:v>3529000</c:v>
                </c:pt>
                <c:pt idx="442" formatCode="#,##0">
                  <c:v>3619000</c:v>
                </c:pt>
                <c:pt idx="443" formatCode="#,##0">
                  <c:v>3555000</c:v>
                </c:pt>
                <c:pt idx="444" formatCode="#,##0">
                  <c:v>3579000</c:v>
                </c:pt>
                <c:pt idx="445" formatCode="#,##0">
                  <c:v>3554000</c:v>
                </c:pt>
                <c:pt idx="446" formatCode="#,##0">
                  <c:v>3532000</c:v>
                </c:pt>
                <c:pt idx="447" formatCode="#,##0">
                  <c:v>3549000</c:v>
                </c:pt>
                <c:pt idx="448" formatCode="#,##0">
                  <c:v>3521000</c:v>
                </c:pt>
                <c:pt idx="449" formatCode="#,##0">
                  <c:v>3531000</c:v>
                </c:pt>
                <c:pt idx="450" formatCode="#,##0">
                  <c:v>3485000</c:v>
                </c:pt>
                <c:pt idx="451" formatCode="#,##0">
                  <c:v>3498000</c:v>
                </c:pt>
                <c:pt idx="452" formatCode="#,##0">
                  <c:v>3495000</c:v>
                </c:pt>
                <c:pt idx="453" formatCode="#,##0">
                  <c:v>3473000</c:v>
                </c:pt>
                <c:pt idx="454" formatCode="#,##0">
                  <c:v>3495000</c:v>
                </c:pt>
                <c:pt idx="455" formatCode="#,##0">
                  <c:v>3554000</c:v>
                </c:pt>
                <c:pt idx="456" formatCode="#,##0">
                  <c:v>3588000</c:v>
                </c:pt>
                <c:pt idx="457" formatCode="#,##0">
                  <c:v>3639000</c:v>
                </c:pt>
                <c:pt idx="458" formatCode="#,##0">
                  <c:v>3604000</c:v>
                </c:pt>
                <c:pt idx="459" formatCode="#,##0">
                  <c:v>3681000</c:v>
                </c:pt>
                <c:pt idx="460" formatCode="#,##0">
                  <c:v>3664000</c:v>
                </c:pt>
                <c:pt idx="461" formatCode="#,##0">
                  <c:v>3712000</c:v>
                </c:pt>
                <c:pt idx="462" formatCode="#,##0">
                  <c:v>3695000</c:v>
                </c:pt>
                <c:pt idx="463" formatCode="#,##0">
                  <c:v>3729000</c:v>
                </c:pt>
                <c:pt idx="464" formatCode="#,##0">
                  <c:v>3712000</c:v>
                </c:pt>
                <c:pt idx="465" formatCode="#,##0">
                  <c:v>3700000</c:v>
                </c:pt>
                <c:pt idx="466" formatCode="#,##0">
                  <c:v>3675000</c:v>
                </c:pt>
                <c:pt idx="467" formatCode="#,##0">
                  <c:v>3650000</c:v>
                </c:pt>
                <c:pt idx="468" formatCode="#,##0">
                  <c:v>3732000</c:v>
                </c:pt>
                <c:pt idx="469" formatCode="#,##0">
                  <c:v>3723000</c:v>
                </c:pt>
                <c:pt idx="470" formatCode="#,##0">
                  <c:v>3599000</c:v>
                </c:pt>
                <c:pt idx="471" formatCode="#,##0">
                  <c:v>3598000</c:v>
                </c:pt>
                <c:pt idx="472" formatCode="#,##0">
                  <c:v>3567000</c:v>
                </c:pt>
                <c:pt idx="473" formatCode="#,##0">
                  <c:v>3567000</c:v>
                </c:pt>
                <c:pt idx="474" formatCode="#,##0">
                  <c:v>3538000</c:v>
                </c:pt>
                <c:pt idx="475" formatCode="#,##0">
                  <c:v>3580000</c:v>
                </c:pt>
                <c:pt idx="476" formatCode="#,##0">
                  <c:v>3562000</c:v>
                </c:pt>
                <c:pt idx="477" formatCode="#,##0">
                  <c:v>3537000</c:v>
                </c:pt>
                <c:pt idx="478" formatCode="#,##0">
                  <c:v>3558000</c:v>
                </c:pt>
                <c:pt idx="479" formatCode="#,##0">
                  <c:v>3557000</c:v>
                </c:pt>
                <c:pt idx="480" formatCode="#,##0">
                  <c:v>3500000</c:v>
                </c:pt>
                <c:pt idx="481" formatCode="#,##0">
                  <c:v>3587000</c:v>
                </c:pt>
                <c:pt idx="482" formatCode="#,##0">
                  <c:v>3474000</c:v>
                </c:pt>
                <c:pt idx="483" formatCode="#,##0">
                  <c:v>3591000</c:v>
                </c:pt>
                <c:pt idx="484" formatCode="#,##0">
                  <c:v>3637000</c:v>
                </c:pt>
                <c:pt idx="485" formatCode="#,##0">
                  <c:v>3626000</c:v>
                </c:pt>
                <c:pt idx="486" formatCode="#,##0">
                  <c:v>3619000</c:v>
                </c:pt>
                <c:pt idx="487" formatCode="#,##0">
                  <c:v>3593000</c:v>
                </c:pt>
                <c:pt idx="488" formatCode="#,##0">
                  <c:v>3790000</c:v>
                </c:pt>
                <c:pt idx="489" formatCode="#,##0">
                  <c:v>3627000</c:v>
                </c:pt>
                <c:pt idx="490" formatCode="#,##0">
                  <c:v>3616000</c:v>
                </c:pt>
                <c:pt idx="491" formatCode="#,##0">
                  <c:v>3600000</c:v>
                </c:pt>
                <c:pt idx="492" formatCode="#,##0">
                  <c:v>3557000</c:v>
                </c:pt>
                <c:pt idx="493" formatCode="#,##0">
                  <c:v>3521000</c:v>
                </c:pt>
                <c:pt idx="494" formatCode="#,##0">
                  <c:v>3432000</c:v>
                </c:pt>
                <c:pt idx="495" formatCode="#,##0">
                  <c:v>3385000</c:v>
                </c:pt>
                <c:pt idx="496" formatCode="#,##0">
                  <c:v>3302000</c:v>
                </c:pt>
                <c:pt idx="497" formatCode="#,##0">
                  <c:v>3214000</c:v>
                </c:pt>
                <c:pt idx="498" formatCode="#,##0">
                  <c:v>3197000</c:v>
                </c:pt>
                <c:pt idx="499" formatCode="#,##0">
                  <c:v>3213000</c:v>
                </c:pt>
                <c:pt idx="500" formatCode="#,##0">
                  <c:v>3163000</c:v>
                </c:pt>
                <c:pt idx="501" formatCode="#,##0">
                  <c:v>3113000</c:v>
                </c:pt>
                <c:pt idx="502" formatCode="#,##0">
                  <c:v>3125000</c:v>
                </c:pt>
                <c:pt idx="503" formatCode="#,##0">
                  <c:v>3079000</c:v>
                </c:pt>
                <c:pt idx="504" formatCode="#,##0">
                  <c:v>3056000</c:v>
                </c:pt>
                <c:pt idx="505" formatCode="#,##0">
                  <c:v>2975000</c:v>
                </c:pt>
                <c:pt idx="506" formatCode="#,##0">
                  <c:v>3029000</c:v>
                </c:pt>
                <c:pt idx="507" formatCode="#,##0">
                  <c:v>3063000</c:v>
                </c:pt>
                <c:pt idx="508" formatCode="#,##0">
                  <c:v>2959000</c:v>
                </c:pt>
                <c:pt idx="509" formatCode="#,##0">
                  <c:v>2972000</c:v>
                </c:pt>
                <c:pt idx="510" formatCode="#,##0">
                  <c:v>2939000</c:v>
                </c:pt>
                <c:pt idx="511" formatCode="#,##0">
                  <c:v>2948000</c:v>
                </c:pt>
                <c:pt idx="512" formatCode="#,##0">
                  <c:v>2919000</c:v>
                </c:pt>
                <c:pt idx="513" formatCode="#,##0">
                  <c:v>2926000</c:v>
                </c:pt>
                <c:pt idx="514" formatCode="#,##0">
                  <c:v>2819000</c:v>
                </c:pt>
                <c:pt idx="515" formatCode="#,##0">
                  <c:v>2800000</c:v>
                </c:pt>
                <c:pt idx="516" formatCode="#,##0">
                  <c:v>2732000</c:v>
                </c:pt>
                <c:pt idx="517" formatCode="#,##0">
                  <c:v>2728000</c:v>
                </c:pt>
                <c:pt idx="518" formatCode="#,##0">
                  <c:v>2737000</c:v>
                </c:pt>
                <c:pt idx="519" formatCode="#,##0">
                  <c:v>2742000</c:v>
                </c:pt>
                <c:pt idx="520" formatCode="#,##0">
                  <c:v>2582000</c:v>
                </c:pt>
                <c:pt idx="521" formatCode="#,##0">
                  <c:v>2620000</c:v>
                </c:pt>
                <c:pt idx="522" formatCode="#,##0">
                  <c:v>2587000</c:v>
                </c:pt>
                <c:pt idx="523" formatCode="#,##0">
                  <c:v>2605000</c:v>
                </c:pt>
                <c:pt idx="524" formatCode="#,##0">
                  <c:v>2557000</c:v>
                </c:pt>
                <c:pt idx="525" formatCode="#,##0">
                  <c:v>2558000</c:v>
                </c:pt>
                <c:pt idx="526" formatCode="#,##0">
                  <c:v>2506000</c:v>
                </c:pt>
                <c:pt idx="527" formatCode="#,##0">
                  <c:v>2516000</c:v>
                </c:pt>
                <c:pt idx="528" formatCode="#,##0">
                  <c:v>2435000</c:v>
                </c:pt>
                <c:pt idx="529" formatCode="#,##0">
                  <c:v>2489000</c:v>
                </c:pt>
                <c:pt idx="530" formatCode="#,##0">
                  <c:v>2440000</c:v>
                </c:pt>
                <c:pt idx="531" formatCode="#,##0">
                  <c:v>2419000</c:v>
                </c:pt>
                <c:pt idx="532" formatCode="#,##0">
                  <c:v>2367000</c:v>
                </c:pt>
                <c:pt idx="533" formatCode="#,##0">
                  <c:v>2357000</c:v>
                </c:pt>
                <c:pt idx="534" formatCode="#,##0">
                  <c:v>2378000</c:v>
                </c:pt>
                <c:pt idx="535" formatCode="#,##0">
                  <c:v>2340000</c:v>
                </c:pt>
                <c:pt idx="536" formatCode="#,##0">
                  <c:v>2322000</c:v>
                </c:pt>
                <c:pt idx="537" formatCode="#,##0">
                  <c:v>2263000</c:v>
                </c:pt>
                <c:pt idx="538" formatCode="#,##0">
                  <c:v>2229000</c:v>
                </c:pt>
                <c:pt idx="539" formatCode="#,##0">
                  <c:v>2295000</c:v>
                </c:pt>
                <c:pt idx="540" formatCode="#,##0">
                  <c:v>2279000</c:v>
                </c:pt>
                <c:pt idx="541" formatCode="#,##0">
                  <c:v>2161000</c:v>
                </c:pt>
                <c:pt idx="542" formatCode="#,##0">
                  <c:v>2110000</c:v>
                </c:pt>
                <c:pt idx="543" formatCode="#,##0">
                  <c:v>2126000</c:v>
                </c:pt>
                <c:pt idx="544" formatCode="#,##0">
                  <c:v>2082000</c:v>
                </c:pt>
                <c:pt idx="545" formatCode="#,##0">
                  <c:v>2124000</c:v>
                </c:pt>
                <c:pt idx="546" formatCode="#,##0">
                  <c:v>2133000</c:v>
                </c:pt>
                <c:pt idx="547" formatCode="#,##0">
                  <c:v>2077000</c:v>
                </c:pt>
                <c:pt idx="548" formatCode="#,##0">
                  <c:v>2098000</c:v>
                </c:pt>
                <c:pt idx="549" formatCode="#,##0">
                  <c:v>2115000</c:v>
                </c:pt>
                <c:pt idx="550" formatCode="#,##0">
                  <c:v>2139000</c:v>
                </c:pt>
                <c:pt idx="551" formatCode="#,##0">
                  <c:v>2169000</c:v>
                </c:pt>
                <c:pt idx="552" formatCode="#,##0">
                  <c:v>2119000</c:v>
                </c:pt>
                <c:pt idx="553" formatCode="#,##0">
                  <c:v>2145000</c:v>
                </c:pt>
                <c:pt idx="554" formatCode="#,##0">
                  <c:v>2109000</c:v>
                </c:pt>
                <c:pt idx="555" formatCode="#,##0">
                  <c:v>2096000</c:v>
                </c:pt>
                <c:pt idx="556" formatCode="#,##0">
                  <c:v>2085000</c:v>
                </c:pt>
                <c:pt idx="557" formatCode="#,##0">
                  <c:v>2070000</c:v>
                </c:pt>
                <c:pt idx="558" formatCode="#,##0">
                  <c:v>2122000</c:v>
                </c:pt>
                <c:pt idx="559" formatCode="#,##0">
                  <c:v>2099000</c:v>
                </c:pt>
                <c:pt idx="560" formatCode="#,##0">
                  <c:v>2052000</c:v>
                </c:pt>
                <c:pt idx="561" formatCode="#,##0">
                  <c:v>2033000</c:v>
                </c:pt>
                <c:pt idx="562" formatCode="#,##0">
                  <c:v>2041000</c:v>
                </c:pt>
                <c:pt idx="563" formatCode="#,##0">
                  <c:v>2020000</c:v>
                </c:pt>
                <c:pt idx="564" formatCode="#,##0">
                  <c:v>2019000</c:v>
                </c:pt>
                <c:pt idx="565" formatCode="#,##0">
                  <c:v>1987000</c:v>
                </c:pt>
                <c:pt idx="566" formatCode="#,##0">
                  <c:v>1998000</c:v>
                </c:pt>
                <c:pt idx="567" formatCode="#,##0">
                  <c:v>1982000</c:v>
                </c:pt>
                <c:pt idx="568" formatCode="#,##0">
                  <c:v>1991000</c:v>
                </c:pt>
                <c:pt idx="569" formatCode="#,##0">
                  <c:v>2027000</c:v>
                </c:pt>
                <c:pt idx="570" formatCode="#,##0">
                  <c:v>2035000</c:v>
                </c:pt>
                <c:pt idx="571" formatCode="#,##0">
                  <c:v>1962000</c:v>
                </c:pt>
                <c:pt idx="572" formatCode="#,##0">
                  <c:v>2027000</c:v>
                </c:pt>
                <c:pt idx="573" formatCode="#,##0">
                  <c:v>2026000</c:v>
                </c:pt>
                <c:pt idx="574" formatCode="#,##0">
                  <c:v>2068000</c:v>
                </c:pt>
                <c:pt idx="575" formatCode="#,##0">
                  <c:v>2051000</c:v>
                </c:pt>
                <c:pt idx="576" formatCode="#,##0">
                  <c:v>2099000</c:v>
                </c:pt>
                <c:pt idx="577" formatCode="#,##0">
                  <c:v>2098000</c:v>
                </c:pt>
                <c:pt idx="578" formatCode="#,##0">
                  <c:v>2157000</c:v>
                </c:pt>
                <c:pt idx="579" formatCode="#,##0">
                  <c:v>2132000</c:v>
                </c:pt>
                <c:pt idx="580" formatCode="#,##0">
                  <c:v>2141000</c:v>
                </c:pt>
                <c:pt idx="581" formatCode="#,##0">
                  <c:v>2160000</c:v>
                </c:pt>
                <c:pt idx="582" formatCode="#,##0">
                  <c:v>2164000</c:v>
                </c:pt>
                <c:pt idx="583" formatCode="#,##0">
                  <c:v>2061000</c:v>
                </c:pt>
                <c:pt idx="584" formatCode="#,##0">
                  <c:v>2115000</c:v>
                </c:pt>
                <c:pt idx="585" formatCode="#,##0">
                  <c:v>2107000</c:v>
                </c:pt>
                <c:pt idx="586" formatCode="#,##0">
                  <c:v>2102000</c:v>
                </c:pt>
                <c:pt idx="587" formatCode="#,##0">
                  <c:v>2102000</c:v>
                </c:pt>
                <c:pt idx="588" formatCode="#,##0">
                  <c:v>2123000</c:v>
                </c:pt>
                <c:pt idx="589" formatCode="#,##0">
                  <c:v>2070000</c:v>
                </c:pt>
                <c:pt idx="590" formatCode="#,##0">
                  <c:v>2094000</c:v>
                </c:pt>
                <c:pt idx="591" formatCode="#,##0">
                  <c:v>2098000</c:v>
                </c:pt>
                <c:pt idx="592" formatCode="#,##0">
                  <c:v>2111000</c:v>
                </c:pt>
                <c:pt idx="593" formatCode="#,##0">
                  <c:v>2035000</c:v>
                </c:pt>
                <c:pt idx="594" formatCode="#,##0">
                  <c:v>2099000</c:v>
                </c:pt>
                <c:pt idx="595" formatCode="#,##0">
                  <c:v>2082000</c:v>
                </c:pt>
                <c:pt idx="596" formatCode="#,##0">
                  <c:v>2086000</c:v>
                </c:pt>
                <c:pt idx="597" formatCode="#,##0">
                  <c:v>2102000</c:v>
                </c:pt>
                <c:pt idx="598" formatCode="#,##0">
                  <c:v>2105000</c:v>
                </c:pt>
                <c:pt idx="599" formatCode="#,##0">
                  <c:v>2139000</c:v>
                </c:pt>
                <c:pt idx="600" formatCode="#,##0">
                  <c:v>2158000</c:v>
                </c:pt>
                <c:pt idx="601" formatCode="#,##0">
                  <c:v>2170000</c:v>
                </c:pt>
                <c:pt idx="602" formatCode="#,##0">
                  <c:v>2163000</c:v>
                </c:pt>
                <c:pt idx="603" formatCode="#,##0">
                  <c:v>2157000</c:v>
                </c:pt>
                <c:pt idx="604" formatCode="#,##0">
                  <c:v>2168000</c:v>
                </c:pt>
                <c:pt idx="605" formatCode="#,##0">
                  <c:v>2185000</c:v>
                </c:pt>
                <c:pt idx="606" formatCode="#,##0">
                  <c:v>2176000</c:v>
                </c:pt>
                <c:pt idx="607" formatCode="#,##0">
                  <c:v>2192000</c:v>
                </c:pt>
                <c:pt idx="608" formatCode="#,##0">
                  <c:v>2164000</c:v>
                </c:pt>
                <c:pt idx="609" formatCode="#,##0">
                  <c:v>2203000</c:v>
                </c:pt>
                <c:pt idx="610" formatCode="#,##0">
                  <c:v>2226000</c:v>
                </c:pt>
                <c:pt idx="611" formatCode="#,##0">
                  <c:v>2171000</c:v>
                </c:pt>
                <c:pt idx="612" formatCode="#,##0">
                  <c:v>2202000</c:v>
                </c:pt>
                <c:pt idx="613" formatCode="#,##0">
                  <c:v>2177000</c:v>
                </c:pt>
                <c:pt idx="614" formatCode="#,##0">
                  <c:v>2183000</c:v>
                </c:pt>
                <c:pt idx="615" formatCode="#,##0">
                  <c:v>2215000</c:v>
                </c:pt>
                <c:pt idx="616" formatCode="#,##0">
                  <c:v>2194000</c:v>
                </c:pt>
                <c:pt idx="617" formatCode="#,##0">
                  <c:v>2191000</c:v>
                </c:pt>
                <c:pt idx="618" formatCode="#,##0">
                  <c:v>2223000</c:v>
                </c:pt>
                <c:pt idx="619" formatCode="#,##0">
                  <c:v>2232000</c:v>
                </c:pt>
                <c:pt idx="620" formatCode="#,##0">
                  <c:v>2200000</c:v>
                </c:pt>
                <c:pt idx="621" formatCode="#,##0">
                  <c:v>2226000</c:v>
                </c:pt>
                <c:pt idx="622" formatCode="#,##0">
                  <c:v>2193000</c:v>
                </c:pt>
                <c:pt idx="623" formatCode="#,##0">
                  <c:v>2230000</c:v>
                </c:pt>
                <c:pt idx="624" formatCode="#,##0">
                  <c:v>2247000</c:v>
                </c:pt>
                <c:pt idx="625" formatCode="#,##0">
                  <c:v>2280000</c:v>
                </c:pt>
                <c:pt idx="626" formatCode="#,##0">
                  <c:v>2191000</c:v>
                </c:pt>
                <c:pt idx="627" formatCode="#,##0">
                  <c:v>2247000</c:v>
                </c:pt>
                <c:pt idx="628" formatCode="#,##0">
                  <c:v>2232000</c:v>
                </c:pt>
                <c:pt idx="629" formatCode="#,##0">
                  <c:v>2238000</c:v>
                </c:pt>
                <c:pt idx="630" formatCode="#,##0">
                  <c:v>2219000</c:v>
                </c:pt>
                <c:pt idx="631" formatCode="#,##0">
                  <c:v>2237000</c:v>
                </c:pt>
                <c:pt idx="632" formatCode="#,##0">
                  <c:v>2253000</c:v>
                </c:pt>
                <c:pt idx="633" formatCode="#,##0">
                  <c:v>2253000</c:v>
                </c:pt>
                <c:pt idx="634" formatCode="#,##0">
                  <c:v>2259000</c:v>
                </c:pt>
                <c:pt idx="635" formatCode="#,##0">
                  <c:v>2269000</c:v>
                </c:pt>
                <c:pt idx="636" formatCode="#,##0">
                  <c:v>2316000</c:v>
                </c:pt>
                <c:pt idx="637" formatCode="#,##0">
                  <c:v>2289000</c:v>
                </c:pt>
                <c:pt idx="638" formatCode="#,##0">
                  <c:v>2303000</c:v>
                </c:pt>
                <c:pt idx="639" formatCode="#,##0">
                  <c:v>2266000</c:v>
                </c:pt>
                <c:pt idx="640" formatCode="#,##0">
                  <c:v>2171000</c:v>
                </c:pt>
                <c:pt idx="641" formatCode="#,##0">
                  <c:v>2205000</c:v>
                </c:pt>
                <c:pt idx="642" formatCode="#,##0">
                  <c:v>2239000</c:v>
                </c:pt>
                <c:pt idx="643" formatCode="#,##0">
                  <c:v>2236000</c:v>
                </c:pt>
                <c:pt idx="644" formatCode="#,##0">
                  <c:v>2207000</c:v>
                </c:pt>
                <c:pt idx="645" formatCode="#,##0">
                  <c:v>2177000</c:v>
                </c:pt>
                <c:pt idx="646" formatCode="#,##0">
                  <c:v>2195000</c:v>
                </c:pt>
                <c:pt idx="647" formatCode="#,##0">
                  <c:v>2162000</c:v>
                </c:pt>
                <c:pt idx="648" formatCode="#,##0">
                  <c:v>2169000</c:v>
                </c:pt>
                <c:pt idx="649" formatCode="#,##0">
                  <c:v>2168000</c:v>
                </c:pt>
                <c:pt idx="650" formatCode="#,##0">
                  <c:v>2167000</c:v>
                </c:pt>
                <c:pt idx="651" formatCode="#,##0">
                  <c:v>2156000</c:v>
                </c:pt>
                <c:pt idx="652" formatCode="#,##0">
                  <c:v>2148000</c:v>
                </c:pt>
                <c:pt idx="653" formatCode="#,##0">
                  <c:v>2114000</c:v>
                </c:pt>
                <c:pt idx="654" formatCode="#,##0">
                  <c:v>2190000</c:v>
                </c:pt>
                <c:pt idx="655" formatCode="#,##0">
                  <c:v>2160000</c:v>
                </c:pt>
                <c:pt idx="656" formatCode="#,##0">
                  <c:v>2182000</c:v>
                </c:pt>
                <c:pt idx="657" formatCode="#,##0">
                  <c:v>2202000</c:v>
                </c:pt>
                <c:pt idx="658" formatCode="#,##0">
                  <c:v>2210000</c:v>
                </c:pt>
                <c:pt idx="659" formatCode="#,##0">
                  <c:v>2258000</c:v>
                </c:pt>
                <c:pt idx="660" formatCode="#,##0">
                  <c:v>2336000</c:v>
                </c:pt>
                <c:pt idx="661" formatCode="#,##0">
                  <c:v>2383000</c:v>
                </c:pt>
                <c:pt idx="662" formatCode="#,##0">
                  <c:v>2339000</c:v>
                </c:pt>
                <c:pt idx="663" formatCode="#,##0">
                  <c:v>2323000</c:v>
                </c:pt>
                <c:pt idx="664" formatCode="#,##0">
                  <c:v>2290000</c:v>
                </c:pt>
                <c:pt idx="665" formatCode="#,##0">
                  <c:v>2388000</c:v>
                </c:pt>
                <c:pt idx="666" formatCode="#,##0">
                  <c:v>2188000</c:v>
                </c:pt>
                <c:pt idx="667" formatCode="#,##0">
                  <c:v>2159000</c:v>
                </c:pt>
                <c:pt idx="668" formatCode="#,##0">
                  <c:v>2122000</c:v>
                </c:pt>
                <c:pt idx="669" formatCode="#,##0">
                  <c:v>2146000</c:v>
                </c:pt>
                <c:pt idx="670" formatCode="#,##0">
                  <c:v>2134000</c:v>
                </c:pt>
                <c:pt idx="671" formatCode="#,##0">
                  <c:v>2118000</c:v>
                </c:pt>
                <c:pt idx="672" formatCode="#,##0">
                  <c:v>2140000</c:v>
                </c:pt>
                <c:pt idx="673" formatCode="#,##0">
                  <c:v>2135000</c:v>
                </c:pt>
                <c:pt idx="674" formatCode="#,##0">
                  <c:v>2152000</c:v>
                </c:pt>
                <c:pt idx="675" formatCode="#,##0">
                  <c:v>2210000</c:v>
                </c:pt>
                <c:pt idx="676" formatCode="#,##0">
                  <c:v>2202000</c:v>
                </c:pt>
                <c:pt idx="677" formatCode="#,##0">
                  <c:v>2166000</c:v>
                </c:pt>
                <c:pt idx="678" formatCode="#,##0">
                  <c:v>2215000</c:v>
                </c:pt>
                <c:pt idx="679" formatCode="#,##0">
                  <c:v>2227000</c:v>
                </c:pt>
                <c:pt idx="680" formatCode="#,##0">
                  <c:v>2237000</c:v>
                </c:pt>
                <c:pt idx="681" formatCode="#,##0">
                  <c:v>2208000</c:v>
                </c:pt>
                <c:pt idx="682" formatCode="#,##0">
                  <c:v>2209000</c:v>
                </c:pt>
                <c:pt idx="683" formatCode="#,##0">
                  <c:v>2208000</c:v>
                </c:pt>
                <c:pt idx="684" formatCode="#,##0">
                  <c:v>2227000</c:v>
                </c:pt>
                <c:pt idx="685" formatCode="#,##0">
                  <c:v>2253000</c:v>
                </c:pt>
                <c:pt idx="686" formatCode="#,##0">
                  <c:v>2200000</c:v>
                </c:pt>
                <c:pt idx="687" formatCode="#,##0">
                  <c:v>2275000</c:v>
                </c:pt>
                <c:pt idx="688" formatCode="#,##0">
                  <c:v>2241000</c:v>
                </c:pt>
                <c:pt idx="689" formatCode="#,##0">
                  <c:v>2291000</c:v>
                </c:pt>
                <c:pt idx="690" formatCode="#,##0">
                  <c:v>2369000</c:v>
                </c:pt>
                <c:pt idx="691" formatCode="#,##0">
                  <c:v>2291000</c:v>
                </c:pt>
                <c:pt idx="692" formatCode="#,##0">
                  <c:v>2189000</c:v>
                </c:pt>
                <c:pt idx="693" formatCode="#,##0">
                  <c:v>2231000</c:v>
                </c:pt>
                <c:pt idx="694" formatCode="#,##0">
                  <c:v>2230000</c:v>
                </c:pt>
                <c:pt idx="695" formatCode="#,##0">
                  <c:v>2242000</c:v>
                </c:pt>
                <c:pt idx="696" formatCode="#,##0">
                  <c:v>2216000</c:v>
                </c:pt>
                <c:pt idx="697" formatCode="#,##0">
                  <c:v>2209000</c:v>
                </c:pt>
                <c:pt idx="698" formatCode="#,##0">
                  <c:v>2207000</c:v>
                </c:pt>
                <c:pt idx="699" formatCode="#,##0">
                  <c:v>2201000</c:v>
                </c:pt>
                <c:pt idx="700" formatCode="#,##0">
                  <c:v>2228000</c:v>
                </c:pt>
                <c:pt idx="701" formatCode="#,##0">
                  <c:v>2182000</c:v>
                </c:pt>
                <c:pt idx="702" formatCode="#,##0">
                  <c:v>2213000</c:v>
                </c:pt>
                <c:pt idx="703" formatCode="#,##0">
                  <c:v>2239000</c:v>
                </c:pt>
                <c:pt idx="704" formatCode="#,##0">
                  <c:v>2233000</c:v>
                </c:pt>
                <c:pt idx="705" formatCode="#,##0">
                  <c:v>2241000</c:v>
                </c:pt>
                <c:pt idx="706" formatCode="#,##0">
                  <c:v>2200000</c:v>
                </c:pt>
                <c:pt idx="707" formatCode="#,##0">
                  <c:v>2265000</c:v>
                </c:pt>
                <c:pt idx="708" formatCode="#,##0">
                  <c:v>2284000</c:v>
                </c:pt>
                <c:pt idx="709" formatCode="#,##0">
                  <c:v>2283000</c:v>
                </c:pt>
                <c:pt idx="710" formatCode="#,##0">
                  <c:v>2290000</c:v>
                </c:pt>
                <c:pt idx="711" formatCode="#,##0">
                  <c:v>2270000</c:v>
                </c:pt>
                <c:pt idx="712" formatCode="#,##0">
                  <c:v>2235000</c:v>
                </c:pt>
                <c:pt idx="713" formatCode="#,##0">
                  <c:v>2259000</c:v>
                </c:pt>
                <c:pt idx="714" formatCode="#,##0">
                  <c:v>2268000</c:v>
                </c:pt>
                <c:pt idx="715" formatCode="#,##0">
                  <c:v>2262000</c:v>
                </c:pt>
                <c:pt idx="716" formatCode="#,##0">
                  <c:v>2289000</c:v>
                </c:pt>
                <c:pt idx="717" formatCode="#,##0">
                  <c:v>2338000</c:v>
                </c:pt>
                <c:pt idx="718" formatCode="#,##0">
                  <c:v>2303000</c:v>
                </c:pt>
                <c:pt idx="719" formatCode="#,##0">
                  <c:v>2265000</c:v>
                </c:pt>
                <c:pt idx="720" formatCode="#,##0">
                  <c:v>2276000</c:v>
                </c:pt>
                <c:pt idx="721" formatCode="#,##0">
                  <c:v>2307000</c:v>
                </c:pt>
                <c:pt idx="722" formatCode="#,##0">
                  <c:v>2274000</c:v>
                </c:pt>
                <c:pt idx="723" formatCode="#,##0">
                  <c:v>2276000</c:v>
                </c:pt>
                <c:pt idx="724" formatCode="#,##0">
                  <c:v>2318000</c:v>
                </c:pt>
                <c:pt idx="725" formatCode="#,##0">
                  <c:v>2339000</c:v>
                </c:pt>
                <c:pt idx="726" formatCode="#,##0">
                  <c:v>2327000</c:v>
                </c:pt>
                <c:pt idx="727" formatCode="#,##0">
                  <c:v>2304000</c:v>
                </c:pt>
                <c:pt idx="728" formatCode="#,##0">
                  <c:v>2307000</c:v>
                </c:pt>
                <c:pt idx="729" formatCode="#,##0">
                  <c:v>2359000</c:v>
                </c:pt>
                <c:pt idx="730" formatCode="#,##0">
                  <c:v>2331000</c:v>
                </c:pt>
                <c:pt idx="731" formatCode="#,##0">
                  <c:v>2322000</c:v>
                </c:pt>
                <c:pt idx="732" formatCode="#,##0">
                  <c:v>2344000</c:v>
                </c:pt>
                <c:pt idx="733" formatCode="#,##0">
                  <c:v>2371000</c:v>
                </c:pt>
                <c:pt idx="734" formatCode="#,##0">
                  <c:v>2370000</c:v>
                </c:pt>
                <c:pt idx="735" formatCode="#,##0">
                  <c:v>2414000</c:v>
                </c:pt>
                <c:pt idx="736" formatCode="#,##0">
                  <c:v>2407000</c:v>
                </c:pt>
                <c:pt idx="737" formatCode="#,##0">
                  <c:v>2436000</c:v>
                </c:pt>
                <c:pt idx="738" formatCode="#,##0">
                  <c:v>2403000</c:v>
                </c:pt>
                <c:pt idx="739" formatCode="#,##0">
                  <c:v>2492000</c:v>
                </c:pt>
                <c:pt idx="740" formatCode="#,##0">
                  <c:v>2434000</c:v>
                </c:pt>
                <c:pt idx="741" formatCode="#,##0">
                  <c:v>2473000</c:v>
                </c:pt>
                <c:pt idx="742" formatCode="#,##0">
                  <c:v>2552000</c:v>
                </c:pt>
                <c:pt idx="743" formatCode="#,##0">
                  <c:v>2497000</c:v>
                </c:pt>
                <c:pt idx="744" formatCode="#,##0">
                  <c:v>2506000</c:v>
                </c:pt>
                <c:pt idx="745" formatCode="#,##0">
                  <c:v>2464000</c:v>
                </c:pt>
                <c:pt idx="746" formatCode="#,##0">
                  <c:v>2484000</c:v>
                </c:pt>
                <c:pt idx="747" formatCode="#,##0">
                  <c:v>2460000</c:v>
                </c:pt>
                <c:pt idx="748" formatCode="#,##0">
                  <c:v>2350000</c:v>
                </c:pt>
                <c:pt idx="749" formatCode="#,##0">
                  <c:v>2406000</c:v>
                </c:pt>
                <c:pt idx="750" formatCode="#,##0">
                  <c:v>2475000</c:v>
                </c:pt>
                <c:pt idx="751" formatCode="#,##0">
                  <c:v>2452000</c:v>
                </c:pt>
                <c:pt idx="752" formatCode="#,##0">
                  <c:v>2474000</c:v>
                </c:pt>
                <c:pt idx="753" formatCode="#,##0">
                  <c:v>2449000</c:v>
                </c:pt>
                <c:pt idx="754" formatCode="#,##0">
                  <c:v>2422000</c:v>
                </c:pt>
                <c:pt idx="755" formatCode="#,##0">
                  <c:v>2496000</c:v>
                </c:pt>
                <c:pt idx="756" formatCode="#,##0">
                  <c:v>2479000</c:v>
                </c:pt>
                <c:pt idx="757" formatCode="#,##0">
                  <c:v>2484000</c:v>
                </c:pt>
                <c:pt idx="758" formatCode="#,##0">
                  <c:v>2486000</c:v>
                </c:pt>
                <c:pt idx="759" formatCode="#,##0">
                  <c:v>2443000</c:v>
                </c:pt>
                <c:pt idx="760" formatCode="#,##0">
                  <c:v>2516000</c:v>
                </c:pt>
                <c:pt idx="761" formatCode="#,##0">
                  <c:v>2493000</c:v>
                </c:pt>
                <c:pt idx="762" formatCode="#,##0">
                  <c:v>2495000</c:v>
                </c:pt>
                <c:pt idx="763" formatCode="#,##0">
                  <c:v>2492000</c:v>
                </c:pt>
                <c:pt idx="764" formatCode="#,##0">
                  <c:v>2476000</c:v>
                </c:pt>
                <c:pt idx="765" formatCode="#,##0">
                  <c:v>2472000</c:v>
                </c:pt>
                <c:pt idx="766" formatCode="#,##0">
                  <c:v>2492000</c:v>
                </c:pt>
                <c:pt idx="767" formatCode="#,##0">
                  <c:v>2495000</c:v>
                </c:pt>
                <c:pt idx="768" formatCode="#,##0">
                  <c:v>2501000</c:v>
                </c:pt>
                <c:pt idx="769" formatCode="#,##0">
                  <c:v>2556000</c:v>
                </c:pt>
                <c:pt idx="770" formatCode="#,##0">
                  <c:v>2550000</c:v>
                </c:pt>
                <c:pt idx="771" formatCode="#,##0">
                  <c:v>2560000</c:v>
                </c:pt>
                <c:pt idx="772" formatCode="#,##0">
                  <c:v>2521000</c:v>
                </c:pt>
                <c:pt idx="773" formatCode="#,##0">
                  <c:v>2553000</c:v>
                </c:pt>
                <c:pt idx="774" formatCode="#,##0">
                  <c:v>2590000</c:v>
                </c:pt>
                <c:pt idx="775" formatCode="#,##0">
                  <c:v>2584000</c:v>
                </c:pt>
                <c:pt idx="776" formatCode="#,##0">
                  <c:v>2586000</c:v>
                </c:pt>
                <c:pt idx="777" formatCode="#,##0">
                  <c:v>2602000</c:v>
                </c:pt>
                <c:pt idx="778" formatCode="#,##0">
                  <c:v>2609000</c:v>
                </c:pt>
                <c:pt idx="779" formatCode="#,##0">
                  <c:v>2620000</c:v>
                </c:pt>
                <c:pt idx="780" formatCode="#,##0">
                  <c:v>2657000</c:v>
                </c:pt>
                <c:pt idx="781" formatCode="#,##0">
                  <c:v>2648000</c:v>
                </c:pt>
                <c:pt idx="782" formatCode="#,##0">
                  <c:v>2675000</c:v>
                </c:pt>
                <c:pt idx="783" formatCode="#,##0">
                  <c:v>2738000</c:v>
                </c:pt>
                <c:pt idx="784" formatCode="#,##0">
                  <c:v>2677000</c:v>
                </c:pt>
                <c:pt idx="785" formatCode="#,##0">
                  <c:v>2647000</c:v>
                </c:pt>
                <c:pt idx="786" formatCode="#,##0">
                  <c:v>2688000</c:v>
                </c:pt>
                <c:pt idx="787" formatCode="#,##0">
                  <c:v>2655000</c:v>
                </c:pt>
                <c:pt idx="788" formatCode="#,##0">
                  <c:v>2694000</c:v>
                </c:pt>
                <c:pt idx="789" formatCode="#,##0">
                  <c:v>2672000</c:v>
                </c:pt>
                <c:pt idx="790" formatCode="#,##0">
                  <c:v>2750000</c:v>
                </c:pt>
                <c:pt idx="791" formatCode="#,##0">
                  <c:v>2637000</c:v>
                </c:pt>
                <c:pt idx="792" formatCode="#,##0">
                  <c:v>2707000</c:v>
                </c:pt>
                <c:pt idx="793" formatCode="#,##0">
                  <c:v>2702000</c:v>
                </c:pt>
                <c:pt idx="794" formatCode="#,##0">
                  <c:v>2549000</c:v>
                </c:pt>
                <c:pt idx="795" formatCode="#,##0">
                  <c:v>2558000</c:v>
                </c:pt>
                <c:pt idx="796" formatCode="#,##0">
                  <c:v>2622000</c:v>
                </c:pt>
                <c:pt idx="797" formatCode="#,##0">
                  <c:v>2631000</c:v>
                </c:pt>
                <c:pt idx="798" formatCode="#,##0">
                  <c:v>2629000</c:v>
                </c:pt>
                <c:pt idx="799" formatCode="#,##0">
                  <c:v>2623000</c:v>
                </c:pt>
                <c:pt idx="800" formatCode="#,##0">
                  <c:v>2712000</c:v>
                </c:pt>
                <c:pt idx="801" formatCode="#,##0">
                  <c:v>2653000</c:v>
                </c:pt>
                <c:pt idx="802" formatCode="#,##0">
                  <c:v>2674000</c:v>
                </c:pt>
                <c:pt idx="803" formatCode="#,##0">
                  <c:v>2649000</c:v>
                </c:pt>
                <c:pt idx="804" formatCode="#,##0">
                  <c:v>2674000</c:v>
                </c:pt>
                <c:pt idx="805" formatCode="#,##0">
                  <c:v>2640000</c:v>
                </c:pt>
                <c:pt idx="806" formatCode="#,##0">
                  <c:v>2688000</c:v>
                </c:pt>
                <c:pt idx="807" formatCode="#,##0">
                  <c:v>2651000</c:v>
                </c:pt>
                <c:pt idx="808" formatCode="#,##0">
                  <c:v>2609000</c:v>
                </c:pt>
                <c:pt idx="809" formatCode="#,##0">
                  <c:v>2626000</c:v>
                </c:pt>
                <c:pt idx="810" formatCode="#,##0">
                  <c:v>2650000</c:v>
                </c:pt>
                <c:pt idx="811" formatCode="#,##0">
                  <c:v>2636000</c:v>
                </c:pt>
                <c:pt idx="812" formatCode="#,##0">
                  <c:v>2613000</c:v>
                </c:pt>
                <c:pt idx="813" formatCode="#,##0">
                  <c:v>2610000</c:v>
                </c:pt>
                <c:pt idx="814" formatCode="#,##0">
                  <c:v>2615000</c:v>
                </c:pt>
                <c:pt idx="815" formatCode="#,##0">
                  <c:v>2612000</c:v>
                </c:pt>
                <c:pt idx="816" formatCode="#,##0">
                  <c:v>2592000</c:v>
                </c:pt>
                <c:pt idx="817" formatCode="#,##0">
                  <c:v>2585000</c:v>
                </c:pt>
                <c:pt idx="818" formatCode="#,##0">
                  <c:v>2605000</c:v>
                </c:pt>
                <c:pt idx="819" formatCode="#,##0">
                  <c:v>2677000</c:v>
                </c:pt>
                <c:pt idx="820" formatCode="#,##0">
                  <c:v>2651000</c:v>
                </c:pt>
                <c:pt idx="821" formatCode="#,##0">
                  <c:v>2596000</c:v>
                </c:pt>
                <c:pt idx="822" formatCode="#,##0">
                  <c:v>2602000</c:v>
                </c:pt>
                <c:pt idx="823" formatCode="#,##0">
                  <c:v>2603000</c:v>
                </c:pt>
                <c:pt idx="824" formatCode="#,##0">
                  <c:v>2614000</c:v>
                </c:pt>
                <c:pt idx="825" formatCode="#,##0">
                  <c:v>2608000</c:v>
                </c:pt>
                <c:pt idx="826" formatCode="#,##0">
                  <c:v>2574000</c:v>
                </c:pt>
                <c:pt idx="827" formatCode="#,##0">
                  <c:v>2616000</c:v>
                </c:pt>
                <c:pt idx="828" formatCode="#,##0">
                  <c:v>2567000</c:v>
                </c:pt>
                <c:pt idx="829" formatCode="#,##0">
                  <c:v>2535000</c:v>
                </c:pt>
                <c:pt idx="830" formatCode="#,##0">
                  <c:v>2539000</c:v>
                </c:pt>
                <c:pt idx="831" formatCode="#,##0">
                  <c:v>2569000</c:v>
                </c:pt>
                <c:pt idx="832" formatCode="#,##0">
                  <c:v>2505000</c:v>
                </c:pt>
                <c:pt idx="833" formatCode="#,##0">
                  <c:v>2500000</c:v>
                </c:pt>
                <c:pt idx="834" formatCode="#,##0">
                  <c:v>2484000</c:v>
                </c:pt>
                <c:pt idx="835" formatCode="#,##0">
                  <c:v>2530000</c:v>
                </c:pt>
                <c:pt idx="836" formatCode="#,##0">
                  <c:v>2513000</c:v>
                </c:pt>
                <c:pt idx="837" formatCode="#,##0">
                  <c:v>2564000</c:v>
                </c:pt>
                <c:pt idx="838" formatCode="#,##0">
                  <c:v>2518000</c:v>
                </c:pt>
                <c:pt idx="839" formatCode="#,##0">
                  <c:v>2533000</c:v>
                </c:pt>
                <c:pt idx="840" formatCode="#,##0">
                  <c:v>2541000</c:v>
                </c:pt>
                <c:pt idx="841" formatCode="#,##0">
                  <c:v>2515000</c:v>
                </c:pt>
                <c:pt idx="842" formatCode="#,##0">
                  <c:v>2501000</c:v>
                </c:pt>
                <c:pt idx="843" formatCode="#,##0">
                  <c:v>2532000</c:v>
                </c:pt>
                <c:pt idx="844" formatCode="#,##0">
                  <c:v>2473000</c:v>
                </c:pt>
                <c:pt idx="845" formatCode="#,##0">
                  <c:v>2559000</c:v>
                </c:pt>
                <c:pt idx="846" formatCode="#,##0">
                  <c:v>2486000</c:v>
                </c:pt>
                <c:pt idx="847" formatCode="#,##0">
                  <c:v>2499000</c:v>
                </c:pt>
                <c:pt idx="848" formatCode="#,##0">
                  <c:v>2567000</c:v>
                </c:pt>
                <c:pt idx="849" formatCode="#,##0">
                  <c:v>2557000</c:v>
                </c:pt>
                <c:pt idx="850" formatCode="#,##0">
                  <c:v>2508000</c:v>
                </c:pt>
                <c:pt idx="851" formatCode="#,##0">
                  <c:v>2513000</c:v>
                </c:pt>
                <c:pt idx="852" formatCode="#,##0">
                  <c:v>2530000</c:v>
                </c:pt>
                <c:pt idx="853" formatCode="#,##0">
                  <c:v>2533000</c:v>
                </c:pt>
                <c:pt idx="854" formatCode="#,##0">
                  <c:v>2528000</c:v>
                </c:pt>
                <c:pt idx="855" formatCode="#,##0">
                  <c:v>2538000</c:v>
                </c:pt>
                <c:pt idx="856" formatCode="#,##0">
                  <c:v>2536000</c:v>
                </c:pt>
                <c:pt idx="857" formatCode="#,##0">
                  <c:v>2556000</c:v>
                </c:pt>
                <c:pt idx="858" formatCode="#,##0">
                  <c:v>2620000</c:v>
                </c:pt>
                <c:pt idx="859" formatCode="#,##0">
                  <c:v>2561000</c:v>
                </c:pt>
                <c:pt idx="860" formatCode="#,##0">
                  <c:v>2597000</c:v>
                </c:pt>
                <c:pt idx="861" formatCode="#,##0">
                  <c:v>2601000</c:v>
                </c:pt>
                <c:pt idx="862" formatCode="#,##0">
                  <c:v>2638000</c:v>
                </c:pt>
                <c:pt idx="863" formatCode="#,##0">
                  <c:v>2633000</c:v>
                </c:pt>
                <c:pt idx="864" formatCode="#,##0">
                  <c:v>2645000</c:v>
                </c:pt>
                <c:pt idx="865" formatCode="#,##0">
                  <c:v>2648000</c:v>
                </c:pt>
                <c:pt idx="866" formatCode="#,##0">
                  <c:v>2659000</c:v>
                </c:pt>
                <c:pt idx="867" formatCode="#,##0">
                  <c:v>2639000</c:v>
                </c:pt>
                <c:pt idx="868" formatCode="#,##0">
                  <c:v>2644000</c:v>
                </c:pt>
                <c:pt idx="869" formatCode="#,##0">
                  <c:v>2626000</c:v>
                </c:pt>
                <c:pt idx="870" formatCode="#,##0">
                  <c:v>2650000</c:v>
                </c:pt>
                <c:pt idx="871" formatCode="#,##0">
                  <c:v>2680000</c:v>
                </c:pt>
                <c:pt idx="872" formatCode="#,##0">
                  <c:v>2670000</c:v>
                </c:pt>
                <c:pt idx="873" formatCode="#,##0">
                  <c:v>2672000</c:v>
                </c:pt>
                <c:pt idx="874" formatCode="#,##0">
                  <c:v>2687000</c:v>
                </c:pt>
                <c:pt idx="875" formatCode="#,##0">
                  <c:v>2698000</c:v>
                </c:pt>
                <c:pt idx="876" formatCode="#,##0">
                  <c:v>2755000</c:v>
                </c:pt>
                <c:pt idx="877" formatCode="#,##0">
                  <c:v>2740000</c:v>
                </c:pt>
                <c:pt idx="878" formatCode="#,##0">
                  <c:v>2727000</c:v>
                </c:pt>
                <c:pt idx="879" formatCode="#,##0">
                  <c:v>2766000</c:v>
                </c:pt>
                <c:pt idx="880" formatCode="#,##0">
                  <c:v>2792000</c:v>
                </c:pt>
                <c:pt idx="881" formatCode="#,##0">
                  <c:v>2726000</c:v>
                </c:pt>
                <c:pt idx="882" formatCode="#,##0">
                  <c:v>2769000</c:v>
                </c:pt>
                <c:pt idx="883" formatCode="#,##0">
                  <c:v>2695000</c:v>
                </c:pt>
                <c:pt idx="884" formatCode="#,##0">
                  <c:v>2716000</c:v>
                </c:pt>
                <c:pt idx="885" formatCode="#,##0">
                  <c:v>2773000</c:v>
                </c:pt>
                <c:pt idx="886" formatCode="#,##0">
                  <c:v>2730000</c:v>
                </c:pt>
                <c:pt idx="887" formatCode="#,##0">
                  <c:v>2710000</c:v>
                </c:pt>
                <c:pt idx="888" formatCode="#,##0">
                  <c:v>2746000</c:v>
                </c:pt>
                <c:pt idx="889" formatCode="#,##0">
                  <c:v>2783000</c:v>
                </c:pt>
                <c:pt idx="890" formatCode="#,##0">
                  <c:v>2779000</c:v>
                </c:pt>
                <c:pt idx="891" formatCode="#,##0">
                  <c:v>2797000</c:v>
                </c:pt>
                <c:pt idx="892" formatCode="#,##0">
                  <c:v>2748000</c:v>
                </c:pt>
                <c:pt idx="893" formatCode="#,##0">
                  <c:v>2861000</c:v>
                </c:pt>
                <c:pt idx="894" formatCode="#,##0">
                  <c:v>2764000</c:v>
                </c:pt>
                <c:pt idx="895" formatCode="#,##0">
                  <c:v>2762000</c:v>
                </c:pt>
                <c:pt idx="896" formatCode="#,##0">
                  <c:v>2814000</c:v>
                </c:pt>
                <c:pt idx="897" formatCode="#,##0">
                  <c:v>2634000</c:v>
                </c:pt>
                <c:pt idx="898" formatCode="#,##0">
                  <c:v>2705000</c:v>
                </c:pt>
                <c:pt idx="899" formatCode="#,##0">
                  <c:v>2633000</c:v>
                </c:pt>
                <c:pt idx="900" formatCode="#,##0">
                  <c:v>2720000</c:v>
                </c:pt>
                <c:pt idx="901" formatCode="#,##0">
                  <c:v>2780000</c:v>
                </c:pt>
                <c:pt idx="902" formatCode="#,##0">
                  <c:v>2747000</c:v>
                </c:pt>
                <c:pt idx="903" formatCode="#,##0">
                  <c:v>2802000</c:v>
                </c:pt>
                <c:pt idx="904" formatCode="#,##0">
                  <c:v>2784000</c:v>
                </c:pt>
                <c:pt idx="905" formatCode="#,##0">
                  <c:v>2801000</c:v>
                </c:pt>
                <c:pt idx="906" formatCode="#,##0">
                  <c:v>2785000</c:v>
                </c:pt>
                <c:pt idx="907" formatCode="#,##0">
                  <c:v>2833000</c:v>
                </c:pt>
                <c:pt idx="908" formatCode="#,##0">
                  <c:v>2801000</c:v>
                </c:pt>
                <c:pt idx="909" formatCode="#,##0">
                  <c:v>2882000</c:v>
                </c:pt>
                <c:pt idx="910" formatCode="#,##0">
                  <c:v>2833000</c:v>
                </c:pt>
                <c:pt idx="911" formatCode="#,##0">
                  <c:v>2799000</c:v>
                </c:pt>
                <c:pt idx="912" formatCode="#,##0">
                  <c:v>2810000</c:v>
                </c:pt>
                <c:pt idx="913" formatCode="#,##0">
                  <c:v>2836000</c:v>
                </c:pt>
                <c:pt idx="914" formatCode="#,##0">
                  <c:v>2856000</c:v>
                </c:pt>
                <c:pt idx="915" formatCode="#,##0">
                  <c:v>2844000</c:v>
                </c:pt>
                <c:pt idx="916" formatCode="#,##0">
                  <c:v>2768000</c:v>
                </c:pt>
                <c:pt idx="917" formatCode="#,##0">
                  <c:v>2788000</c:v>
                </c:pt>
                <c:pt idx="918" formatCode="#,##0">
                  <c:v>2821000</c:v>
                </c:pt>
                <c:pt idx="919" formatCode="#,##0">
                  <c:v>2791000</c:v>
                </c:pt>
                <c:pt idx="920" formatCode="#,##0">
                  <c:v>2813000</c:v>
                </c:pt>
                <c:pt idx="921" formatCode="#,##0">
                  <c:v>2843000</c:v>
                </c:pt>
                <c:pt idx="922" formatCode="#,##0">
                  <c:v>2803000</c:v>
                </c:pt>
                <c:pt idx="923" formatCode="#,##0">
                  <c:v>2766000</c:v>
                </c:pt>
                <c:pt idx="924" formatCode="#,##0">
                  <c:v>2778000</c:v>
                </c:pt>
                <c:pt idx="925" formatCode="#,##0">
                  <c:v>2724000</c:v>
                </c:pt>
                <c:pt idx="926" formatCode="#,##0">
                  <c:v>2747000</c:v>
                </c:pt>
                <c:pt idx="927" formatCode="#,##0">
                  <c:v>2857000</c:v>
                </c:pt>
                <c:pt idx="928" formatCode="#,##0">
                  <c:v>2836000</c:v>
                </c:pt>
                <c:pt idx="929" formatCode="#,##0">
                  <c:v>2808000</c:v>
                </c:pt>
                <c:pt idx="930" formatCode="#,##0">
                  <c:v>2737000</c:v>
                </c:pt>
                <c:pt idx="931" formatCode="#,##0">
                  <c:v>2816000</c:v>
                </c:pt>
                <c:pt idx="932" formatCode="#,##0">
                  <c:v>2772000</c:v>
                </c:pt>
                <c:pt idx="933" formatCode="#,##0">
                  <c:v>2820000</c:v>
                </c:pt>
                <c:pt idx="934" formatCode="#,##0">
                  <c:v>2747000</c:v>
                </c:pt>
                <c:pt idx="935" formatCode="#,##0">
                  <c:v>2792000</c:v>
                </c:pt>
                <c:pt idx="936" formatCode="#,##0">
                  <c:v>2800000</c:v>
                </c:pt>
                <c:pt idx="937" formatCode="#,##0">
                  <c:v>2781000</c:v>
                </c:pt>
                <c:pt idx="938" formatCode="#,##0">
                  <c:v>2729000</c:v>
                </c:pt>
                <c:pt idx="939" formatCode="#,##0">
                  <c:v>2725000</c:v>
                </c:pt>
                <c:pt idx="940" formatCode="#,##0">
                  <c:v>2724000</c:v>
                </c:pt>
                <c:pt idx="941" formatCode="#,##0">
                  <c:v>2618000</c:v>
                </c:pt>
                <c:pt idx="942" formatCode="#,##0">
                  <c:v>2683000</c:v>
                </c:pt>
                <c:pt idx="943" formatCode="#,##0">
                  <c:v>2645000</c:v>
                </c:pt>
                <c:pt idx="944" formatCode="#,##0">
                  <c:v>2646000</c:v>
                </c:pt>
                <c:pt idx="945" formatCode="#,##0">
                  <c:v>2628000</c:v>
                </c:pt>
                <c:pt idx="946" formatCode="#,##0">
                  <c:v>2645000</c:v>
                </c:pt>
                <c:pt idx="947" formatCode="#,##0">
                  <c:v>2663000</c:v>
                </c:pt>
                <c:pt idx="948" formatCode="#,##0">
                  <c:v>2727000</c:v>
                </c:pt>
                <c:pt idx="949" formatCode="#,##0">
                  <c:v>2749000</c:v>
                </c:pt>
                <c:pt idx="950" formatCode="#,##0">
                  <c:v>2697000</c:v>
                </c:pt>
                <c:pt idx="951" formatCode="#,##0">
                  <c:v>2729000</c:v>
                </c:pt>
                <c:pt idx="952" formatCode="#,##0">
                  <c:v>2800000</c:v>
                </c:pt>
                <c:pt idx="953" formatCode="#,##0">
                  <c:v>2770000</c:v>
                </c:pt>
                <c:pt idx="954" formatCode="#,##0">
                  <c:v>2807000</c:v>
                </c:pt>
                <c:pt idx="955" formatCode="#,##0">
                  <c:v>2918000</c:v>
                </c:pt>
                <c:pt idx="956" formatCode="#,##0">
                  <c:v>2911000</c:v>
                </c:pt>
                <c:pt idx="957" formatCode="#,##0">
                  <c:v>2906000</c:v>
                </c:pt>
                <c:pt idx="958" formatCode="#,##0">
                  <c:v>2962000</c:v>
                </c:pt>
                <c:pt idx="959" formatCode="#,##0">
                  <c:v>3017000</c:v>
                </c:pt>
                <c:pt idx="960" formatCode="#,##0">
                  <c:v>2973000</c:v>
                </c:pt>
                <c:pt idx="961" formatCode="#,##0">
                  <c:v>3063000</c:v>
                </c:pt>
                <c:pt idx="962" formatCode="#,##0">
                  <c:v>3083000</c:v>
                </c:pt>
                <c:pt idx="963" formatCode="#,##0">
                  <c:v>3072000</c:v>
                </c:pt>
                <c:pt idx="964" formatCode="#,##0">
                  <c:v>3121000</c:v>
                </c:pt>
                <c:pt idx="965" formatCode="#,##0">
                  <c:v>3194000</c:v>
                </c:pt>
                <c:pt idx="966" formatCode="#,##0">
                  <c:v>3195000</c:v>
                </c:pt>
                <c:pt idx="967" formatCode="#,##0">
                  <c:v>3261000</c:v>
                </c:pt>
                <c:pt idx="968" formatCode="#,##0">
                  <c:v>3167000</c:v>
                </c:pt>
                <c:pt idx="969" formatCode="#,##0">
                  <c:v>3175000</c:v>
                </c:pt>
                <c:pt idx="970" formatCode="#,##0">
                  <c:v>3188000</c:v>
                </c:pt>
                <c:pt idx="971" formatCode="#,##0">
                  <c:v>3210000</c:v>
                </c:pt>
                <c:pt idx="972" formatCode="#,##0">
                  <c:v>3211000</c:v>
                </c:pt>
                <c:pt idx="973" formatCode="#,##0">
                  <c:v>3467000</c:v>
                </c:pt>
                <c:pt idx="974" formatCode="#,##0">
                  <c:v>3318000</c:v>
                </c:pt>
                <c:pt idx="975" formatCode="#,##0">
                  <c:v>3238000</c:v>
                </c:pt>
                <c:pt idx="976" formatCode="#,##0">
                  <c:v>3103000</c:v>
                </c:pt>
                <c:pt idx="977" formatCode="#,##0">
                  <c:v>3212000</c:v>
                </c:pt>
                <c:pt idx="978" formatCode="#,##0">
                  <c:v>3340000</c:v>
                </c:pt>
                <c:pt idx="979" formatCode="#,##0">
                  <c:v>3284000</c:v>
                </c:pt>
                <c:pt idx="980" formatCode="#,##0">
                  <c:v>3270000</c:v>
                </c:pt>
                <c:pt idx="981" formatCode="#,##0">
                  <c:v>3265000</c:v>
                </c:pt>
                <c:pt idx="982" formatCode="#,##0">
                  <c:v>3392000</c:v>
                </c:pt>
                <c:pt idx="983" formatCode="#,##0">
                  <c:v>3285000</c:v>
                </c:pt>
                <c:pt idx="984" formatCode="#,##0">
                  <c:v>3296000</c:v>
                </c:pt>
                <c:pt idx="985" formatCode="#,##0">
                  <c:v>3354000</c:v>
                </c:pt>
                <c:pt idx="986" formatCode="#,##0">
                  <c:v>3397000</c:v>
                </c:pt>
                <c:pt idx="987" formatCode="#,##0">
                  <c:v>3365000</c:v>
                </c:pt>
                <c:pt idx="988" formatCode="#,##0">
                  <c:v>3339000</c:v>
                </c:pt>
                <c:pt idx="989" formatCode="#,##0">
                  <c:v>3288000</c:v>
                </c:pt>
                <c:pt idx="990" formatCode="#,##0">
                  <c:v>3383000</c:v>
                </c:pt>
                <c:pt idx="991" formatCode="#,##0">
                  <c:v>3336000</c:v>
                </c:pt>
                <c:pt idx="992" formatCode="#,##0">
                  <c:v>3344000</c:v>
                </c:pt>
                <c:pt idx="993" formatCode="#,##0">
                  <c:v>3280000</c:v>
                </c:pt>
                <c:pt idx="994" formatCode="#,##0">
                  <c:v>3288000</c:v>
                </c:pt>
                <c:pt idx="995" formatCode="#,##0">
                  <c:v>3280000</c:v>
                </c:pt>
                <c:pt idx="996" formatCode="#,##0">
                  <c:v>3412000</c:v>
                </c:pt>
                <c:pt idx="997" formatCode="#,##0">
                  <c:v>3260000</c:v>
                </c:pt>
                <c:pt idx="998" formatCode="#,##0">
                  <c:v>3320000</c:v>
                </c:pt>
                <c:pt idx="999" formatCode="#,##0">
                  <c:v>3301000</c:v>
                </c:pt>
                <c:pt idx="1000" formatCode="#,##0">
                  <c:v>3364000</c:v>
                </c:pt>
                <c:pt idx="1001" formatCode="#,##0">
                  <c:v>3297000</c:v>
                </c:pt>
                <c:pt idx="1002" formatCode="#,##0">
                  <c:v>3342000</c:v>
                </c:pt>
                <c:pt idx="1003" formatCode="#,##0">
                  <c:v>3410000</c:v>
                </c:pt>
                <c:pt idx="1004" formatCode="#,##0">
                  <c:v>3340000</c:v>
                </c:pt>
                <c:pt idx="1005" formatCode="#,##0">
                  <c:v>3264000</c:v>
                </c:pt>
                <c:pt idx="1006" formatCode="#,##0">
                  <c:v>3405000</c:v>
                </c:pt>
                <c:pt idx="1007" formatCode="#,##0">
                  <c:v>3388000</c:v>
                </c:pt>
                <c:pt idx="1008" formatCode="#,##0">
                  <c:v>3348000</c:v>
                </c:pt>
                <c:pt idx="1009" formatCode="#,##0">
                  <c:v>3226000</c:v>
                </c:pt>
                <c:pt idx="1010" formatCode="#,##0">
                  <c:v>3315000</c:v>
                </c:pt>
                <c:pt idx="1011" formatCode="#,##0">
                  <c:v>3328000</c:v>
                </c:pt>
                <c:pt idx="1012" formatCode="#,##0">
                  <c:v>3336000</c:v>
                </c:pt>
                <c:pt idx="1013" formatCode="#,##0">
                  <c:v>3299000</c:v>
                </c:pt>
                <c:pt idx="1014" formatCode="#,##0">
                  <c:v>3320000</c:v>
                </c:pt>
                <c:pt idx="1015" formatCode="#,##0">
                  <c:v>3237000</c:v>
                </c:pt>
                <c:pt idx="1016" formatCode="#,##0">
                  <c:v>3388000</c:v>
                </c:pt>
                <c:pt idx="1017" formatCode="#,##0">
                  <c:v>3290000</c:v>
                </c:pt>
                <c:pt idx="1018" formatCode="#,##0">
                  <c:v>3294000</c:v>
                </c:pt>
                <c:pt idx="1019" formatCode="#,##0">
                  <c:v>3275000</c:v>
                </c:pt>
                <c:pt idx="1020" formatCode="#,##0">
                  <c:v>3326000</c:v>
                </c:pt>
                <c:pt idx="1021" formatCode="#,##0">
                  <c:v>3279000</c:v>
                </c:pt>
                <c:pt idx="1022" formatCode="#,##0">
                  <c:v>3277000</c:v>
                </c:pt>
                <c:pt idx="1023" formatCode="#,##0">
                  <c:v>3282000</c:v>
                </c:pt>
                <c:pt idx="1024" formatCode="#,##0">
                  <c:v>3314000</c:v>
                </c:pt>
                <c:pt idx="1025" formatCode="#,##0">
                  <c:v>3307000</c:v>
                </c:pt>
                <c:pt idx="1026" formatCode="#,##0">
                  <c:v>3306000</c:v>
                </c:pt>
                <c:pt idx="1027" formatCode="#,##0">
                  <c:v>3276000</c:v>
                </c:pt>
                <c:pt idx="1028" formatCode="#,##0">
                  <c:v>3255000</c:v>
                </c:pt>
                <c:pt idx="1029" formatCode="#,##0">
                  <c:v>3393000</c:v>
                </c:pt>
                <c:pt idx="1030" formatCode="#,##0">
                  <c:v>3356000</c:v>
                </c:pt>
                <c:pt idx="1031" formatCode="#,##0">
                  <c:v>3389000</c:v>
                </c:pt>
                <c:pt idx="1032" formatCode="#,##0">
                  <c:v>3428000</c:v>
                </c:pt>
                <c:pt idx="1033" formatCode="#,##0">
                  <c:v>3439000</c:v>
                </c:pt>
                <c:pt idx="1034" formatCode="#,##0">
                  <c:v>3522000</c:v>
                </c:pt>
                <c:pt idx="1035" formatCode="#,##0">
                  <c:v>3472000</c:v>
                </c:pt>
                <c:pt idx="1036" formatCode="#,##0">
                  <c:v>3459000</c:v>
                </c:pt>
                <c:pt idx="1037" formatCode="#,##0">
                  <c:v>3492000</c:v>
                </c:pt>
                <c:pt idx="1038" formatCode="#,##0">
                  <c:v>3524000</c:v>
                </c:pt>
                <c:pt idx="1039" formatCode="#,##0">
                  <c:v>3474000</c:v>
                </c:pt>
                <c:pt idx="1040" formatCode="#,##0">
                  <c:v>3502000</c:v>
                </c:pt>
                <c:pt idx="1041" formatCode="#,##0">
                  <c:v>3464000</c:v>
                </c:pt>
                <c:pt idx="1042" formatCode="#,##0">
                  <c:v>3493000</c:v>
                </c:pt>
                <c:pt idx="1043" formatCode="#,##0">
                  <c:v>3502000</c:v>
                </c:pt>
                <c:pt idx="1044" formatCode="#,##0">
                  <c:v>3404000</c:v>
                </c:pt>
                <c:pt idx="1045" formatCode="#,##0">
                  <c:v>3448000</c:v>
                </c:pt>
                <c:pt idx="1046" formatCode="#,##0">
                  <c:v>3384000</c:v>
                </c:pt>
                <c:pt idx="1047" formatCode="#,##0">
                  <c:v>3357000</c:v>
                </c:pt>
                <c:pt idx="1048" formatCode="#,##0">
                  <c:v>3304000</c:v>
                </c:pt>
                <c:pt idx="1049" formatCode="#,##0">
                  <c:v>3293000</c:v>
                </c:pt>
                <c:pt idx="1050" formatCode="#,##0">
                  <c:v>3226000</c:v>
                </c:pt>
                <c:pt idx="1051" formatCode="#,##0">
                  <c:v>3228000</c:v>
                </c:pt>
                <c:pt idx="1052" formatCode="#,##0">
                  <c:v>3162000</c:v>
                </c:pt>
                <c:pt idx="1053" formatCode="#,##0">
                  <c:v>3017000</c:v>
                </c:pt>
                <c:pt idx="1054" formatCode="#,##0">
                  <c:v>3111000</c:v>
                </c:pt>
                <c:pt idx="1055" formatCode="#,##0">
                  <c:v>3062000</c:v>
                </c:pt>
                <c:pt idx="1056" formatCode="#,##0">
                  <c:v>2938000</c:v>
                </c:pt>
                <c:pt idx="1057" formatCode="#,##0">
                  <c:v>3001000</c:v>
                </c:pt>
                <c:pt idx="1058" formatCode="#,##0">
                  <c:v>2984000</c:v>
                </c:pt>
                <c:pt idx="1059" formatCode="#,##0">
                  <c:v>3000000</c:v>
                </c:pt>
                <c:pt idx="1060" formatCode="#,##0">
                  <c:v>2918000</c:v>
                </c:pt>
                <c:pt idx="1061" formatCode="#,##0">
                  <c:v>2955000</c:v>
                </c:pt>
                <c:pt idx="1062" formatCode="#,##0">
                  <c:v>2996000</c:v>
                </c:pt>
                <c:pt idx="1063" formatCode="#,##0">
                  <c:v>2789000</c:v>
                </c:pt>
                <c:pt idx="1064" formatCode="#,##0">
                  <c:v>2813000</c:v>
                </c:pt>
                <c:pt idx="1065" formatCode="#,##0">
                  <c:v>2787000</c:v>
                </c:pt>
                <c:pt idx="1066" formatCode="#,##0">
                  <c:v>2722000</c:v>
                </c:pt>
                <c:pt idx="1067" formatCode="#,##0">
                  <c:v>2753000</c:v>
                </c:pt>
                <c:pt idx="1068" formatCode="#,##0">
                  <c:v>2621000</c:v>
                </c:pt>
                <c:pt idx="1069" formatCode="#,##0">
                  <c:v>2644000</c:v>
                </c:pt>
                <c:pt idx="1070" formatCode="#,##0">
                  <c:v>2578000</c:v>
                </c:pt>
                <c:pt idx="1071" formatCode="#,##0">
                  <c:v>2591000</c:v>
                </c:pt>
                <c:pt idx="1072" formatCode="#,##0">
                  <c:v>2585000</c:v>
                </c:pt>
                <c:pt idx="1073" formatCode="#,##0">
                  <c:v>2579000</c:v>
                </c:pt>
                <c:pt idx="1074" formatCode="#,##0">
                  <c:v>2540000</c:v>
                </c:pt>
                <c:pt idx="1075" formatCode="#,##0">
                  <c:v>2537000</c:v>
                </c:pt>
                <c:pt idx="1076" formatCode="#,##0">
                  <c:v>2500000</c:v>
                </c:pt>
                <c:pt idx="1077" formatCode="#,##0">
                  <c:v>2460000</c:v>
                </c:pt>
                <c:pt idx="1078" formatCode="#,##0">
                  <c:v>2461000</c:v>
                </c:pt>
                <c:pt idx="1079" formatCode="#,##0">
                  <c:v>2441000</c:v>
                </c:pt>
                <c:pt idx="1080" formatCode="#,##0">
                  <c:v>2498000</c:v>
                </c:pt>
                <c:pt idx="1081" formatCode="#,##0">
                  <c:v>2487000</c:v>
                </c:pt>
                <c:pt idx="1082" formatCode="#,##0">
                  <c:v>2442000</c:v>
                </c:pt>
                <c:pt idx="1083" formatCode="#,##0">
                  <c:v>2431000</c:v>
                </c:pt>
                <c:pt idx="1084" formatCode="#,##0">
                  <c:v>2402000</c:v>
                </c:pt>
                <c:pt idx="1085" formatCode="#,##0">
                  <c:v>2438000</c:v>
                </c:pt>
                <c:pt idx="1086" formatCode="#,##0">
                  <c:v>2406000</c:v>
                </c:pt>
                <c:pt idx="1087" formatCode="#,##0">
                  <c:v>2431000</c:v>
                </c:pt>
                <c:pt idx="1088" formatCode="#,##0">
                  <c:v>2381000</c:v>
                </c:pt>
                <c:pt idx="1089" formatCode="#,##0">
                  <c:v>2374000</c:v>
                </c:pt>
                <c:pt idx="1090" formatCode="#,##0">
                  <c:v>2374000</c:v>
                </c:pt>
                <c:pt idx="1091" formatCode="#,##0">
                  <c:v>2403000</c:v>
                </c:pt>
                <c:pt idx="1092" formatCode="#,##0">
                  <c:v>2385000</c:v>
                </c:pt>
                <c:pt idx="1093" formatCode="#,##0">
                  <c:v>2410000</c:v>
                </c:pt>
                <c:pt idx="1094" formatCode="#,##0">
                  <c:v>2323000</c:v>
                </c:pt>
                <c:pt idx="1095" formatCode="#,##0">
                  <c:v>2365000</c:v>
                </c:pt>
                <c:pt idx="1096" formatCode="#,##0">
                  <c:v>2344000</c:v>
                </c:pt>
                <c:pt idx="1097" formatCode="#,##0">
                  <c:v>2384000</c:v>
                </c:pt>
                <c:pt idx="1098" formatCode="#,##0">
                  <c:v>2341000</c:v>
                </c:pt>
                <c:pt idx="1099" formatCode="#,##0">
                  <c:v>2385000</c:v>
                </c:pt>
                <c:pt idx="1100" formatCode="#,##0">
                  <c:v>2347000</c:v>
                </c:pt>
                <c:pt idx="1101" formatCode="#,##0">
                  <c:v>2382000</c:v>
                </c:pt>
                <c:pt idx="1102" formatCode="#,##0">
                  <c:v>2323000</c:v>
                </c:pt>
                <c:pt idx="1103" formatCode="#,##0">
                  <c:v>2364000</c:v>
                </c:pt>
                <c:pt idx="1104" formatCode="#,##0">
                  <c:v>2316000</c:v>
                </c:pt>
                <c:pt idx="1105" formatCode="#,##0">
                  <c:v>2407000</c:v>
                </c:pt>
                <c:pt idx="1106" formatCode="#,##0">
                  <c:v>2349000</c:v>
                </c:pt>
                <c:pt idx="1107" formatCode="#,##0">
                  <c:v>2347000</c:v>
                </c:pt>
                <c:pt idx="1108" formatCode="#,##0">
                  <c:v>2302000</c:v>
                </c:pt>
                <c:pt idx="1109" formatCode="#,##0">
                  <c:v>2292000</c:v>
                </c:pt>
                <c:pt idx="1110" formatCode="#,##0">
                  <c:v>2295000</c:v>
                </c:pt>
                <c:pt idx="1111" formatCode="#,##0">
                  <c:v>2265000</c:v>
                </c:pt>
                <c:pt idx="1112" formatCode="#,##0">
                  <c:v>2271000</c:v>
                </c:pt>
                <c:pt idx="1113" formatCode="#,##0">
                  <c:v>2300000</c:v>
                </c:pt>
                <c:pt idx="1114" formatCode="#,##0">
                  <c:v>2289000</c:v>
                </c:pt>
                <c:pt idx="1115" formatCode="#,##0">
                  <c:v>2271000</c:v>
                </c:pt>
                <c:pt idx="1116" formatCode="#,##0">
                  <c:v>2280000</c:v>
                </c:pt>
                <c:pt idx="1117" formatCode="#,##0">
                  <c:v>2257000</c:v>
                </c:pt>
                <c:pt idx="1118" formatCode="#,##0">
                  <c:v>2295000</c:v>
                </c:pt>
                <c:pt idx="1119" formatCode="#,##0">
                  <c:v>2293000</c:v>
                </c:pt>
                <c:pt idx="1120" formatCode="#,##0">
                  <c:v>2279000</c:v>
                </c:pt>
                <c:pt idx="1121" formatCode="#,##0">
                  <c:v>2220000</c:v>
                </c:pt>
                <c:pt idx="1122" formatCode="#,##0">
                  <c:v>2249000</c:v>
                </c:pt>
                <c:pt idx="1123" formatCode="#,##0">
                  <c:v>2169000</c:v>
                </c:pt>
                <c:pt idx="1124" formatCode="#,##0">
                  <c:v>2207000</c:v>
                </c:pt>
                <c:pt idx="1125" formatCode="#,##0">
                  <c:v>2199000</c:v>
                </c:pt>
                <c:pt idx="1126" formatCode="#,##0">
                  <c:v>2184000</c:v>
                </c:pt>
                <c:pt idx="1127" formatCode="#,##0">
                  <c:v>2195000</c:v>
                </c:pt>
                <c:pt idx="1128" formatCode="#,##0">
                  <c:v>2214000</c:v>
                </c:pt>
                <c:pt idx="1129" formatCode="#,##0">
                  <c:v>2236000</c:v>
                </c:pt>
                <c:pt idx="1130" formatCode="#,##0">
                  <c:v>2181000</c:v>
                </c:pt>
                <c:pt idx="1131" formatCode="#,##0">
                  <c:v>2159000</c:v>
                </c:pt>
                <c:pt idx="1132" formatCode="#,##0">
                  <c:v>2217000</c:v>
                </c:pt>
                <c:pt idx="1133" formatCode="#,##0">
                  <c:v>2207000</c:v>
                </c:pt>
                <c:pt idx="1134" formatCode="#,##0">
                  <c:v>2133000</c:v>
                </c:pt>
                <c:pt idx="1135" formatCode="#,##0">
                  <c:v>2151000</c:v>
                </c:pt>
                <c:pt idx="1136" formatCode="#,##0">
                  <c:v>2113000</c:v>
                </c:pt>
                <c:pt idx="1137" formatCode="#,##0">
                  <c:v>2110000</c:v>
                </c:pt>
                <c:pt idx="1138" formatCode="#,##0">
                  <c:v>2117000</c:v>
                </c:pt>
                <c:pt idx="1139" formatCode="#,##0">
                  <c:v>2056000</c:v>
                </c:pt>
                <c:pt idx="1140" formatCode="#,##0">
                  <c:v>2085000</c:v>
                </c:pt>
                <c:pt idx="1141" formatCode="#,##0">
                  <c:v>2144000</c:v>
                </c:pt>
                <c:pt idx="1142" formatCode="#,##0">
                  <c:v>2089000</c:v>
                </c:pt>
                <c:pt idx="1143" formatCode="#,##0">
                  <c:v>2064000</c:v>
                </c:pt>
                <c:pt idx="1144" formatCode="#,##0">
                  <c:v>2104000</c:v>
                </c:pt>
                <c:pt idx="1145" formatCode="#,##0">
                  <c:v>2092000</c:v>
                </c:pt>
                <c:pt idx="1146" formatCode="#,##0">
                  <c:v>2117000</c:v>
                </c:pt>
                <c:pt idx="1147" formatCode="#,##0">
                  <c:v>2117000</c:v>
                </c:pt>
                <c:pt idx="1148" formatCode="#,##0">
                  <c:v>2145000</c:v>
                </c:pt>
                <c:pt idx="1149" formatCode="#,##0">
                  <c:v>2108000</c:v>
                </c:pt>
                <c:pt idx="1150" formatCode="#,##0">
                  <c:v>2163000</c:v>
                </c:pt>
                <c:pt idx="1151" formatCode="#,##0">
                  <c:v>2110000</c:v>
                </c:pt>
                <c:pt idx="1152" formatCode="#,##0">
                  <c:v>2167000</c:v>
                </c:pt>
                <c:pt idx="1153" formatCode="#,##0">
                  <c:v>2111000</c:v>
                </c:pt>
                <c:pt idx="1154" formatCode="#,##0">
                  <c:v>2103000</c:v>
                </c:pt>
                <c:pt idx="1155" formatCode="#,##0">
                  <c:v>2074000</c:v>
                </c:pt>
                <c:pt idx="1156" formatCode="#,##0">
                  <c:v>2071000</c:v>
                </c:pt>
                <c:pt idx="1157" formatCode="#,##0">
                  <c:v>2048000</c:v>
                </c:pt>
                <c:pt idx="1158" formatCode="#,##0">
                  <c:v>2069000</c:v>
                </c:pt>
                <c:pt idx="1159" formatCode="#,##0">
                  <c:v>2056000</c:v>
                </c:pt>
                <c:pt idx="1160" formatCode="#,##0">
                  <c:v>2092000</c:v>
                </c:pt>
                <c:pt idx="1161" formatCode="#,##0">
                  <c:v>2061000</c:v>
                </c:pt>
                <c:pt idx="1162" formatCode="#,##0">
                  <c:v>2054000</c:v>
                </c:pt>
                <c:pt idx="1163" formatCode="#,##0">
                  <c:v>2013000</c:v>
                </c:pt>
                <c:pt idx="1164" formatCode="#,##0">
                  <c:v>2006000</c:v>
                </c:pt>
                <c:pt idx="1165" formatCode="#,##0">
                  <c:v>2023000</c:v>
                </c:pt>
                <c:pt idx="1166" formatCode="#,##0">
                  <c:v>1981000</c:v>
                </c:pt>
                <c:pt idx="1167" formatCode="#,##0">
                  <c:v>2011000</c:v>
                </c:pt>
                <c:pt idx="1168" formatCode="#,##0">
                  <c:v>1898000</c:v>
                </c:pt>
                <c:pt idx="1169" formatCode="#,##0">
                  <c:v>2015000</c:v>
                </c:pt>
                <c:pt idx="1170" formatCode="#,##0">
                  <c:v>2011000</c:v>
                </c:pt>
                <c:pt idx="1171" formatCode="#,##0">
                  <c:v>1994000</c:v>
                </c:pt>
                <c:pt idx="1172" formatCode="#,##0">
                  <c:v>2017000</c:v>
                </c:pt>
                <c:pt idx="1173" formatCode="#,##0">
                  <c:v>2041000</c:v>
                </c:pt>
                <c:pt idx="1174" formatCode="#,##0">
                  <c:v>2053000</c:v>
                </c:pt>
                <c:pt idx="1175" formatCode="#,##0">
                  <c:v>2106000</c:v>
                </c:pt>
                <c:pt idx="1176" formatCode="#,##0">
                  <c:v>2053000</c:v>
                </c:pt>
                <c:pt idx="1177" formatCode="#,##0">
                  <c:v>2091000</c:v>
                </c:pt>
                <c:pt idx="1178" formatCode="#,##0">
                  <c:v>2082000</c:v>
                </c:pt>
                <c:pt idx="1179" formatCode="#,##0">
                  <c:v>2099000</c:v>
                </c:pt>
                <c:pt idx="1180" formatCode="#,##0">
                  <c:v>2070000</c:v>
                </c:pt>
                <c:pt idx="1181" formatCode="#,##0">
                  <c:v>2101000</c:v>
                </c:pt>
                <c:pt idx="1182" formatCode="#,##0">
                  <c:v>2108000</c:v>
                </c:pt>
                <c:pt idx="1183" formatCode="#,##0">
                  <c:v>2083000</c:v>
                </c:pt>
                <c:pt idx="1184" formatCode="#,##0">
                  <c:v>2073000</c:v>
                </c:pt>
                <c:pt idx="1185" formatCode="#,##0">
                  <c:v>2027000</c:v>
                </c:pt>
                <c:pt idx="1186" formatCode="#,##0">
                  <c:v>2035000</c:v>
                </c:pt>
                <c:pt idx="1187" formatCode="#,##0">
                  <c:v>2030000</c:v>
                </c:pt>
                <c:pt idx="1188" formatCode="#,##0">
                  <c:v>2034000</c:v>
                </c:pt>
                <c:pt idx="1189" formatCode="#,##0">
                  <c:v>2068000</c:v>
                </c:pt>
                <c:pt idx="1190" formatCode="#,##0">
                  <c:v>2040000</c:v>
                </c:pt>
                <c:pt idx="1191" formatCode="#,##0">
                  <c:v>2045000</c:v>
                </c:pt>
                <c:pt idx="1192" formatCode="#,##0">
                  <c:v>2099000</c:v>
                </c:pt>
                <c:pt idx="1193" formatCode="#,##0">
                  <c:v>2068000</c:v>
                </c:pt>
                <c:pt idx="1194" formatCode="#,##0">
                  <c:v>2059000</c:v>
                </c:pt>
                <c:pt idx="1195" formatCode="#,##0">
                  <c:v>2077000</c:v>
                </c:pt>
                <c:pt idx="1196" formatCode="#,##0">
                  <c:v>2067000</c:v>
                </c:pt>
                <c:pt idx="1197" formatCode="#,##0">
                  <c:v>2072000</c:v>
                </c:pt>
                <c:pt idx="1198" formatCode="#,##0">
                  <c:v>2104000</c:v>
                </c:pt>
                <c:pt idx="1199" formatCode="#,##0">
                  <c:v>2086000</c:v>
                </c:pt>
                <c:pt idx="1200" formatCode="#,##0">
                  <c:v>2077000</c:v>
                </c:pt>
                <c:pt idx="1201" formatCode="#,##0">
                  <c:v>2112000</c:v>
                </c:pt>
                <c:pt idx="1202" formatCode="#,##0">
                  <c:v>2112000</c:v>
                </c:pt>
                <c:pt idx="1203" formatCode="#,##0">
                  <c:v>2147000</c:v>
                </c:pt>
                <c:pt idx="1204" formatCode="#,##0">
                  <c:v>2111000</c:v>
                </c:pt>
                <c:pt idx="1205" formatCode="#,##0">
                  <c:v>2091000</c:v>
                </c:pt>
                <c:pt idx="1206" formatCode="#,##0">
                  <c:v>2184000</c:v>
                </c:pt>
                <c:pt idx="1207" formatCode="#,##0">
                  <c:v>2180000</c:v>
                </c:pt>
                <c:pt idx="1208" formatCode="#,##0">
                  <c:v>2213000</c:v>
                </c:pt>
                <c:pt idx="1209" formatCode="#,##0">
                  <c:v>2214000</c:v>
                </c:pt>
                <c:pt idx="1210" formatCode="#,##0">
                  <c:v>2186000</c:v>
                </c:pt>
                <c:pt idx="1211" formatCode="#,##0">
                  <c:v>2231000</c:v>
                </c:pt>
                <c:pt idx="1212" formatCode="#,##0">
                  <c:v>2096000</c:v>
                </c:pt>
                <c:pt idx="1213" formatCode="#,##0">
                  <c:v>2140000</c:v>
                </c:pt>
                <c:pt idx="1214" formatCode="#,##0">
                  <c:v>2105000</c:v>
                </c:pt>
                <c:pt idx="1215" formatCode="#,##0">
                  <c:v>2092000</c:v>
                </c:pt>
                <c:pt idx="1216" formatCode="#,##0">
                  <c:v>2125000</c:v>
                </c:pt>
                <c:pt idx="1217" formatCode="#,##0">
                  <c:v>2102000</c:v>
                </c:pt>
                <c:pt idx="1218" formatCode="#,##0">
                  <c:v>2064000</c:v>
                </c:pt>
                <c:pt idx="1219" formatCode="#,##0">
                  <c:v>2109000</c:v>
                </c:pt>
                <c:pt idx="1220" formatCode="#,##0">
                  <c:v>2054000</c:v>
                </c:pt>
                <c:pt idx="1221" formatCode="#,##0">
                  <c:v>1942000</c:v>
                </c:pt>
                <c:pt idx="1222" formatCode="#,##0">
                  <c:v>1966000</c:v>
                </c:pt>
                <c:pt idx="1223" formatCode="#,##0">
                  <c:v>2074000</c:v>
                </c:pt>
                <c:pt idx="1224" formatCode="#,##0">
                  <c:v>2101000</c:v>
                </c:pt>
                <c:pt idx="1225" formatCode="#,##0">
                  <c:v>2151000</c:v>
                </c:pt>
                <c:pt idx="1226" formatCode="#,##0">
                  <c:v>2139000</c:v>
                </c:pt>
                <c:pt idx="1227" formatCode="#,##0">
                  <c:v>2351000</c:v>
                </c:pt>
                <c:pt idx="1228" formatCode="#,##0">
                  <c:v>2172000</c:v>
                </c:pt>
                <c:pt idx="1229" formatCode="#,##0">
                  <c:v>2125000</c:v>
                </c:pt>
                <c:pt idx="1230" formatCode="#,##0">
                  <c:v>2179000</c:v>
                </c:pt>
                <c:pt idx="1231" formatCode="#,##0">
                  <c:v>2190000</c:v>
                </c:pt>
                <c:pt idx="1232" formatCode="#,##0">
                  <c:v>2194000</c:v>
                </c:pt>
                <c:pt idx="1233" formatCode="#,##0">
                  <c:v>2263000</c:v>
                </c:pt>
                <c:pt idx="1234" formatCode="#,##0">
                  <c:v>2232000</c:v>
                </c:pt>
                <c:pt idx="1235" formatCode="#,##0">
                  <c:v>2247000</c:v>
                </c:pt>
                <c:pt idx="1236" formatCode="#,##0">
                  <c:v>2211000</c:v>
                </c:pt>
                <c:pt idx="1237" formatCode="#,##0">
                  <c:v>2155000</c:v>
                </c:pt>
                <c:pt idx="1238" formatCode="#,##0">
                  <c:v>2173000</c:v>
                </c:pt>
                <c:pt idx="1239" formatCode="#,##0">
                  <c:v>2321000</c:v>
                </c:pt>
                <c:pt idx="1240" formatCode="#,##0">
                  <c:v>2258000</c:v>
                </c:pt>
                <c:pt idx="1241" formatCode="#,##0">
                  <c:v>2278000</c:v>
                </c:pt>
                <c:pt idx="1242" formatCode="#,##0">
                  <c:v>2259000</c:v>
                </c:pt>
                <c:pt idx="1243" formatCode="#,##0">
                  <c:v>2370000</c:v>
                </c:pt>
                <c:pt idx="1244" formatCode="#,##0">
                  <c:v>2275000</c:v>
                </c:pt>
                <c:pt idx="1245" formatCode="#,##0">
                  <c:v>2326000</c:v>
                </c:pt>
                <c:pt idx="1246" formatCode="#,##0">
                  <c:v>2347000</c:v>
                </c:pt>
                <c:pt idx="1247" formatCode="#,##0">
                  <c:v>2302000</c:v>
                </c:pt>
                <c:pt idx="1248" formatCode="#,##0">
                  <c:v>2386000</c:v>
                </c:pt>
                <c:pt idx="1249" formatCode="#,##0">
                  <c:v>2410000</c:v>
                </c:pt>
                <c:pt idx="1250" formatCode="#,##0">
                  <c:v>2366000</c:v>
                </c:pt>
                <c:pt idx="1251" formatCode="#,##0">
                  <c:v>2482000</c:v>
                </c:pt>
                <c:pt idx="1252" formatCode="#,##0">
                  <c:v>2410000</c:v>
                </c:pt>
                <c:pt idx="1253" formatCode="#,##0">
                  <c:v>2401000</c:v>
                </c:pt>
                <c:pt idx="1254" formatCode="#,##0">
                  <c:v>2450000</c:v>
                </c:pt>
                <c:pt idx="1255" formatCode="#,##0">
                  <c:v>2456000</c:v>
                </c:pt>
                <c:pt idx="1256" formatCode="#,##0">
                  <c:v>2460000</c:v>
                </c:pt>
                <c:pt idx="1257" formatCode="#,##0">
                  <c:v>2481000</c:v>
                </c:pt>
                <c:pt idx="1258" formatCode="#,##0">
                  <c:v>2451000</c:v>
                </c:pt>
                <c:pt idx="1259" formatCode="#,##0">
                  <c:v>2496000</c:v>
                </c:pt>
                <c:pt idx="1260" formatCode="#,##0">
                  <c:v>2515000</c:v>
                </c:pt>
                <c:pt idx="1261" formatCode="#,##0">
                  <c:v>2506000</c:v>
                </c:pt>
                <c:pt idx="1262" formatCode="#,##0">
                  <c:v>2443000</c:v>
                </c:pt>
                <c:pt idx="1263" formatCode="#,##0">
                  <c:v>2508000</c:v>
                </c:pt>
                <c:pt idx="1264" formatCode="#,##0">
                  <c:v>2590000</c:v>
                </c:pt>
                <c:pt idx="1265" formatCode="#,##0">
                  <c:v>2565000</c:v>
                </c:pt>
                <c:pt idx="1266" formatCode="#,##0">
                  <c:v>2499000</c:v>
                </c:pt>
                <c:pt idx="1267" formatCode="#,##0">
                  <c:v>2587000</c:v>
                </c:pt>
                <c:pt idx="1268" formatCode="#,##0">
                  <c:v>2634000</c:v>
                </c:pt>
                <c:pt idx="1269" formatCode="#,##0">
                  <c:v>2686000</c:v>
                </c:pt>
                <c:pt idx="1270" formatCode="#,##0">
                  <c:v>2555000</c:v>
                </c:pt>
                <c:pt idx="1271" formatCode="#,##0">
                  <c:v>2653000</c:v>
                </c:pt>
                <c:pt idx="1272" formatCode="#,##0">
                  <c:v>2614000</c:v>
                </c:pt>
                <c:pt idx="1273" formatCode="#,##0">
                  <c:v>2646000</c:v>
                </c:pt>
                <c:pt idx="1274" formatCode="#,##0">
                  <c:v>2707000</c:v>
                </c:pt>
                <c:pt idx="1275" formatCode="#,##0">
                  <c:v>2723000</c:v>
                </c:pt>
                <c:pt idx="1276" formatCode="#,##0">
                  <c:v>2665000</c:v>
                </c:pt>
                <c:pt idx="1277" formatCode="#,##0">
                  <c:v>2780000</c:v>
                </c:pt>
                <c:pt idx="1278" formatCode="#,##0">
                  <c:v>2698000</c:v>
                </c:pt>
                <c:pt idx="1279" formatCode="#,##0">
                  <c:v>2703000</c:v>
                </c:pt>
                <c:pt idx="1280" formatCode="#,##0">
                  <c:v>2671000</c:v>
                </c:pt>
                <c:pt idx="1281" formatCode="#,##0">
                  <c:v>2756000</c:v>
                </c:pt>
                <c:pt idx="1282" formatCode="#,##0">
                  <c:v>2664000</c:v>
                </c:pt>
                <c:pt idx="1283" formatCode="#,##0">
                  <c:v>2687000</c:v>
                </c:pt>
                <c:pt idx="1284" formatCode="#,##0">
                  <c:v>2658000</c:v>
                </c:pt>
                <c:pt idx="1285" formatCode="#,##0">
                  <c:v>2686000</c:v>
                </c:pt>
                <c:pt idx="1286" formatCode="#,##0">
                  <c:v>2583000</c:v>
                </c:pt>
                <c:pt idx="1287" formatCode="#,##0">
                  <c:v>2618000</c:v>
                </c:pt>
                <c:pt idx="1288" formatCode="#,##0">
                  <c:v>2593000</c:v>
                </c:pt>
                <c:pt idx="1289" formatCode="#,##0">
                  <c:v>2552000</c:v>
                </c:pt>
                <c:pt idx="1290" formatCode="#,##0">
                  <c:v>2669000</c:v>
                </c:pt>
                <c:pt idx="1291" formatCode="#,##0">
                  <c:v>2606000</c:v>
                </c:pt>
                <c:pt idx="1292" formatCode="#,##0">
                  <c:v>2637000</c:v>
                </c:pt>
                <c:pt idx="1293" formatCode="#,##0">
                  <c:v>2644000</c:v>
                </c:pt>
                <c:pt idx="1294" formatCode="#,##0">
                  <c:v>2653000</c:v>
                </c:pt>
                <c:pt idx="1295" formatCode="#,##0">
                  <c:v>2708000</c:v>
                </c:pt>
                <c:pt idx="1296" formatCode="#,##0">
                  <c:v>2638000</c:v>
                </c:pt>
                <c:pt idx="1297" formatCode="#,##0">
                  <c:v>2669000</c:v>
                </c:pt>
                <c:pt idx="1298" formatCode="#,##0">
                  <c:v>2670000</c:v>
                </c:pt>
                <c:pt idx="1299" formatCode="#,##0">
                  <c:v>2670000</c:v>
                </c:pt>
                <c:pt idx="1300" formatCode="#,##0">
                  <c:v>2627000</c:v>
                </c:pt>
                <c:pt idx="1301" formatCode="#,##0">
                  <c:v>2613000</c:v>
                </c:pt>
                <c:pt idx="1302" formatCode="#,##0">
                  <c:v>2570000</c:v>
                </c:pt>
                <c:pt idx="1303" formatCode="#,##0">
                  <c:v>2625000</c:v>
                </c:pt>
                <c:pt idx="1304" formatCode="#,##0">
                  <c:v>2614000</c:v>
                </c:pt>
                <c:pt idx="1305" formatCode="#,##0">
                  <c:v>2592000</c:v>
                </c:pt>
                <c:pt idx="1306" formatCode="#,##0">
                  <c:v>2589000</c:v>
                </c:pt>
                <c:pt idx="1307" formatCode="#,##0">
                  <c:v>2603000</c:v>
                </c:pt>
                <c:pt idx="1308" formatCode="#,##0">
                  <c:v>2570000</c:v>
                </c:pt>
                <c:pt idx="1309" formatCode="#,##0">
                  <c:v>2626000</c:v>
                </c:pt>
                <c:pt idx="1310" formatCode="#,##0">
                  <c:v>2569000</c:v>
                </c:pt>
                <c:pt idx="1311" formatCode="#,##0">
                  <c:v>2548000</c:v>
                </c:pt>
                <c:pt idx="1312" formatCode="#,##0">
                  <c:v>2531000</c:v>
                </c:pt>
                <c:pt idx="1313" formatCode="#,##0">
                  <c:v>2570000</c:v>
                </c:pt>
                <c:pt idx="1314" formatCode="#,##0">
                  <c:v>2516000</c:v>
                </c:pt>
                <c:pt idx="1315" formatCode="#,##0">
                  <c:v>2636000</c:v>
                </c:pt>
                <c:pt idx="1316" formatCode="#,##0">
                  <c:v>2694000</c:v>
                </c:pt>
                <c:pt idx="1317" formatCode="#,##0">
                  <c:v>2608000</c:v>
                </c:pt>
                <c:pt idx="1318" formatCode="#,##0">
                  <c:v>2543000</c:v>
                </c:pt>
                <c:pt idx="1319" formatCode="#,##0">
                  <c:v>2680000</c:v>
                </c:pt>
                <c:pt idx="1320" formatCode="#,##0">
                  <c:v>2744000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90848"/>
        <c:axId val="118592640"/>
      </c:lineChart>
      <c:catAx>
        <c:axId val="118587776"/>
        <c:scaling>
          <c:orientation val="maxMin"/>
        </c:scaling>
        <c:delete val="0"/>
        <c:axPos val="t"/>
        <c:numFmt formatCode="mm/dd/yy;@" sourceLinked="1"/>
        <c:majorTickMark val="none"/>
        <c:minorTickMark val="none"/>
        <c:tickLblPos val="high"/>
        <c:spPr>
          <a:ln w="9525">
            <a:noFill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89312"/>
        <c:crosses val="autoZero"/>
        <c:auto val="0"/>
        <c:lblAlgn val="ctr"/>
        <c:lblOffset val="100"/>
        <c:tickLblSkip val="57"/>
        <c:tickMarkSkip val="1"/>
        <c:noMultiLvlLbl val="0"/>
      </c:catAx>
      <c:valAx>
        <c:axId val="118589312"/>
        <c:scaling>
          <c:orientation val="maxMin"/>
          <c:max val="60"/>
          <c:min val="-80"/>
        </c:scaling>
        <c:delete val="0"/>
        <c:axPos val="r"/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87776"/>
        <c:crosses val="autoZero"/>
        <c:crossBetween val="between"/>
        <c:majorUnit val="20"/>
        <c:minorUnit val="4"/>
      </c:valAx>
      <c:catAx>
        <c:axId val="118590848"/>
        <c:scaling>
          <c:orientation val="maxMin"/>
        </c:scaling>
        <c:delete val="1"/>
        <c:axPos val="b"/>
        <c:numFmt formatCode="mm/dd/yy;@" sourceLinked="1"/>
        <c:majorTickMark val="out"/>
        <c:minorTickMark val="none"/>
        <c:tickLblPos val="nextTo"/>
        <c:crossAx val="118592640"/>
        <c:crosses val="autoZero"/>
        <c:auto val="0"/>
        <c:lblAlgn val="ctr"/>
        <c:lblOffset val="100"/>
        <c:noMultiLvlLbl val="0"/>
      </c:catAx>
      <c:valAx>
        <c:axId val="11859264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90848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0296296296296302"/>
          <c:y val="0.21786492374727701"/>
          <c:w val="0.31472222222222201"/>
          <c:h val="9.7512153138934604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65427249062495E-2"/>
          <c:y val="8.6293214812992097E-2"/>
          <c:w val="0.87481614991427703"/>
          <c:h val="0.77127076156496099"/>
        </c:manualLayout>
      </c:layout>
      <c:lineChart>
        <c:grouping val="standard"/>
        <c:varyColors val="0"/>
        <c:ser>
          <c:idx val="2"/>
          <c:order val="1"/>
          <c:tx>
            <c:strRef>
              <c:f>'CCI and GDP Data'!$C$13</c:f>
              <c:strCache>
                <c:ptCount val="1"/>
                <c:pt idx="0">
                  <c:v>Quarterly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GDP Data'!$B$14:$B$113</c:f>
              <c:numCache>
                <c:formatCode>mmm\-yy</c:formatCode>
                <c:ptCount val="100"/>
                <c:pt idx="0">
                  <c:v>40531</c:v>
                </c:pt>
                <c:pt idx="1">
                  <c:v>40440</c:v>
                </c:pt>
                <c:pt idx="2">
                  <c:v>40348</c:v>
                </c:pt>
                <c:pt idx="3">
                  <c:v>40256</c:v>
                </c:pt>
                <c:pt idx="4">
                  <c:v>40165</c:v>
                </c:pt>
                <c:pt idx="5">
                  <c:v>40074</c:v>
                </c:pt>
                <c:pt idx="6">
                  <c:v>39982</c:v>
                </c:pt>
                <c:pt idx="7">
                  <c:v>39890</c:v>
                </c:pt>
                <c:pt idx="8">
                  <c:v>39799</c:v>
                </c:pt>
                <c:pt idx="9">
                  <c:v>39708</c:v>
                </c:pt>
                <c:pt idx="10">
                  <c:v>39616</c:v>
                </c:pt>
                <c:pt idx="11">
                  <c:v>39524</c:v>
                </c:pt>
                <c:pt idx="12">
                  <c:v>39433</c:v>
                </c:pt>
                <c:pt idx="13">
                  <c:v>39342</c:v>
                </c:pt>
                <c:pt idx="14">
                  <c:v>39250</c:v>
                </c:pt>
                <c:pt idx="15">
                  <c:v>39158</c:v>
                </c:pt>
                <c:pt idx="16">
                  <c:v>39067</c:v>
                </c:pt>
                <c:pt idx="17">
                  <c:v>38976</c:v>
                </c:pt>
                <c:pt idx="18">
                  <c:v>38884</c:v>
                </c:pt>
                <c:pt idx="19">
                  <c:v>38792</c:v>
                </c:pt>
                <c:pt idx="20">
                  <c:v>38701</c:v>
                </c:pt>
                <c:pt idx="21">
                  <c:v>38610</c:v>
                </c:pt>
                <c:pt idx="22">
                  <c:v>38518</c:v>
                </c:pt>
                <c:pt idx="23">
                  <c:v>38426</c:v>
                </c:pt>
                <c:pt idx="24">
                  <c:v>38335</c:v>
                </c:pt>
                <c:pt idx="25">
                  <c:v>38244</c:v>
                </c:pt>
                <c:pt idx="26">
                  <c:v>38152</c:v>
                </c:pt>
                <c:pt idx="27">
                  <c:v>38060</c:v>
                </c:pt>
                <c:pt idx="28">
                  <c:v>37969</c:v>
                </c:pt>
                <c:pt idx="29">
                  <c:v>37878</c:v>
                </c:pt>
                <c:pt idx="30">
                  <c:v>37786</c:v>
                </c:pt>
                <c:pt idx="31">
                  <c:v>37694</c:v>
                </c:pt>
                <c:pt idx="32">
                  <c:v>37603</c:v>
                </c:pt>
                <c:pt idx="33">
                  <c:v>37512</c:v>
                </c:pt>
                <c:pt idx="34">
                  <c:v>37420</c:v>
                </c:pt>
                <c:pt idx="35">
                  <c:v>37328</c:v>
                </c:pt>
                <c:pt idx="36">
                  <c:v>37237</c:v>
                </c:pt>
                <c:pt idx="37">
                  <c:v>37146</c:v>
                </c:pt>
                <c:pt idx="38">
                  <c:v>37054</c:v>
                </c:pt>
                <c:pt idx="39">
                  <c:v>36962</c:v>
                </c:pt>
                <c:pt idx="40">
                  <c:v>36871</c:v>
                </c:pt>
                <c:pt idx="41">
                  <c:v>36780</c:v>
                </c:pt>
                <c:pt idx="42">
                  <c:v>36688</c:v>
                </c:pt>
                <c:pt idx="43">
                  <c:v>36596</c:v>
                </c:pt>
                <c:pt idx="44">
                  <c:v>36505</c:v>
                </c:pt>
                <c:pt idx="45">
                  <c:v>36414</c:v>
                </c:pt>
                <c:pt idx="46">
                  <c:v>36322</c:v>
                </c:pt>
                <c:pt idx="47">
                  <c:v>36230</c:v>
                </c:pt>
                <c:pt idx="48">
                  <c:v>36139</c:v>
                </c:pt>
                <c:pt idx="49">
                  <c:v>36048</c:v>
                </c:pt>
                <c:pt idx="50">
                  <c:v>35956</c:v>
                </c:pt>
                <c:pt idx="51">
                  <c:v>35864</c:v>
                </c:pt>
                <c:pt idx="52">
                  <c:v>35773</c:v>
                </c:pt>
                <c:pt idx="53">
                  <c:v>35682</c:v>
                </c:pt>
                <c:pt idx="54">
                  <c:v>35590</c:v>
                </c:pt>
                <c:pt idx="55">
                  <c:v>35498</c:v>
                </c:pt>
                <c:pt idx="56">
                  <c:v>35407</c:v>
                </c:pt>
                <c:pt idx="57">
                  <c:v>35316</c:v>
                </c:pt>
                <c:pt idx="58">
                  <c:v>35224</c:v>
                </c:pt>
                <c:pt idx="59">
                  <c:v>35132</c:v>
                </c:pt>
                <c:pt idx="60">
                  <c:v>35041</c:v>
                </c:pt>
                <c:pt idx="61">
                  <c:v>34950</c:v>
                </c:pt>
                <c:pt idx="62">
                  <c:v>34858</c:v>
                </c:pt>
                <c:pt idx="63">
                  <c:v>34766</c:v>
                </c:pt>
                <c:pt idx="64">
                  <c:v>34675</c:v>
                </c:pt>
                <c:pt idx="65">
                  <c:v>34584</c:v>
                </c:pt>
                <c:pt idx="66">
                  <c:v>34492</c:v>
                </c:pt>
                <c:pt idx="67">
                  <c:v>34400</c:v>
                </c:pt>
                <c:pt idx="68">
                  <c:v>34309</c:v>
                </c:pt>
                <c:pt idx="69">
                  <c:v>34218</c:v>
                </c:pt>
                <c:pt idx="70">
                  <c:v>34126</c:v>
                </c:pt>
                <c:pt idx="71">
                  <c:v>34034</c:v>
                </c:pt>
                <c:pt idx="72">
                  <c:v>33943</c:v>
                </c:pt>
                <c:pt idx="73">
                  <c:v>33852</c:v>
                </c:pt>
                <c:pt idx="74">
                  <c:v>33760</c:v>
                </c:pt>
                <c:pt idx="75">
                  <c:v>33668</c:v>
                </c:pt>
                <c:pt idx="76">
                  <c:v>33577</c:v>
                </c:pt>
                <c:pt idx="77">
                  <c:v>33486</c:v>
                </c:pt>
                <c:pt idx="78">
                  <c:v>33394</c:v>
                </c:pt>
                <c:pt idx="79">
                  <c:v>33302</c:v>
                </c:pt>
                <c:pt idx="80">
                  <c:v>33211</c:v>
                </c:pt>
                <c:pt idx="81">
                  <c:v>33120</c:v>
                </c:pt>
                <c:pt idx="82">
                  <c:v>33028</c:v>
                </c:pt>
                <c:pt idx="83">
                  <c:v>32936</c:v>
                </c:pt>
                <c:pt idx="84">
                  <c:v>32845</c:v>
                </c:pt>
                <c:pt idx="85">
                  <c:v>32754</c:v>
                </c:pt>
                <c:pt idx="86">
                  <c:v>32662</c:v>
                </c:pt>
                <c:pt idx="87">
                  <c:v>32570</c:v>
                </c:pt>
                <c:pt idx="88">
                  <c:v>32479</c:v>
                </c:pt>
                <c:pt idx="89">
                  <c:v>32388</c:v>
                </c:pt>
                <c:pt idx="90">
                  <c:v>32296</c:v>
                </c:pt>
                <c:pt idx="91">
                  <c:v>32204</c:v>
                </c:pt>
                <c:pt idx="92">
                  <c:v>32113</c:v>
                </c:pt>
                <c:pt idx="93">
                  <c:v>32022</c:v>
                </c:pt>
                <c:pt idx="94">
                  <c:v>31930</c:v>
                </c:pt>
                <c:pt idx="95">
                  <c:v>31838</c:v>
                </c:pt>
                <c:pt idx="96">
                  <c:v>31747</c:v>
                </c:pt>
                <c:pt idx="97">
                  <c:v>31656</c:v>
                </c:pt>
                <c:pt idx="98">
                  <c:v>31564</c:v>
                </c:pt>
                <c:pt idx="99">
                  <c:v>31472</c:v>
                </c:pt>
              </c:numCache>
            </c:numRef>
          </c:cat>
          <c:val>
            <c:numRef>
              <c:f>'CCI and GDP Data'!$C$14:$C$113</c:f>
              <c:numCache>
                <c:formatCode>0.00</c:formatCode>
                <c:ptCount val="100"/>
                <c:pt idx="0">
                  <c:v>-45.307692307692243</c:v>
                </c:pt>
                <c:pt idx="1">
                  <c:v>-45.153846153846068</c:v>
                </c:pt>
                <c:pt idx="2">
                  <c:v>-45.230769230769241</c:v>
                </c:pt>
                <c:pt idx="3">
                  <c:v>-47</c:v>
                </c:pt>
                <c:pt idx="4">
                  <c:v>-46.461538461538453</c:v>
                </c:pt>
                <c:pt idx="5">
                  <c:v>-47.769230769230766</c:v>
                </c:pt>
                <c:pt idx="6">
                  <c:v>-47.615384615384571</c:v>
                </c:pt>
                <c:pt idx="7">
                  <c:v>-49.92307692307692</c:v>
                </c:pt>
                <c:pt idx="8">
                  <c:v>-49.692307692307701</c:v>
                </c:pt>
                <c:pt idx="9">
                  <c:v>-45</c:v>
                </c:pt>
                <c:pt idx="10">
                  <c:v>-43.615384615384571</c:v>
                </c:pt>
                <c:pt idx="11">
                  <c:v>-30.53846153846154</c:v>
                </c:pt>
                <c:pt idx="12">
                  <c:v>-18.230769230769191</c:v>
                </c:pt>
                <c:pt idx="13">
                  <c:v>-12.21428571428571</c:v>
                </c:pt>
                <c:pt idx="14">
                  <c:v>-8.8461538461538449</c:v>
                </c:pt>
                <c:pt idx="15">
                  <c:v>-1.916666666666667</c:v>
                </c:pt>
                <c:pt idx="16">
                  <c:v>-3.0714285714285721</c:v>
                </c:pt>
                <c:pt idx="17">
                  <c:v>-12.61538461538461</c:v>
                </c:pt>
                <c:pt idx="18">
                  <c:v>-13.23076923076923</c:v>
                </c:pt>
                <c:pt idx="19">
                  <c:v>-10</c:v>
                </c:pt>
                <c:pt idx="20">
                  <c:v>-15.857142857142859</c:v>
                </c:pt>
                <c:pt idx="21">
                  <c:v>-12.53846153846154</c:v>
                </c:pt>
                <c:pt idx="22">
                  <c:v>-14.692307692307701</c:v>
                </c:pt>
                <c:pt idx="23">
                  <c:v>-9.6153846153846203</c:v>
                </c:pt>
                <c:pt idx="24">
                  <c:v>-7.8461538461538458</c:v>
                </c:pt>
                <c:pt idx="25">
                  <c:v>-8.1538461538461586</c:v>
                </c:pt>
                <c:pt idx="26">
                  <c:v>-15</c:v>
                </c:pt>
                <c:pt idx="27">
                  <c:v>-11.76923076923077</c:v>
                </c:pt>
                <c:pt idx="28">
                  <c:v>-14.84615384615385</c:v>
                </c:pt>
                <c:pt idx="29">
                  <c:v>-18.15384615384615</c:v>
                </c:pt>
                <c:pt idx="30">
                  <c:v>-19.69230769230769</c:v>
                </c:pt>
                <c:pt idx="31">
                  <c:v>-23.84615384615385</c:v>
                </c:pt>
                <c:pt idx="32">
                  <c:v>-20</c:v>
                </c:pt>
                <c:pt idx="33">
                  <c:v>-12.07692307692308</c:v>
                </c:pt>
                <c:pt idx="34">
                  <c:v>-4.2307692307692299</c:v>
                </c:pt>
                <c:pt idx="35">
                  <c:v>-8.2307692307692299</c:v>
                </c:pt>
                <c:pt idx="36">
                  <c:v>-5</c:v>
                </c:pt>
                <c:pt idx="37">
                  <c:v>3</c:v>
                </c:pt>
                <c:pt idx="38">
                  <c:v>4</c:v>
                </c:pt>
                <c:pt idx="39">
                  <c:v>14</c:v>
                </c:pt>
                <c:pt idx="40">
                  <c:v>28</c:v>
                </c:pt>
                <c:pt idx="41">
                  <c:v>30</c:v>
                </c:pt>
                <c:pt idx="42">
                  <c:v>27</c:v>
                </c:pt>
                <c:pt idx="43">
                  <c:v>31</c:v>
                </c:pt>
                <c:pt idx="44">
                  <c:v>26</c:v>
                </c:pt>
                <c:pt idx="45">
                  <c:v>28</c:v>
                </c:pt>
                <c:pt idx="46">
                  <c:v>28</c:v>
                </c:pt>
                <c:pt idx="47">
                  <c:v>30</c:v>
                </c:pt>
                <c:pt idx="48">
                  <c:v>25</c:v>
                </c:pt>
                <c:pt idx="49">
                  <c:v>25</c:v>
                </c:pt>
                <c:pt idx="50">
                  <c:v>23</c:v>
                </c:pt>
                <c:pt idx="51">
                  <c:v>22</c:v>
                </c:pt>
                <c:pt idx="52">
                  <c:v>8</c:v>
                </c:pt>
                <c:pt idx="53">
                  <c:v>12</c:v>
                </c:pt>
                <c:pt idx="54">
                  <c:v>2</c:v>
                </c:pt>
                <c:pt idx="55">
                  <c:v>-4</c:v>
                </c:pt>
                <c:pt idx="56">
                  <c:v>-5</c:v>
                </c:pt>
                <c:pt idx="57">
                  <c:v>-10</c:v>
                </c:pt>
                <c:pt idx="58">
                  <c:v>-11</c:v>
                </c:pt>
                <c:pt idx="59">
                  <c:v>-17</c:v>
                </c:pt>
                <c:pt idx="60">
                  <c:v>-16</c:v>
                </c:pt>
                <c:pt idx="61">
                  <c:v>-15</c:v>
                </c:pt>
                <c:pt idx="62">
                  <c:v>-13</c:v>
                </c:pt>
                <c:pt idx="63">
                  <c:v>-15</c:v>
                </c:pt>
                <c:pt idx="64">
                  <c:v>-17</c:v>
                </c:pt>
                <c:pt idx="65">
                  <c:v>-19</c:v>
                </c:pt>
                <c:pt idx="66">
                  <c:v>-19</c:v>
                </c:pt>
                <c:pt idx="67">
                  <c:v>-22</c:v>
                </c:pt>
                <c:pt idx="68">
                  <c:v>-33</c:v>
                </c:pt>
                <c:pt idx="69">
                  <c:v>-38</c:v>
                </c:pt>
                <c:pt idx="70">
                  <c:v>-37</c:v>
                </c:pt>
                <c:pt idx="71">
                  <c:v>-40</c:v>
                </c:pt>
                <c:pt idx="72">
                  <c:v>-43</c:v>
                </c:pt>
                <c:pt idx="73">
                  <c:v>-44</c:v>
                </c:pt>
                <c:pt idx="74">
                  <c:v>-43</c:v>
                </c:pt>
                <c:pt idx="75">
                  <c:v>-47</c:v>
                </c:pt>
                <c:pt idx="76">
                  <c:v>-46</c:v>
                </c:pt>
                <c:pt idx="77">
                  <c:v>-38</c:v>
                </c:pt>
                <c:pt idx="78">
                  <c:v>-34</c:v>
                </c:pt>
                <c:pt idx="79">
                  <c:v>-37</c:v>
                </c:pt>
                <c:pt idx="80">
                  <c:v>-40</c:v>
                </c:pt>
                <c:pt idx="81">
                  <c:v>-25</c:v>
                </c:pt>
                <c:pt idx="82">
                  <c:v>-16</c:v>
                </c:pt>
                <c:pt idx="83">
                  <c:v>-16</c:v>
                </c:pt>
                <c:pt idx="84">
                  <c:v>-13</c:v>
                </c:pt>
                <c:pt idx="85">
                  <c:v>-9</c:v>
                </c:pt>
                <c:pt idx="86">
                  <c:v>-15</c:v>
                </c:pt>
                <c:pt idx="87">
                  <c:v>-7</c:v>
                </c:pt>
                <c:pt idx="88">
                  <c:v>-8</c:v>
                </c:pt>
                <c:pt idx="89">
                  <c:v>-5</c:v>
                </c:pt>
                <c:pt idx="90">
                  <c:v>-10</c:v>
                </c:pt>
                <c:pt idx="91">
                  <c:v>-14</c:v>
                </c:pt>
                <c:pt idx="92">
                  <c:v>-12</c:v>
                </c:pt>
                <c:pt idx="93">
                  <c:v>-7</c:v>
                </c:pt>
                <c:pt idx="94">
                  <c:v>-9</c:v>
                </c:pt>
                <c:pt idx="95">
                  <c:v>-11</c:v>
                </c:pt>
                <c:pt idx="96">
                  <c:v>-8</c:v>
                </c:pt>
                <c:pt idx="97">
                  <c:v>-2</c:v>
                </c:pt>
                <c:pt idx="98">
                  <c:v>3</c:v>
                </c:pt>
                <c:pt idx="99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11968"/>
        <c:axId val="118613504"/>
      </c:lineChart>
      <c:lineChart>
        <c:grouping val="standard"/>
        <c:varyColors val="0"/>
        <c:ser>
          <c:idx val="1"/>
          <c:order val="0"/>
          <c:tx>
            <c:strRef>
              <c:f>'CCI and GDP Data'!$G$13</c:f>
              <c:strCache>
                <c:ptCount val="1"/>
                <c:pt idx="0">
                  <c:v>Detrended GDP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GDP Data'!$B$14:$B$113</c:f>
              <c:numCache>
                <c:formatCode>mmm\-yy</c:formatCode>
                <c:ptCount val="100"/>
                <c:pt idx="0">
                  <c:v>40531</c:v>
                </c:pt>
                <c:pt idx="1">
                  <c:v>40440</c:v>
                </c:pt>
                <c:pt idx="2">
                  <c:v>40348</c:v>
                </c:pt>
                <c:pt idx="3">
                  <c:v>40256</c:v>
                </c:pt>
                <c:pt idx="4">
                  <c:v>40165</c:v>
                </c:pt>
                <c:pt idx="5">
                  <c:v>40074</c:v>
                </c:pt>
                <c:pt idx="6">
                  <c:v>39982</c:v>
                </c:pt>
                <c:pt idx="7">
                  <c:v>39890</c:v>
                </c:pt>
                <c:pt idx="8">
                  <c:v>39799</c:v>
                </c:pt>
                <c:pt idx="9">
                  <c:v>39708</c:v>
                </c:pt>
                <c:pt idx="10">
                  <c:v>39616</c:v>
                </c:pt>
                <c:pt idx="11">
                  <c:v>39524</c:v>
                </c:pt>
                <c:pt idx="12">
                  <c:v>39433</c:v>
                </c:pt>
                <c:pt idx="13">
                  <c:v>39342</c:v>
                </c:pt>
                <c:pt idx="14">
                  <c:v>39250</c:v>
                </c:pt>
                <c:pt idx="15">
                  <c:v>39158</c:v>
                </c:pt>
                <c:pt idx="16">
                  <c:v>39067</c:v>
                </c:pt>
                <c:pt idx="17">
                  <c:v>38976</c:v>
                </c:pt>
                <c:pt idx="18">
                  <c:v>38884</c:v>
                </c:pt>
                <c:pt idx="19">
                  <c:v>38792</c:v>
                </c:pt>
                <c:pt idx="20">
                  <c:v>38701</c:v>
                </c:pt>
                <c:pt idx="21">
                  <c:v>38610</c:v>
                </c:pt>
                <c:pt idx="22">
                  <c:v>38518</c:v>
                </c:pt>
                <c:pt idx="23">
                  <c:v>38426</c:v>
                </c:pt>
                <c:pt idx="24">
                  <c:v>38335</c:v>
                </c:pt>
                <c:pt idx="25">
                  <c:v>38244</c:v>
                </c:pt>
                <c:pt idx="26">
                  <c:v>38152</c:v>
                </c:pt>
                <c:pt idx="27">
                  <c:v>38060</c:v>
                </c:pt>
                <c:pt idx="28">
                  <c:v>37969</c:v>
                </c:pt>
                <c:pt idx="29">
                  <c:v>37878</c:v>
                </c:pt>
                <c:pt idx="30">
                  <c:v>37786</c:v>
                </c:pt>
                <c:pt idx="31">
                  <c:v>37694</c:v>
                </c:pt>
                <c:pt idx="32">
                  <c:v>37603</c:v>
                </c:pt>
                <c:pt idx="33">
                  <c:v>37512</c:v>
                </c:pt>
                <c:pt idx="34">
                  <c:v>37420</c:v>
                </c:pt>
                <c:pt idx="35">
                  <c:v>37328</c:v>
                </c:pt>
                <c:pt idx="36">
                  <c:v>37237</c:v>
                </c:pt>
                <c:pt idx="37">
                  <c:v>37146</c:v>
                </c:pt>
                <c:pt idx="38">
                  <c:v>37054</c:v>
                </c:pt>
                <c:pt idx="39">
                  <c:v>36962</c:v>
                </c:pt>
                <c:pt idx="40">
                  <c:v>36871</c:v>
                </c:pt>
                <c:pt idx="41">
                  <c:v>36780</c:v>
                </c:pt>
                <c:pt idx="42">
                  <c:v>36688</c:v>
                </c:pt>
                <c:pt idx="43">
                  <c:v>36596</c:v>
                </c:pt>
                <c:pt idx="44">
                  <c:v>36505</c:v>
                </c:pt>
                <c:pt idx="45">
                  <c:v>36414</c:v>
                </c:pt>
                <c:pt idx="46">
                  <c:v>36322</c:v>
                </c:pt>
                <c:pt idx="47">
                  <c:v>36230</c:v>
                </c:pt>
                <c:pt idx="48">
                  <c:v>36139</c:v>
                </c:pt>
                <c:pt idx="49">
                  <c:v>36048</c:v>
                </c:pt>
                <c:pt idx="50">
                  <c:v>35956</c:v>
                </c:pt>
                <c:pt idx="51">
                  <c:v>35864</c:v>
                </c:pt>
                <c:pt idx="52">
                  <c:v>35773</c:v>
                </c:pt>
                <c:pt idx="53">
                  <c:v>35682</c:v>
                </c:pt>
                <c:pt idx="54">
                  <c:v>35590</c:v>
                </c:pt>
                <c:pt idx="55">
                  <c:v>35498</c:v>
                </c:pt>
                <c:pt idx="56">
                  <c:v>35407</c:v>
                </c:pt>
                <c:pt idx="57">
                  <c:v>35316</c:v>
                </c:pt>
                <c:pt idx="58">
                  <c:v>35224</c:v>
                </c:pt>
                <c:pt idx="59">
                  <c:v>35132</c:v>
                </c:pt>
                <c:pt idx="60">
                  <c:v>35041</c:v>
                </c:pt>
                <c:pt idx="61">
                  <c:v>34950</c:v>
                </c:pt>
                <c:pt idx="62">
                  <c:v>34858</c:v>
                </c:pt>
                <c:pt idx="63">
                  <c:v>34766</c:v>
                </c:pt>
                <c:pt idx="64">
                  <c:v>34675</c:v>
                </c:pt>
                <c:pt idx="65">
                  <c:v>34584</c:v>
                </c:pt>
                <c:pt idx="66">
                  <c:v>34492</c:v>
                </c:pt>
                <c:pt idx="67">
                  <c:v>34400</c:v>
                </c:pt>
                <c:pt idx="68">
                  <c:v>34309</c:v>
                </c:pt>
                <c:pt idx="69">
                  <c:v>34218</c:v>
                </c:pt>
                <c:pt idx="70">
                  <c:v>34126</c:v>
                </c:pt>
                <c:pt idx="71">
                  <c:v>34034</c:v>
                </c:pt>
                <c:pt idx="72">
                  <c:v>33943</c:v>
                </c:pt>
                <c:pt idx="73">
                  <c:v>33852</c:v>
                </c:pt>
                <c:pt idx="74">
                  <c:v>33760</c:v>
                </c:pt>
                <c:pt idx="75">
                  <c:v>33668</c:v>
                </c:pt>
                <c:pt idx="76">
                  <c:v>33577</c:v>
                </c:pt>
                <c:pt idx="77">
                  <c:v>33486</c:v>
                </c:pt>
                <c:pt idx="78">
                  <c:v>33394</c:v>
                </c:pt>
                <c:pt idx="79">
                  <c:v>33302</c:v>
                </c:pt>
                <c:pt idx="80">
                  <c:v>33211</c:v>
                </c:pt>
                <c:pt idx="81">
                  <c:v>33120</c:v>
                </c:pt>
                <c:pt idx="82">
                  <c:v>33028</c:v>
                </c:pt>
                <c:pt idx="83">
                  <c:v>32936</c:v>
                </c:pt>
                <c:pt idx="84">
                  <c:v>32845</c:v>
                </c:pt>
                <c:pt idx="85">
                  <c:v>32754</c:v>
                </c:pt>
                <c:pt idx="86">
                  <c:v>32662</c:v>
                </c:pt>
                <c:pt idx="87">
                  <c:v>32570</c:v>
                </c:pt>
                <c:pt idx="88">
                  <c:v>32479</c:v>
                </c:pt>
                <c:pt idx="89">
                  <c:v>32388</c:v>
                </c:pt>
                <c:pt idx="90">
                  <c:v>32296</c:v>
                </c:pt>
                <c:pt idx="91">
                  <c:v>32204</c:v>
                </c:pt>
                <c:pt idx="92">
                  <c:v>32113</c:v>
                </c:pt>
                <c:pt idx="93">
                  <c:v>32022</c:v>
                </c:pt>
                <c:pt idx="94">
                  <c:v>31930</c:v>
                </c:pt>
                <c:pt idx="95">
                  <c:v>31838</c:v>
                </c:pt>
                <c:pt idx="96">
                  <c:v>31747</c:v>
                </c:pt>
                <c:pt idx="97">
                  <c:v>31656</c:v>
                </c:pt>
                <c:pt idx="98">
                  <c:v>31564</c:v>
                </c:pt>
                <c:pt idx="99">
                  <c:v>31472</c:v>
                </c:pt>
              </c:numCache>
            </c:numRef>
          </c:cat>
          <c:val>
            <c:numRef>
              <c:f>'CCI and GDP Data'!$G$14:$G$113</c:f>
              <c:numCache>
                <c:formatCode>0.00</c:formatCode>
                <c:ptCount val="100"/>
                <c:pt idx="0">
                  <c:v>-475.3985499999996</c:v>
                </c:pt>
                <c:pt idx="1">
                  <c:v>-507.6259</c:v>
                </c:pt>
                <c:pt idx="2">
                  <c:v>-519.35323999999957</c:v>
                </c:pt>
                <c:pt idx="3">
                  <c:v>-503.58058</c:v>
                </c:pt>
                <c:pt idx="4">
                  <c:v>-551.50791999999956</c:v>
                </c:pt>
                <c:pt idx="5">
                  <c:v>-637.83526999999935</c:v>
                </c:pt>
                <c:pt idx="6">
                  <c:v>-616.76260999999943</c:v>
                </c:pt>
                <c:pt idx="7">
                  <c:v>-522.28994999999998</c:v>
                </c:pt>
                <c:pt idx="8">
                  <c:v>-289.31729000000001</c:v>
                </c:pt>
                <c:pt idx="9">
                  <c:v>12.355359999999999</c:v>
                </c:pt>
                <c:pt idx="10">
                  <c:v>219.72801999999999</c:v>
                </c:pt>
                <c:pt idx="11">
                  <c:v>271.80068</c:v>
                </c:pt>
                <c:pt idx="12">
                  <c:v>367.97334000000001</c:v>
                </c:pt>
                <c:pt idx="13">
                  <c:v>344.846</c:v>
                </c:pt>
                <c:pt idx="14">
                  <c:v>342.31864999999999</c:v>
                </c:pt>
                <c:pt idx="15">
                  <c:v>309.39130999999958</c:v>
                </c:pt>
                <c:pt idx="16">
                  <c:v>352.66397000000001</c:v>
                </c:pt>
                <c:pt idx="17">
                  <c:v>329.73662999999959</c:v>
                </c:pt>
                <c:pt idx="18">
                  <c:v>398.20927999999992</c:v>
                </c:pt>
                <c:pt idx="19">
                  <c:v>423.48194000000001</c:v>
                </c:pt>
                <c:pt idx="20">
                  <c:v>328.15460000000002</c:v>
                </c:pt>
                <c:pt idx="21">
                  <c:v>334.52726000000001</c:v>
                </c:pt>
                <c:pt idx="22">
                  <c:v>310.69990999999999</c:v>
                </c:pt>
                <c:pt idx="23">
                  <c:v>329.17257000000001</c:v>
                </c:pt>
                <c:pt idx="24">
                  <c:v>277.24522999999999</c:v>
                </c:pt>
                <c:pt idx="25">
                  <c:v>242.31789000000001</c:v>
                </c:pt>
                <c:pt idx="26">
                  <c:v>224.49054000000001</c:v>
                </c:pt>
                <c:pt idx="27">
                  <c:v>210.16319999999999</c:v>
                </c:pt>
                <c:pt idx="28">
                  <c:v>197.23586</c:v>
                </c:pt>
                <c:pt idx="29">
                  <c:v>161.80851999999999</c:v>
                </c:pt>
                <c:pt idx="30">
                  <c:v>36.881180000000001</c:v>
                </c:pt>
                <c:pt idx="31">
                  <c:v>15.85383</c:v>
                </c:pt>
                <c:pt idx="32">
                  <c:v>40.726489999999998</c:v>
                </c:pt>
                <c:pt idx="33">
                  <c:v>110.19915</c:v>
                </c:pt>
                <c:pt idx="34">
                  <c:v>124.47181</c:v>
                </c:pt>
                <c:pt idx="35">
                  <c:v>135.44445999999999</c:v>
                </c:pt>
                <c:pt idx="36">
                  <c:v>109.51712000000001</c:v>
                </c:pt>
                <c:pt idx="37">
                  <c:v>141.38978</c:v>
                </c:pt>
                <c:pt idx="38">
                  <c:v>244.46243999999999</c:v>
                </c:pt>
                <c:pt idx="39">
                  <c:v>242.23509000000001</c:v>
                </c:pt>
                <c:pt idx="40">
                  <c:v>351.40775000000002</c:v>
                </c:pt>
                <c:pt idx="41">
                  <c:v>356.68040999999999</c:v>
                </c:pt>
                <c:pt idx="42">
                  <c:v>419.15307000000001</c:v>
                </c:pt>
                <c:pt idx="43">
                  <c:v>275.52573000000001</c:v>
                </c:pt>
                <c:pt idx="44">
                  <c:v>318.6983799999997</c:v>
                </c:pt>
                <c:pt idx="45">
                  <c:v>196.17104</c:v>
                </c:pt>
                <c:pt idx="46">
                  <c:v>132.1437</c:v>
                </c:pt>
                <c:pt idx="47">
                  <c:v>121.21635999999999</c:v>
                </c:pt>
                <c:pt idx="48">
                  <c:v>99.489009999999993</c:v>
                </c:pt>
                <c:pt idx="49">
                  <c:v>-7.4383299999999997</c:v>
                </c:pt>
                <c:pt idx="50">
                  <c:v>-70.065669999999997</c:v>
                </c:pt>
                <c:pt idx="51">
                  <c:v>-89.093010000000007</c:v>
                </c:pt>
                <c:pt idx="52">
                  <c:v>-111.72036</c:v>
                </c:pt>
                <c:pt idx="53">
                  <c:v>-116.04770000000001</c:v>
                </c:pt>
                <c:pt idx="54">
                  <c:v>-167.27503999999999</c:v>
                </c:pt>
                <c:pt idx="55">
                  <c:v>-238.80238</c:v>
                </c:pt>
                <c:pt idx="56">
                  <c:v>-240.62973</c:v>
                </c:pt>
                <c:pt idx="57">
                  <c:v>-272.35707000000002</c:v>
                </c:pt>
                <c:pt idx="58">
                  <c:v>-282.28440999999992</c:v>
                </c:pt>
                <c:pt idx="59">
                  <c:v>-370.31175000000002</c:v>
                </c:pt>
                <c:pt idx="60">
                  <c:v>-361.33909</c:v>
                </c:pt>
                <c:pt idx="61">
                  <c:v>-353.06644</c:v>
                </c:pt>
                <c:pt idx="62">
                  <c:v>-357.19378</c:v>
                </c:pt>
                <c:pt idx="63">
                  <c:v>-304.72111999999947</c:v>
                </c:pt>
                <c:pt idx="64">
                  <c:v>-254.94846000000001</c:v>
                </c:pt>
                <c:pt idx="65">
                  <c:v>-281.97581000000002</c:v>
                </c:pt>
                <c:pt idx="66">
                  <c:v>-267.10315000000003</c:v>
                </c:pt>
                <c:pt idx="67">
                  <c:v>-314.63049000000001</c:v>
                </c:pt>
                <c:pt idx="68">
                  <c:v>-326.85782999999998</c:v>
                </c:pt>
                <c:pt idx="69">
                  <c:v>-367.68518</c:v>
                </c:pt>
                <c:pt idx="70">
                  <c:v>-340.51251999999971</c:v>
                </c:pt>
                <c:pt idx="71">
                  <c:v>-322.53985999999992</c:v>
                </c:pt>
                <c:pt idx="72">
                  <c:v>-266.16719999999992</c:v>
                </c:pt>
                <c:pt idx="73">
                  <c:v>-281.89454000000001</c:v>
                </c:pt>
                <c:pt idx="74">
                  <c:v>-295.12189000000001</c:v>
                </c:pt>
                <c:pt idx="75">
                  <c:v>-309.94923</c:v>
                </c:pt>
                <c:pt idx="76">
                  <c:v>-326.67657000000003</c:v>
                </c:pt>
                <c:pt idx="77">
                  <c:v>-286.30390999999992</c:v>
                </c:pt>
                <c:pt idx="78">
                  <c:v>-248.13126</c:v>
                </c:pt>
                <c:pt idx="79">
                  <c:v>-229.8586</c:v>
                </c:pt>
                <c:pt idx="80">
                  <c:v>-119.28594</c:v>
                </c:pt>
                <c:pt idx="81">
                  <c:v>23.186720000000001</c:v>
                </c:pt>
                <c:pt idx="82">
                  <c:v>95.159369999999981</c:v>
                </c:pt>
                <c:pt idx="83">
                  <c:v>135.13202999999999</c:v>
                </c:pt>
                <c:pt idx="84">
                  <c:v>124.00469</c:v>
                </c:pt>
                <c:pt idx="85">
                  <c:v>178.57735</c:v>
                </c:pt>
                <c:pt idx="86">
                  <c:v>188.05</c:v>
                </c:pt>
                <c:pt idx="87">
                  <c:v>201.52266</c:v>
                </c:pt>
                <c:pt idx="88">
                  <c:v>200.79532</c:v>
                </c:pt>
                <c:pt idx="89">
                  <c:v>170.76797999999999</c:v>
                </c:pt>
                <c:pt idx="90">
                  <c:v>203.44064</c:v>
                </c:pt>
                <c:pt idx="91">
                  <c:v>179.01329000000001</c:v>
                </c:pt>
                <c:pt idx="92">
                  <c:v>212.28595000000001</c:v>
                </c:pt>
                <c:pt idx="93">
                  <c:v>158.75861</c:v>
                </c:pt>
                <c:pt idx="94">
                  <c:v>167.53127000000001</c:v>
                </c:pt>
                <c:pt idx="95">
                  <c:v>162.90392</c:v>
                </c:pt>
                <c:pt idx="96">
                  <c:v>195.17658</c:v>
                </c:pt>
                <c:pt idx="97">
                  <c:v>232.64923999999999</c:v>
                </c:pt>
                <c:pt idx="98">
                  <c:v>236.52189999999999</c:v>
                </c:pt>
                <c:pt idx="99">
                  <c:v>280.19454999999999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15040"/>
        <c:axId val="118735616"/>
      </c:lineChart>
      <c:catAx>
        <c:axId val="118611968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low"/>
        <c:spPr>
          <a:ln w="9525">
            <a:noFill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13504"/>
        <c:crosses val="autoZero"/>
        <c:auto val="0"/>
        <c:lblAlgn val="ctr"/>
        <c:lblOffset val="100"/>
        <c:tickLblSkip val="5"/>
        <c:tickMarkSkip val="1"/>
        <c:noMultiLvlLbl val="0"/>
      </c:catAx>
      <c:valAx>
        <c:axId val="118613504"/>
        <c:scaling>
          <c:orientation val="minMax"/>
          <c:max val="6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11968"/>
        <c:crosses val="max"/>
        <c:crossBetween val="between"/>
        <c:majorUnit val="10"/>
      </c:valAx>
      <c:catAx>
        <c:axId val="118615040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8735616"/>
        <c:crosses val="max"/>
        <c:auto val="0"/>
        <c:lblAlgn val="ctr"/>
        <c:lblOffset val="100"/>
        <c:noMultiLvlLbl val="0"/>
      </c:catAx>
      <c:valAx>
        <c:axId val="118735616"/>
        <c:scaling>
          <c:orientation val="minMax"/>
          <c:max val="600"/>
          <c:min val="-800"/>
        </c:scaling>
        <c:delete val="0"/>
        <c:axPos val="l"/>
        <c:numFmt formatCode="0" sourceLinked="0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/>
            </a:pPr>
            <a:endParaRPr lang="en-US"/>
          </a:p>
        </c:txPr>
        <c:crossAx val="118615040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3064820982591999"/>
          <c:y val="0.21200126107283501"/>
          <c:w val="0.22074074074074099"/>
          <c:h val="9.5711583415354295E-2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259259259259199E-2"/>
          <c:y val="5.8823529411764698E-2"/>
          <c:w val="0.89333333333333298"/>
          <c:h val="0.79520697167756005"/>
        </c:manualLayout>
      </c:layout>
      <c:lineChart>
        <c:grouping val="standard"/>
        <c:varyColors val="0"/>
        <c:ser>
          <c:idx val="3"/>
          <c:order val="0"/>
          <c:tx>
            <c:strRef>
              <c:f>'CCI and Prime Rate Data'!$C$11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Prime Rate Data'!$B$12:$B$315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Prime Rate Data'!$C$12:$C$315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25312"/>
        <c:axId val="118527104"/>
      </c:lineChart>
      <c:lineChart>
        <c:grouping val="standard"/>
        <c:varyColors val="0"/>
        <c:ser>
          <c:idx val="4"/>
          <c:order val="1"/>
          <c:tx>
            <c:strRef>
              <c:f>'CCI and Prime Rate Data'!$G$11</c:f>
              <c:strCache>
                <c:ptCount val="1"/>
                <c:pt idx="0">
                  <c:v>Detrended prime rate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Prime Rate Data'!$B$12:$B$315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Prime Rate Data'!$G$12:$G$315</c:f>
              <c:numCache>
                <c:formatCode>0.00</c:formatCode>
                <c:ptCount val="304"/>
                <c:pt idx="0">
                  <c:v>-1.4275199999999999</c:v>
                </c:pt>
                <c:pt idx="1">
                  <c:v>-1.4438500000000001</c:v>
                </c:pt>
                <c:pt idx="2">
                  <c:v>-1.46017</c:v>
                </c:pt>
                <c:pt idx="3">
                  <c:v>-1.4764999999999999</c:v>
                </c:pt>
                <c:pt idx="4">
                  <c:v>-1.4928300000000001</c:v>
                </c:pt>
                <c:pt idx="5">
                  <c:v>-1.50915</c:v>
                </c:pt>
                <c:pt idx="6">
                  <c:v>-1.5254799999999999</c:v>
                </c:pt>
                <c:pt idx="7">
                  <c:v>-1.5418099999999999</c:v>
                </c:pt>
                <c:pt idx="8">
                  <c:v>-1.55813</c:v>
                </c:pt>
                <c:pt idx="9">
                  <c:v>-1.57446</c:v>
                </c:pt>
                <c:pt idx="10">
                  <c:v>-1.5907800000000001</c:v>
                </c:pt>
                <c:pt idx="11">
                  <c:v>-1.60711</c:v>
                </c:pt>
                <c:pt idx="12">
                  <c:v>-1.62344</c:v>
                </c:pt>
                <c:pt idx="13">
                  <c:v>-1.6397600000000001</c:v>
                </c:pt>
                <c:pt idx="14">
                  <c:v>-1.6560900000000001</c:v>
                </c:pt>
                <c:pt idx="15">
                  <c:v>-1.67241</c:v>
                </c:pt>
                <c:pt idx="16">
                  <c:v>-1.6887399999999999</c:v>
                </c:pt>
                <c:pt idx="17">
                  <c:v>-1.7050700000000001</c:v>
                </c:pt>
                <c:pt idx="18">
                  <c:v>-1.72139</c:v>
                </c:pt>
                <c:pt idx="19">
                  <c:v>-1.7377199999999999</c:v>
                </c:pt>
                <c:pt idx="20">
                  <c:v>-1.75404</c:v>
                </c:pt>
                <c:pt idx="21">
                  <c:v>-1.77037</c:v>
                </c:pt>
                <c:pt idx="22">
                  <c:v>-1.7867</c:v>
                </c:pt>
                <c:pt idx="23">
                  <c:v>-1.8030200000000001</c:v>
                </c:pt>
                <c:pt idx="24">
                  <c:v>-1.81935</c:v>
                </c:pt>
                <c:pt idx="25">
                  <c:v>-1.8356699999999999</c:v>
                </c:pt>
                <c:pt idx="26">
                  <c:v>-1.8520000000000001</c:v>
                </c:pt>
                <c:pt idx="27">
                  <c:v>-1.5083299999999999</c:v>
                </c:pt>
                <c:pt idx="28">
                  <c:v>-1.1346499999999999</c:v>
                </c:pt>
                <c:pt idx="29">
                  <c:v>-0.59097999999999995</c:v>
                </c:pt>
                <c:pt idx="30">
                  <c:v>-0.1673</c:v>
                </c:pt>
                <c:pt idx="31">
                  <c:v>-0.18362999999999999</c:v>
                </c:pt>
                <c:pt idx="32">
                  <c:v>-0.19996</c:v>
                </c:pt>
                <c:pt idx="33">
                  <c:v>-0.21628</c:v>
                </c:pt>
                <c:pt idx="34">
                  <c:v>-0.23261000000000001</c:v>
                </c:pt>
                <c:pt idx="35">
                  <c:v>-8.9300000000000004E-3</c:v>
                </c:pt>
                <c:pt idx="36">
                  <c:v>0.39473999999999998</c:v>
                </c:pt>
                <c:pt idx="37">
                  <c:v>0.71840999999999999</c:v>
                </c:pt>
                <c:pt idx="38">
                  <c:v>1.6820900000000001</c:v>
                </c:pt>
                <c:pt idx="39">
                  <c:v>2.0157600000000002</c:v>
                </c:pt>
                <c:pt idx="40">
                  <c:v>2.1694300000000002</c:v>
                </c:pt>
                <c:pt idx="41">
                  <c:v>2.3931100000000001</c:v>
                </c:pt>
                <c:pt idx="42">
                  <c:v>2.6667800000000002</c:v>
                </c:pt>
                <c:pt idx="43">
                  <c:v>2.87046</c:v>
                </c:pt>
                <c:pt idx="44">
                  <c:v>2.8541300000000001</c:v>
                </c:pt>
                <c:pt idx="45">
                  <c:v>2.8378000000000001</c:v>
                </c:pt>
                <c:pt idx="46">
                  <c:v>2.8214800000000002</c:v>
                </c:pt>
                <c:pt idx="47">
                  <c:v>2.805149999999998</c:v>
                </c:pt>
                <c:pt idx="48">
                  <c:v>2.7888299999999999</c:v>
                </c:pt>
                <c:pt idx="49">
                  <c:v>2.7725</c:v>
                </c:pt>
                <c:pt idx="50">
                  <c:v>2.75617</c:v>
                </c:pt>
                <c:pt idx="51">
                  <c:v>2.7398500000000001</c:v>
                </c:pt>
                <c:pt idx="52">
                  <c:v>2.7235200000000002</c:v>
                </c:pt>
                <c:pt idx="53">
                  <c:v>2.7071999999999998</c:v>
                </c:pt>
                <c:pt idx="54">
                  <c:v>2.6908699999999981</c:v>
                </c:pt>
                <c:pt idx="55">
                  <c:v>2.6745399999999999</c:v>
                </c:pt>
                <c:pt idx="56">
                  <c:v>2.65822</c:v>
                </c:pt>
                <c:pt idx="57">
                  <c:v>2.4118900000000001</c:v>
                </c:pt>
                <c:pt idx="58">
                  <c:v>2.305569999999999</c:v>
                </c:pt>
                <c:pt idx="59">
                  <c:v>2.1092399999999998</c:v>
                </c:pt>
                <c:pt idx="60">
                  <c:v>1.8729100000000001</c:v>
                </c:pt>
                <c:pt idx="61">
                  <c:v>1.8265899999999999</c:v>
                </c:pt>
                <c:pt idx="62">
                  <c:v>1.57026</c:v>
                </c:pt>
                <c:pt idx="63">
                  <c:v>1.44394</c:v>
                </c:pt>
                <c:pt idx="64">
                  <c:v>1.2776099999999999</c:v>
                </c:pt>
                <c:pt idx="65">
                  <c:v>1.01128</c:v>
                </c:pt>
                <c:pt idx="66">
                  <c:v>0.83496000000000004</c:v>
                </c:pt>
                <c:pt idx="67">
                  <c:v>0.66862999999999995</c:v>
                </c:pt>
                <c:pt idx="68">
                  <c:v>0.46231</c:v>
                </c:pt>
                <c:pt idx="69">
                  <c:v>0.20598</c:v>
                </c:pt>
                <c:pt idx="70">
                  <c:v>0.15964999999999999</c:v>
                </c:pt>
                <c:pt idx="71">
                  <c:v>-8.6669999999999997E-2</c:v>
                </c:pt>
                <c:pt idx="72">
                  <c:v>-0.27300000000000002</c:v>
                </c:pt>
                <c:pt idx="73">
                  <c:v>-0.37933</c:v>
                </c:pt>
                <c:pt idx="74">
                  <c:v>-0.63565000000000005</c:v>
                </c:pt>
                <c:pt idx="75">
                  <c:v>-0.75197999999999998</c:v>
                </c:pt>
                <c:pt idx="76">
                  <c:v>-0.98829999999999996</c:v>
                </c:pt>
                <c:pt idx="77">
                  <c:v>-1.1846300000000001</c:v>
                </c:pt>
                <c:pt idx="78">
                  <c:v>-1.37096</c:v>
                </c:pt>
                <c:pt idx="79">
                  <c:v>-1.53728</c:v>
                </c:pt>
                <c:pt idx="80">
                  <c:v>-1.7336100000000001</c:v>
                </c:pt>
                <c:pt idx="81">
                  <c:v>-1.98993</c:v>
                </c:pt>
                <c:pt idx="82">
                  <c:v>-2.0162599999999968</c:v>
                </c:pt>
                <c:pt idx="83">
                  <c:v>-2.032589999999999</c:v>
                </c:pt>
                <c:pt idx="84">
                  <c:v>-2.0489099999999998</c:v>
                </c:pt>
                <c:pt idx="85">
                  <c:v>-2.0652400000000002</c:v>
                </c:pt>
                <c:pt idx="86">
                  <c:v>-2.0815600000000001</c:v>
                </c:pt>
                <c:pt idx="87">
                  <c:v>-2.09789</c:v>
                </c:pt>
                <c:pt idx="88">
                  <c:v>-2.11422</c:v>
                </c:pt>
                <c:pt idx="89">
                  <c:v>-2.1305399999999999</c:v>
                </c:pt>
                <c:pt idx="90">
                  <c:v>-2.1468699999999981</c:v>
                </c:pt>
                <c:pt idx="91">
                  <c:v>-2.1631900000000002</c:v>
                </c:pt>
                <c:pt idx="92">
                  <c:v>-2.1795200000000001</c:v>
                </c:pt>
                <c:pt idx="93">
                  <c:v>-1.9758500000000001</c:v>
                </c:pt>
                <c:pt idx="94">
                  <c:v>-1.96217</c:v>
                </c:pt>
                <c:pt idx="95">
                  <c:v>-1.9784999999999999</c:v>
                </c:pt>
                <c:pt idx="96">
                  <c:v>-1.99482</c:v>
                </c:pt>
                <c:pt idx="97">
                  <c:v>-2.0111500000000002</c:v>
                </c:pt>
                <c:pt idx="98">
                  <c:v>-2.0274800000000002</c:v>
                </c:pt>
                <c:pt idx="99">
                  <c:v>-2.0438000000000001</c:v>
                </c:pt>
                <c:pt idx="100">
                  <c:v>-1.9601299999999999</c:v>
                </c:pt>
                <c:pt idx="101">
                  <c:v>-1.5764499999999999</c:v>
                </c:pt>
                <c:pt idx="102">
                  <c:v>-1.5927800000000001</c:v>
                </c:pt>
                <c:pt idx="103">
                  <c:v>-1.60911</c:v>
                </c:pt>
                <c:pt idx="104">
                  <c:v>-1.6254299999999999</c:v>
                </c:pt>
                <c:pt idx="105">
                  <c:v>-1.6417600000000001</c:v>
                </c:pt>
                <c:pt idx="106">
                  <c:v>-1.6580900000000001</c:v>
                </c:pt>
                <c:pt idx="107">
                  <c:v>-1.67441</c:v>
                </c:pt>
                <c:pt idx="108">
                  <c:v>-1.6907399999999999</c:v>
                </c:pt>
                <c:pt idx="109">
                  <c:v>-1.70706</c:v>
                </c:pt>
                <c:pt idx="110">
                  <c:v>-1.72339</c:v>
                </c:pt>
                <c:pt idx="111">
                  <c:v>-1.6497200000000001</c:v>
                </c:pt>
                <c:pt idx="112">
                  <c:v>-1.40604</c:v>
                </c:pt>
                <c:pt idx="113">
                  <c:v>-0.99236999999999997</c:v>
                </c:pt>
                <c:pt idx="114">
                  <c:v>-0.25868999999999998</c:v>
                </c:pt>
                <c:pt idx="115">
                  <c:v>0.11498</c:v>
                </c:pt>
                <c:pt idx="116">
                  <c:v>0.17865</c:v>
                </c:pt>
                <c:pt idx="117">
                  <c:v>0.39233000000000001</c:v>
                </c:pt>
                <c:pt idx="118">
                  <c:v>0.63600000000000001</c:v>
                </c:pt>
                <c:pt idx="119">
                  <c:v>1.1796800000000001</c:v>
                </c:pt>
                <c:pt idx="120">
                  <c:v>1.6833499999999999</c:v>
                </c:pt>
                <c:pt idx="121">
                  <c:v>1.8470200000000001</c:v>
                </c:pt>
                <c:pt idx="122">
                  <c:v>2.3807</c:v>
                </c:pt>
                <c:pt idx="123">
                  <c:v>2.814369999999998</c:v>
                </c:pt>
                <c:pt idx="124">
                  <c:v>2.798049999999999</c:v>
                </c:pt>
                <c:pt idx="125">
                  <c:v>2.78172</c:v>
                </c:pt>
                <c:pt idx="126">
                  <c:v>2.76539</c:v>
                </c:pt>
                <c:pt idx="127">
                  <c:v>2.7490700000000001</c:v>
                </c:pt>
                <c:pt idx="128">
                  <c:v>2.7327400000000002</c:v>
                </c:pt>
                <c:pt idx="129">
                  <c:v>2.7164199999999981</c:v>
                </c:pt>
                <c:pt idx="130">
                  <c:v>2.4400900000000001</c:v>
                </c:pt>
                <c:pt idx="131">
                  <c:v>2.1837599999999999</c:v>
                </c:pt>
                <c:pt idx="132">
                  <c:v>1.9974400000000001</c:v>
                </c:pt>
                <c:pt idx="133">
                  <c:v>1.8811100000000001</c:v>
                </c:pt>
                <c:pt idx="134">
                  <c:v>1.63479</c:v>
                </c:pt>
                <c:pt idx="135">
                  <c:v>1.61846</c:v>
                </c:pt>
                <c:pt idx="136">
                  <c:v>1.4721299999999999</c:v>
                </c:pt>
                <c:pt idx="137">
                  <c:v>1.3358099999999999</c:v>
                </c:pt>
                <c:pt idx="138">
                  <c:v>1.31948</c:v>
                </c:pt>
                <c:pt idx="139">
                  <c:v>1.1131500000000001</c:v>
                </c:pt>
                <c:pt idx="140">
                  <c:v>1.0368299999999999</c:v>
                </c:pt>
                <c:pt idx="141">
                  <c:v>0.77049999999999996</c:v>
                </c:pt>
                <c:pt idx="142">
                  <c:v>0.75417999999999996</c:v>
                </c:pt>
                <c:pt idx="143">
                  <c:v>0.73785000000000001</c:v>
                </c:pt>
                <c:pt idx="144">
                  <c:v>0.72152000000000005</c:v>
                </c:pt>
                <c:pt idx="145">
                  <c:v>0.70520000000000005</c:v>
                </c:pt>
                <c:pt idx="146">
                  <c:v>0.68886999999999998</c:v>
                </c:pt>
                <c:pt idx="147">
                  <c:v>0.67254999999999998</c:v>
                </c:pt>
                <c:pt idx="148">
                  <c:v>0.79622000000000004</c:v>
                </c:pt>
                <c:pt idx="149">
                  <c:v>1.00989</c:v>
                </c:pt>
                <c:pt idx="150">
                  <c:v>1.3635699999999999</c:v>
                </c:pt>
                <c:pt idx="151">
                  <c:v>1.35724</c:v>
                </c:pt>
                <c:pt idx="152">
                  <c:v>1.3409199999999999</c:v>
                </c:pt>
                <c:pt idx="153">
                  <c:v>1.3245899999999999</c:v>
                </c:pt>
                <c:pt idx="154">
                  <c:v>1.30826</c:v>
                </c:pt>
                <c:pt idx="155">
                  <c:v>1.2919400000000001</c:v>
                </c:pt>
                <c:pt idx="156">
                  <c:v>1.2756099999999999</c:v>
                </c:pt>
                <c:pt idx="157">
                  <c:v>1.25929</c:v>
                </c:pt>
                <c:pt idx="158">
                  <c:v>1.2429600000000001</c:v>
                </c:pt>
                <c:pt idx="159">
                  <c:v>1.2266300000000001</c:v>
                </c:pt>
                <c:pt idx="160">
                  <c:v>1.21031</c:v>
                </c:pt>
                <c:pt idx="161">
                  <c:v>1.19398</c:v>
                </c:pt>
                <c:pt idx="162">
                  <c:v>1.1776599999999999</c:v>
                </c:pt>
                <c:pt idx="163">
                  <c:v>1.16133</c:v>
                </c:pt>
                <c:pt idx="164">
                  <c:v>1.145</c:v>
                </c:pt>
                <c:pt idx="165">
                  <c:v>1.1286799999999999</c:v>
                </c:pt>
                <c:pt idx="166">
                  <c:v>1.1123499999999999</c:v>
                </c:pt>
                <c:pt idx="167">
                  <c:v>1.09602</c:v>
                </c:pt>
                <c:pt idx="168">
                  <c:v>0.87970000000000004</c:v>
                </c:pt>
                <c:pt idx="169">
                  <c:v>0.81337000000000004</c:v>
                </c:pt>
                <c:pt idx="170">
                  <c:v>0.79705000000000004</c:v>
                </c:pt>
                <c:pt idx="171">
                  <c:v>0.78071999999999997</c:v>
                </c:pt>
                <c:pt idx="172">
                  <c:v>0.76439000000000001</c:v>
                </c:pt>
                <c:pt idx="173">
                  <c:v>0.74807000000000001</c:v>
                </c:pt>
                <c:pt idx="174">
                  <c:v>0.73173999999999995</c:v>
                </c:pt>
                <c:pt idx="175">
                  <c:v>0.71541999999999994</c:v>
                </c:pt>
                <c:pt idx="176">
                  <c:v>0.69908999999999999</c:v>
                </c:pt>
                <c:pt idx="177">
                  <c:v>0.68276000000000003</c:v>
                </c:pt>
                <c:pt idx="178">
                  <c:v>0.66644000000000003</c:v>
                </c:pt>
                <c:pt idx="179">
                  <c:v>0.65010999999999997</c:v>
                </c:pt>
                <c:pt idx="180">
                  <c:v>0.63378999999999996</c:v>
                </c:pt>
                <c:pt idx="181">
                  <c:v>0.61746000000000001</c:v>
                </c:pt>
                <c:pt idx="182">
                  <c:v>0.85113000000000005</c:v>
                </c:pt>
                <c:pt idx="183">
                  <c:v>0.98480999999999996</c:v>
                </c:pt>
                <c:pt idx="184">
                  <c:v>1.0684800000000001</c:v>
                </c:pt>
                <c:pt idx="185">
                  <c:v>1.05216</c:v>
                </c:pt>
                <c:pt idx="186">
                  <c:v>1.03583</c:v>
                </c:pt>
                <c:pt idx="187">
                  <c:v>1.0195000000000001</c:v>
                </c:pt>
                <c:pt idx="188">
                  <c:v>1.05318</c:v>
                </c:pt>
                <c:pt idx="189">
                  <c:v>1.23685</c:v>
                </c:pt>
                <c:pt idx="190">
                  <c:v>1.2205299999999999</c:v>
                </c:pt>
                <c:pt idx="191">
                  <c:v>1.2041999999999999</c:v>
                </c:pt>
                <c:pt idx="192">
                  <c:v>1.18787</c:v>
                </c:pt>
                <c:pt idx="193">
                  <c:v>1.1715500000000001</c:v>
                </c:pt>
                <c:pt idx="194">
                  <c:v>0.65522000000000002</c:v>
                </c:pt>
                <c:pt idx="195">
                  <c:v>0.63890000000000002</c:v>
                </c:pt>
                <c:pt idx="196">
                  <c:v>0.27256999999999998</c:v>
                </c:pt>
                <c:pt idx="197">
                  <c:v>-0.14376</c:v>
                </c:pt>
                <c:pt idx="198">
                  <c:v>-0.16008</c:v>
                </c:pt>
                <c:pt idx="199">
                  <c:v>-0.41641</c:v>
                </c:pt>
                <c:pt idx="200">
                  <c:v>-0.69274000000000002</c:v>
                </c:pt>
                <c:pt idx="201">
                  <c:v>-0.70906000000000002</c:v>
                </c:pt>
                <c:pt idx="202">
                  <c:v>-0.98538999999999999</c:v>
                </c:pt>
                <c:pt idx="203">
                  <c:v>-1.5417099999999999</c:v>
                </c:pt>
                <c:pt idx="204">
                  <c:v>-1.94804</c:v>
                </c:pt>
                <c:pt idx="205">
                  <c:v>-2.0243699999999998</c:v>
                </c:pt>
                <c:pt idx="206">
                  <c:v>-2.0406900000000001</c:v>
                </c:pt>
                <c:pt idx="207">
                  <c:v>-2.0570200000000001</c:v>
                </c:pt>
                <c:pt idx="208">
                  <c:v>-2.07334</c:v>
                </c:pt>
                <c:pt idx="209">
                  <c:v>-2.089669999999999</c:v>
                </c:pt>
                <c:pt idx="210">
                  <c:v>-2.1059999999999999</c:v>
                </c:pt>
                <c:pt idx="211">
                  <c:v>-2.1223200000000002</c:v>
                </c:pt>
                <c:pt idx="212">
                  <c:v>-2.1386500000000002</c:v>
                </c:pt>
                <c:pt idx="213">
                  <c:v>-2.1549700000000001</c:v>
                </c:pt>
                <c:pt idx="214">
                  <c:v>-2.1713</c:v>
                </c:pt>
                <c:pt idx="215">
                  <c:v>-2.18763</c:v>
                </c:pt>
                <c:pt idx="216">
                  <c:v>-2.2039499999999999</c:v>
                </c:pt>
                <c:pt idx="217">
                  <c:v>-2.2202799999999998</c:v>
                </c:pt>
                <c:pt idx="218">
                  <c:v>-2.2366000000000001</c:v>
                </c:pt>
                <c:pt idx="219">
                  <c:v>-2.2529300000000001</c:v>
                </c:pt>
                <c:pt idx="220">
                  <c:v>-2.2692600000000001</c:v>
                </c:pt>
                <c:pt idx="221">
                  <c:v>-2.2855799999999999</c:v>
                </c:pt>
                <c:pt idx="222">
                  <c:v>-2.301909999999999</c:v>
                </c:pt>
                <c:pt idx="223">
                  <c:v>-2.318229999999998</c:v>
                </c:pt>
                <c:pt idx="224">
                  <c:v>-2.3145600000000002</c:v>
                </c:pt>
                <c:pt idx="225">
                  <c:v>-1.8508899999999999</c:v>
                </c:pt>
                <c:pt idx="226">
                  <c:v>-1.86721</c:v>
                </c:pt>
                <c:pt idx="227">
                  <c:v>-1.88354</c:v>
                </c:pt>
                <c:pt idx="228">
                  <c:v>-1.8998600000000001</c:v>
                </c:pt>
                <c:pt idx="229">
                  <c:v>-1.9161900000000001</c:v>
                </c:pt>
                <c:pt idx="230">
                  <c:v>-1.93252</c:v>
                </c:pt>
                <c:pt idx="231">
                  <c:v>-1.2388399999999999</c:v>
                </c:pt>
                <c:pt idx="232">
                  <c:v>-0.88517000000000001</c:v>
                </c:pt>
                <c:pt idx="233">
                  <c:v>-0.48149999999999998</c:v>
                </c:pt>
                <c:pt idx="234">
                  <c:v>-0.29781999999999997</c:v>
                </c:pt>
                <c:pt idx="235">
                  <c:v>-1.4149999999999999E-2</c:v>
                </c:pt>
                <c:pt idx="236">
                  <c:v>-3.0470000000000001E-2</c:v>
                </c:pt>
                <c:pt idx="237">
                  <c:v>-4.6800000000000001E-2</c:v>
                </c:pt>
                <c:pt idx="238">
                  <c:v>-6.3130000000000006E-2</c:v>
                </c:pt>
                <c:pt idx="239">
                  <c:v>0.42054999999999998</c:v>
                </c:pt>
                <c:pt idx="240">
                  <c:v>0.40422000000000002</c:v>
                </c:pt>
                <c:pt idx="241">
                  <c:v>0.43790000000000001</c:v>
                </c:pt>
                <c:pt idx="242">
                  <c:v>0.89156999999999997</c:v>
                </c:pt>
                <c:pt idx="243">
                  <c:v>1.35524</c:v>
                </c:pt>
                <c:pt idx="244">
                  <c:v>1.3389200000000001</c:v>
                </c:pt>
                <c:pt idx="245">
                  <c:v>1.3225899999999999</c:v>
                </c:pt>
                <c:pt idx="246">
                  <c:v>1.30627</c:v>
                </c:pt>
                <c:pt idx="247">
                  <c:v>1.2899400000000001</c:v>
                </c:pt>
                <c:pt idx="248">
                  <c:v>1.2736099999999999</c:v>
                </c:pt>
                <c:pt idx="249">
                  <c:v>1.25729</c:v>
                </c:pt>
                <c:pt idx="250">
                  <c:v>1.2409600000000001</c:v>
                </c:pt>
                <c:pt idx="251">
                  <c:v>1.22464</c:v>
                </c:pt>
                <c:pt idx="252">
                  <c:v>1.20831</c:v>
                </c:pt>
                <c:pt idx="253">
                  <c:v>1.19198</c:v>
                </c:pt>
                <c:pt idx="254">
                  <c:v>1.28566</c:v>
                </c:pt>
                <c:pt idx="255">
                  <c:v>1.65933</c:v>
                </c:pt>
                <c:pt idx="256">
                  <c:v>1.6430100000000001</c:v>
                </c:pt>
                <c:pt idx="257">
                  <c:v>1.6266799999999999</c:v>
                </c:pt>
                <c:pt idx="258">
                  <c:v>1.6103499999999999</c:v>
                </c:pt>
                <c:pt idx="259">
                  <c:v>1.5940300000000001</c:v>
                </c:pt>
                <c:pt idx="260">
                  <c:v>2.0577000000000001</c:v>
                </c:pt>
                <c:pt idx="261">
                  <c:v>2.1313800000000001</c:v>
                </c:pt>
                <c:pt idx="262">
                  <c:v>2.545049999999998</c:v>
                </c:pt>
                <c:pt idx="263">
                  <c:v>2.5287199999999999</c:v>
                </c:pt>
                <c:pt idx="264">
                  <c:v>2.5124</c:v>
                </c:pt>
                <c:pt idx="265">
                  <c:v>1.9260699999999999</c:v>
                </c:pt>
                <c:pt idx="266">
                  <c:v>1.4797400000000001</c:v>
                </c:pt>
                <c:pt idx="267">
                  <c:v>1.4634199999999999</c:v>
                </c:pt>
                <c:pt idx="268">
                  <c:v>0.99709000000000003</c:v>
                </c:pt>
                <c:pt idx="269">
                  <c:v>0.93076999999999999</c:v>
                </c:pt>
                <c:pt idx="270">
                  <c:v>0.91444000000000003</c:v>
                </c:pt>
                <c:pt idx="271">
                  <c:v>0.73811000000000004</c:v>
                </c:pt>
                <c:pt idx="272">
                  <c:v>0.17179</c:v>
                </c:pt>
                <c:pt idx="273">
                  <c:v>-0.13453999999999999</c:v>
                </c:pt>
                <c:pt idx="274">
                  <c:v>-0.31086000000000003</c:v>
                </c:pt>
                <c:pt idx="275">
                  <c:v>-0.66718999999999995</c:v>
                </c:pt>
                <c:pt idx="276">
                  <c:v>-0.68352000000000002</c:v>
                </c:pt>
                <c:pt idx="277">
                  <c:v>-0.68984000000000001</c:v>
                </c:pt>
                <c:pt idx="278">
                  <c:v>-0.46616999999999997</c:v>
                </c:pt>
                <c:pt idx="279">
                  <c:v>-0.48248999999999997</c:v>
                </c:pt>
                <c:pt idx="280">
                  <c:v>-0.46882000000000001</c:v>
                </c:pt>
                <c:pt idx="281">
                  <c:v>-0.19514999999999999</c:v>
                </c:pt>
                <c:pt idx="282">
                  <c:v>-0.58147000000000004</c:v>
                </c:pt>
                <c:pt idx="283">
                  <c:v>-1.0478000000000001</c:v>
                </c:pt>
                <c:pt idx="284">
                  <c:v>-1.06412</c:v>
                </c:pt>
                <c:pt idx="285">
                  <c:v>-1.0804499999999999</c:v>
                </c:pt>
                <c:pt idx="286">
                  <c:v>-1.20678</c:v>
                </c:pt>
                <c:pt idx="287">
                  <c:v>-1.6131</c:v>
                </c:pt>
                <c:pt idx="288">
                  <c:v>-1.8794299999999999</c:v>
                </c:pt>
                <c:pt idx="289">
                  <c:v>-1.89575</c:v>
                </c:pt>
                <c:pt idx="290">
                  <c:v>-1.91208</c:v>
                </c:pt>
                <c:pt idx="291">
                  <c:v>-1.92841</c:v>
                </c:pt>
                <c:pt idx="292">
                  <c:v>-1.9447300000000001</c:v>
                </c:pt>
                <c:pt idx="293">
                  <c:v>-1.96106</c:v>
                </c:pt>
                <c:pt idx="294">
                  <c:v>-1.9773799999999999</c:v>
                </c:pt>
                <c:pt idx="295">
                  <c:v>-1.59371</c:v>
                </c:pt>
                <c:pt idx="296">
                  <c:v>-1.3500399999999999</c:v>
                </c:pt>
                <c:pt idx="297">
                  <c:v>-1.0263599999999999</c:v>
                </c:pt>
                <c:pt idx="298">
                  <c:v>-1.0426899999999999</c:v>
                </c:pt>
                <c:pt idx="299">
                  <c:v>-0.72902</c:v>
                </c:pt>
                <c:pt idx="300">
                  <c:v>-0.47533999999999998</c:v>
                </c:pt>
                <c:pt idx="301">
                  <c:v>-9.1670000000000001E-2</c:v>
                </c:pt>
                <c:pt idx="302">
                  <c:v>-0.10799</c:v>
                </c:pt>
                <c:pt idx="303">
                  <c:v>-0.12432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28640"/>
        <c:axId val="118534528"/>
      </c:lineChart>
      <c:catAx>
        <c:axId val="118525312"/>
        <c:scaling>
          <c:orientation val="maxMin"/>
        </c:scaling>
        <c:delete val="0"/>
        <c:axPos val="t"/>
        <c:numFmt formatCode="mmm\-yy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27104"/>
        <c:crosses val="max"/>
        <c:auto val="0"/>
        <c:lblAlgn val="ctr"/>
        <c:lblOffset val="100"/>
        <c:tickLblSkip val="13"/>
        <c:tickMarkSkip val="1"/>
        <c:noMultiLvlLbl val="0"/>
      </c:catAx>
      <c:valAx>
        <c:axId val="118527104"/>
        <c:scaling>
          <c:orientation val="minMax"/>
          <c:max val="7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525312"/>
        <c:crosses val="max"/>
        <c:crossBetween val="between"/>
      </c:valAx>
      <c:catAx>
        <c:axId val="118528640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8534528"/>
        <c:crosses val="max"/>
        <c:auto val="0"/>
        <c:lblAlgn val="ctr"/>
        <c:lblOffset val="100"/>
        <c:noMultiLvlLbl val="0"/>
      </c:catAx>
      <c:valAx>
        <c:axId val="118534528"/>
        <c:scaling>
          <c:orientation val="minMax"/>
          <c:max val="4.5"/>
        </c:scaling>
        <c:delete val="0"/>
        <c:axPos val="l"/>
        <c:numFmt formatCode="0.0" sourceLinked="0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18528640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0148148148148101"/>
          <c:y val="0.15686274509803899"/>
          <c:w val="0.27879625984251999"/>
          <c:h val="0.109524432679073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33333333333302E-2"/>
          <c:y val="6.1002178649237501E-2"/>
          <c:w val="0.89925925925925898"/>
          <c:h val="0.80174291938997799"/>
        </c:manualLayout>
      </c:layout>
      <c:lineChart>
        <c:grouping val="standard"/>
        <c:varyColors val="0"/>
        <c:ser>
          <c:idx val="4"/>
          <c:order val="0"/>
          <c:tx>
            <c:strRef>
              <c:f>'CCI and CPI Data'!$C$13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'CCI and CPI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CPI Data'!$C$14:$C$317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668288"/>
        <c:axId val="118674176"/>
      </c:lineChart>
      <c:lineChart>
        <c:grouping val="standard"/>
        <c:varyColors val="0"/>
        <c:ser>
          <c:idx val="5"/>
          <c:order val="1"/>
          <c:tx>
            <c:strRef>
              <c:f>'CCI and CPI Data'!$H$13</c:f>
              <c:strCache>
                <c:ptCount val="1"/>
                <c:pt idx="0">
                  <c:v>Detrended CPI</c:v>
                </c:pt>
              </c:strCache>
            </c:strRef>
          </c:tx>
          <c:spPr>
            <a:ln w="3175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'CCI and CPI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CPI Data'!$H$14:$H$317</c:f>
              <c:numCache>
                <c:formatCode>General</c:formatCode>
                <c:ptCount val="304"/>
                <c:pt idx="1">
                  <c:v>-0.12590999999999999</c:v>
                </c:pt>
                <c:pt idx="2">
                  <c:v>-0.83772999999999997</c:v>
                </c:pt>
                <c:pt idx="3" formatCode="0.00">
                  <c:v>-1.4865600000000001</c:v>
                </c:pt>
                <c:pt idx="4" formatCode="0.00">
                  <c:v>-1.50939</c:v>
                </c:pt>
                <c:pt idx="5" formatCode="0.00">
                  <c:v>-1.2272099999999999</c:v>
                </c:pt>
                <c:pt idx="6" formatCode="0.00">
                  <c:v>-1.12504</c:v>
                </c:pt>
                <c:pt idx="7" formatCode="0.00">
                  <c:v>-0.88985999999999998</c:v>
                </c:pt>
                <c:pt idx="8" formatCode="0.00">
                  <c:v>-0.81569000000000003</c:v>
                </c:pt>
                <c:pt idx="9" formatCode="0.00">
                  <c:v>-0.44151000000000001</c:v>
                </c:pt>
                <c:pt idx="10" formatCode="0.00">
                  <c:v>0.13266</c:v>
                </c:pt>
                <c:pt idx="11" formatCode="0.00">
                  <c:v>0.30682999999999999</c:v>
                </c:pt>
                <c:pt idx="12" formatCode="0.00">
                  <c:v>0.28100999999999998</c:v>
                </c:pt>
                <c:pt idx="13" formatCode="0.00">
                  <c:v>-0.24482000000000001</c:v>
                </c:pt>
                <c:pt idx="14" formatCode="0.00">
                  <c:v>0.12936</c:v>
                </c:pt>
                <c:pt idx="15" formatCode="0.00">
                  <c:v>-0.29647000000000001</c:v>
                </c:pt>
                <c:pt idx="16" formatCode="0.00">
                  <c:v>0.47771000000000002</c:v>
                </c:pt>
                <c:pt idx="17" formatCode="0.00">
                  <c:v>0.75187999999999999</c:v>
                </c:pt>
                <c:pt idx="18" formatCode="0.00">
                  <c:v>0.92605000000000004</c:v>
                </c:pt>
                <c:pt idx="19" formatCode="0.00">
                  <c:v>1.10023</c:v>
                </c:pt>
                <c:pt idx="20" formatCode="0.00">
                  <c:v>1.0744</c:v>
                </c:pt>
                <c:pt idx="21" formatCode="0.00">
                  <c:v>1.74858</c:v>
                </c:pt>
                <c:pt idx="22" formatCode="0.00">
                  <c:v>0.32274999999999998</c:v>
                </c:pt>
                <c:pt idx="23" formatCode="0.00">
                  <c:v>-3.0799999999999998E-3</c:v>
                </c:pt>
                <c:pt idx="24" formatCode="0.00">
                  <c:v>-0.12889999999999999</c:v>
                </c:pt>
                <c:pt idx="25" formatCode="0.00">
                  <c:v>-0.25473000000000001</c:v>
                </c:pt>
                <c:pt idx="26" formatCode="0.00">
                  <c:v>-0.98055000000000003</c:v>
                </c:pt>
                <c:pt idx="27" formatCode="0.00">
                  <c:v>-1.5063800000000001</c:v>
                </c:pt>
                <c:pt idx="28" formatCode="0.00">
                  <c:v>1.0678000000000001</c:v>
                </c:pt>
                <c:pt idx="29" formatCode="0.00">
                  <c:v>5.6419699999999997</c:v>
                </c:pt>
                <c:pt idx="30" formatCode="0.00">
                  <c:v>8.2161400000000011</c:v>
                </c:pt>
                <c:pt idx="31" formatCode="0.00">
                  <c:v>8.8903200000000009</c:v>
                </c:pt>
                <c:pt idx="32" formatCode="0.00">
                  <c:v>10.164490000000001</c:v>
                </c:pt>
                <c:pt idx="33" formatCode="0.00">
                  <c:v>9.3386699999999987</c:v>
                </c:pt>
                <c:pt idx="34" formatCode="0.00">
                  <c:v>7.5128399999999971</c:v>
                </c:pt>
                <c:pt idx="35" formatCode="0.00">
                  <c:v>6.0870099999999976</c:v>
                </c:pt>
                <c:pt idx="36" formatCode="0.00">
                  <c:v>5.1611899999999968</c:v>
                </c:pt>
                <c:pt idx="37" formatCode="0.00">
                  <c:v>3.73536</c:v>
                </c:pt>
                <c:pt idx="38" formatCode="0.00">
                  <c:v>3.5095399999999999</c:v>
                </c:pt>
                <c:pt idx="39" formatCode="0.00">
                  <c:v>2.7837100000000001</c:v>
                </c:pt>
                <c:pt idx="40" formatCode="0.00">
                  <c:v>3.357889999999998</c:v>
                </c:pt>
                <c:pt idx="41" formatCode="0.00">
                  <c:v>2.4320599999999968</c:v>
                </c:pt>
                <c:pt idx="42" formatCode="0.00">
                  <c:v>2.406229999999999</c:v>
                </c:pt>
                <c:pt idx="43" formatCode="0.00">
                  <c:v>2.1804100000000002</c:v>
                </c:pt>
                <c:pt idx="44" formatCode="0.00">
                  <c:v>2.95458</c:v>
                </c:pt>
                <c:pt idx="45" formatCode="0.00">
                  <c:v>3.42876</c:v>
                </c:pt>
                <c:pt idx="46" formatCode="0.00">
                  <c:v>3.302929999999999</c:v>
                </c:pt>
                <c:pt idx="47" formatCode="0.00">
                  <c:v>2.4771100000000001</c:v>
                </c:pt>
                <c:pt idx="48" formatCode="0.00">
                  <c:v>1.55128</c:v>
                </c:pt>
                <c:pt idx="49" formatCode="0.00">
                  <c:v>2.545E-2</c:v>
                </c:pt>
                <c:pt idx="50" formatCode="0.00">
                  <c:v>-0.70037000000000005</c:v>
                </c:pt>
                <c:pt idx="51" formatCode="0.00">
                  <c:v>-0.92620000000000002</c:v>
                </c:pt>
                <c:pt idx="52" formatCode="0.00">
                  <c:v>-0.85202</c:v>
                </c:pt>
                <c:pt idx="53" formatCode="0.00">
                  <c:v>-0.17785000000000001</c:v>
                </c:pt>
                <c:pt idx="54" formatCode="0.00">
                  <c:v>1.2963199999999999</c:v>
                </c:pt>
                <c:pt idx="55" formatCode="0.00">
                  <c:v>2.6705000000000001</c:v>
                </c:pt>
                <c:pt idx="56" formatCode="0.00">
                  <c:v>2.6446700000000001</c:v>
                </c:pt>
                <c:pt idx="57" formatCode="0.00">
                  <c:v>2.4188499999999968</c:v>
                </c:pt>
                <c:pt idx="58" formatCode="0.00">
                  <c:v>2.393019999999999</c:v>
                </c:pt>
                <c:pt idx="59" formatCode="0.00">
                  <c:v>1.7672000000000001</c:v>
                </c:pt>
                <c:pt idx="60" formatCode="0.00">
                  <c:v>0.44136999999999998</c:v>
                </c:pt>
                <c:pt idx="61" formatCode="0.00">
                  <c:v>-0.28445999999999999</c:v>
                </c:pt>
                <c:pt idx="62" formatCode="0.00">
                  <c:v>-0.31028</c:v>
                </c:pt>
                <c:pt idx="63" formatCode="0.00">
                  <c:v>-1.43611</c:v>
                </c:pt>
                <c:pt idx="64" formatCode="0.00">
                  <c:v>-0.26193</c:v>
                </c:pt>
                <c:pt idx="65" formatCode="0.00">
                  <c:v>1.71224</c:v>
                </c:pt>
                <c:pt idx="66" formatCode="0.00">
                  <c:v>1.68642</c:v>
                </c:pt>
                <c:pt idx="67" formatCode="0.00">
                  <c:v>-0.33940999999999999</c:v>
                </c:pt>
                <c:pt idx="68" formatCode="0.00">
                  <c:v>-0.96523999999999999</c:v>
                </c:pt>
                <c:pt idx="69" formatCode="0.00">
                  <c:v>-1.4910600000000001</c:v>
                </c:pt>
                <c:pt idx="70" formatCode="0.00">
                  <c:v>-1.21689</c:v>
                </c:pt>
                <c:pt idx="71" formatCode="0.00">
                  <c:v>-0.64271</c:v>
                </c:pt>
                <c:pt idx="72" formatCode="0.00">
                  <c:v>-1.56854</c:v>
                </c:pt>
                <c:pt idx="73" formatCode="0.00">
                  <c:v>-2.6943700000000002</c:v>
                </c:pt>
                <c:pt idx="74" formatCode="0.00">
                  <c:v>-3.4201899999999998</c:v>
                </c:pt>
                <c:pt idx="75" formatCode="0.00">
                  <c:v>-3.4460199999999981</c:v>
                </c:pt>
                <c:pt idx="76" formatCode="0.00">
                  <c:v>-2.3718399999999971</c:v>
                </c:pt>
                <c:pt idx="77" formatCode="0.00">
                  <c:v>-2.097669999999999</c:v>
                </c:pt>
                <c:pt idx="78" formatCode="0.00">
                  <c:v>-2.72349</c:v>
                </c:pt>
                <c:pt idx="79" formatCode="0.00">
                  <c:v>-2.74932</c:v>
                </c:pt>
                <c:pt idx="80" formatCode="0.00">
                  <c:v>-2.4751500000000002</c:v>
                </c:pt>
                <c:pt idx="81" formatCode="0.00">
                  <c:v>-1.80097</c:v>
                </c:pt>
                <c:pt idx="82" formatCode="0.00">
                  <c:v>-2.0268000000000002</c:v>
                </c:pt>
                <c:pt idx="83" formatCode="0.00">
                  <c:v>-2.7526199999999981</c:v>
                </c:pt>
                <c:pt idx="84" formatCode="0.00">
                  <c:v>-2.97845</c:v>
                </c:pt>
                <c:pt idx="85" formatCode="0.00">
                  <c:v>-3.804279999999999</c:v>
                </c:pt>
                <c:pt idx="86" formatCode="0.00">
                  <c:v>-4.4301000000000004</c:v>
                </c:pt>
                <c:pt idx="87" formatCode="0.00">
                  <c:v>-5.2559299999999984</c:v>
                </c:pt>
                <c:pt idx="88" formatCode="0.00">
                  <c:v>-4.5817500000000004</c:v>
                </c:pt>
                <c:pt idx="89" formatCode="0.00">
                  <c:v>-3.5075799999999999</c:v>
                </c:pt>
                <c:pt idx="90" formatCode="0.00">
                  <c:v>-2.9333999999999998</c:v>
                </c:pt>
                <c:pt idx="91" formatCode="0.00">
                  <c:v>-3.15923</c:v>
                </c:pt>
                <c:pt idx="92" formatCode="0.00">
                  <c:v>-3.485059999999998</c:v>
                </c:pt>
                <c:pt idx="93" formatCode="0.00">
                  <c:v>-3.31088</c:v>
                </c:pt>
                <c:pt idx="94" formatCode="0.00">
                  <c:v>-3.136709999999999</c:v>
                </c:pt>
                <c:pt idx="95" formatCode="0.00">
                  <c:v>-2.4625300000000001</c:v>
                </c:pt>
                <c:pt idx="96" formatCode="0.00">
                  <c:v>-1.6883600000000001</c:v>
                </c:pt>
                <c:pt idx="97" formatCode="0.00">
                  <c:v>-2.41418</c:v>
                </c:pt>
                <c:pt idx="98" formatCode="0.00">
                  <c:v>-3.44001</c:v>
                </c:pt>
                <c:pt idx="99" formatCode="0.00">
                  <c:v>-3.8658399999999991</c:v>
                </c:pt>
                <c:pt idx="100" formatCode="0.00">
                  <c:v>-3.0916600000000001</c:v>
                </c:pt>
                <c:pt idx="101" formatCode="0.00">
                  <c:v>-2.7174900000000002</c:v>
                </c:pt>
                <c:pt idx="102" formatCode="0.00">
                  <c:v>-2.64331</c:v>
                </c:pt>
                <c:pt idx="103" formatCode="0.00">
                  <c:v>-2.56914</c:v>
                </c:pt>
                <c:pt idx="104" formatCode="0.00">
                  <c:v>-2.7949700000000002</c:v>
                </c:pt>
                <c:pt idx="105" formatCode="0.00">
                  <c:v>-2.62079</c:v>
                </c:pt>
                <c:pt idx="106" formatCode="0.00">
                  <c:v>-2.3466200000000002</c:v>
                </c:pt>
                <c:pt idx="107" formatCode="0.00">
                  <c:v>-1.97244</c:v>
                </c:pt>
                <c:pt idx="108" formatCode="0.00">
                  <c:v>-2.5982699999999981</c:v>
                </c:pt>
                <c:pt idx="109" formatCode="0.00">
                  <c:v>-3.2240899999999999</c:v>
                </c:pt>
                <c:pt idx="110" formatCode="0.00">
                  <c:v>-3.5499200000000002</c:v>
                </c:pt>
                <c:pt idx="111" formatCode="0.00">
                  <c:v>-3.5757500000000002</c:v>
                </c:pt>
                <c:pt idx="112" formatCode="0.00">
                  <c:v>-2.5015700000000001</c:v>
                </c:pt>
                <c:pt idx="113" formatCode="0.00">
                  <c:v>-1.8273999999999999</c:v>
                </c:pt>
                <c:pt idx="114" formatCode="0.00">
                  <c:v>-0.85321999999999998</c:v>
                </c:pt>
                <c:pt idx="115" formatCode="0.00">
                  <c:v>-1.27905</c:v>
                </c:pt>
                <c:pt idx="116" formatCode="0.00">
                  <c:v>-0.90488000000000002</c:v>
                </c:pt>
                <c:pt idx="117" formatCode="0.00">
                  <c:v>-3.0700000000000002E-2</c:v>
                </c:pt>
                <c:pt idx="118" formatCode="0.00">
                  <c:v>4.3470000000000002E-2</c:v>
                </c:pt>
                <c:pt idx="119" formatCode="0.00">
                  <c:v>-0.38235000000000002</c:v>
                </c:pt>
                <c:pt idx="120" formatCode="0.00">
                  <c:v>-0.70818000000000003</c:v>
                </c:pt>
                <c:pt idx="121" formatCode="0.00">
                  <c:v>-0.73399999999999999</c:v>
                </c:pt>
                <c:pt idx="122" formatCode="0.00">
                  <c:v>-1.05983</c:v>
                </c:pt>
                <c:pt idx="123" formatCode="0.00">
                  <c:v>-1.78566</c:v>
                </c:pt>
                <c:pt idx="124" formatCode="0.00">
                  <c:v>-1.31148</c:v>
                </c:pt>
                <c:pt idx="125" formatCode="0.00">
                  <c:v>-1.03731</c:v>
                </c:pt>
                <c:pt idx="126" formatCode="0.00">
                  <c:v>-0.96313000000000004</c:v>
                </c:pt>
                <c:pt idx="127" formatCode="0.00">
                  <c:v>-1.4889600000000001</c:v>
                </c:pt>
                <c:pt idx="128" formatCode="0.00">
                  <c:v>-1.1147800000000001</c:v>
                </c:pt>
                <c:pt idx="129" formatCode="0.00">
                  <c:v>-1.1406099999999999</c:v>
                </c:pt>
                <c:pt idx="130" formatCode="0.00">
                  <c:v>-1.6664399999999999</c:v>
                </c:pt>
                <c:pt idx="131" formatCode="0.00">
                  <c:v>-1.4922599999999999</c:v>
                </c:pt>
                <c:pt idx="132" formatCode="0.00">
                  <c:v>-1.2180899999999999</c:v>
                </c:pt>
                <c:pt idx="133" formatCode="0.00">
                  <c:v>-2.2439100000000001</c:v>
                </c:pt>
                <c:pt idx="134" formatCode="0.00">
                  <c:v>-2.8697400000000002</c:v>
                </c:pt>
                <c:pt idx="135" formatCode="0.00">
                  <c:v>-2.9955699999999981</c:v>
                </c:pt>
                <c:pt idx="136" formatCode="0.00">
                  <c:v>-2.6213899999999999</c:v>
                </c:pt>
                <c:pt idx="137" formatCode="0.00">
                  <c:v>-2.3472200000000001</c:v>
                </c:pt>
                <c:pt idx="138" formatCode="0.00">
                  <c:v>-2.2730399999999999</c:v>
                </c:pt>
                <c:pt idx="139" formatCode="0.00">
                  <c:v>-2.6988699999999981</c:v>
                </c:pt>
                <c:pt idx="140" formatCode="0.00">
                  <c:v>-2.7246899999999998</c:v>
                </c:pt>
                <c:pt idx="141" formatCode="0.00">
                  <c:v>-2.8505199999999991</c:v>
                </c:pt>
                <c:pt idx="142" formatCode="0.00">
                  <c:v>-2.4763500000000001</c:v>
                </c:pt>
                <c:pt idx="143" formatCode="0.00">
                  <c:v>-2.1021700000000001</c:v>
                </c:pt>
                <c:pt idx="144" formatCode="0.00">
                  <c:v>-2.9279999999999999</c:v>
                </c:pt>
                <c:pt idx="145" formatCode="0.00">
                  <c:v>-3.05382</c:v>
                </c:pt>
                <c:pt idx="146" formatCode="0.00">
                  <c:v>-2.8796499999999972</c:v>
                </c:pt>
                <c:pt idx="147" formatCode="0.00">
                  <c:v>-2.9054700000000002</c:v>
                </c:pt>
                <c:pt idx="148" formatCode="0.00">
                  <c:v>-2.431299999999998</c:v>
                </c:pt>
                <c:pt idx="149" formatCode="0.00">
                  <c:v>-2.0571299999999999</c:v>
                </c:pt>
                <c:pt idx="150" formatCode="0.00">
                  <c:v>-2.082949999999999</c:v>
                </c:pt>
                <c:pt idx="151" formatCode="0.00">
                  <c:v>-1.9087799999999999</c:v>
                </c:pt>
                <c:pt idx="152" formatCode="0.00">
                  <c:v>-1.7345999999999999</c:v>
                </c:pt>
                <c:pt idx="153" formatCode="0.00">
                  <c:v>-1.56043</c:v>
                </c:pt>
                <c:pt idx="154" formatCode="0.00">
                  <c:v>-1.38626</c:v>
                </c:pt>
                <c:pt idx="155" formatCode="0.00">
                  <c:v>-1.3120799999999999</c:v>
                </c:pt>
                <c:pt idx="156" formatCode="0.00">
                  <c:v>-1.2379100000000001</c:v>
                </c:pt>
                <c:pt idx="157" formatCode="0.00">
                  <c:v>-1.1637299999999999</c:v>
                </c:pt>
                <c:pt idx="158" formatCode="0.00">
                  <c:v>-1.0895600000000001</c:v>
                </c:pt>
                <c:pt idx="159" formatCode="0.00">
                  <c:v>-1.0153799999999999</c:v>
                </c:pt>
                <c:pt idx="160" formatCode="0.00">
                  <c:v>-0.44120999999999999</c:v>
                </c:pt>
                <c:pt idx="161" formatCode="0.00">
                  <c:v>3.2960000000000003E-2</c:v>
                </c:pt>
                <c:pt idx="162" formatCode="0.00">
                  <c:v>7.1399999999999996E-3</c:v>
                </c:pt>
                <c:pt idx="163" formatCode="0.00">
                  <c:v>-1.8689999999999998E-2</c:v>
                </c:pt>
                <c:pt idx="164" formatCode="0.00">
                  <c:v>5.5489999999999998E-2</c:v>
                </c:pt>
                <c:pt idx="165" formatCode="0.00">
                  <c:v>0.22966</c:v>
                </c:pt>
                <c:pt idx="166" formatCode="0.00">
                  <c:v>0.40383000000000002</c:v>
                </c:pt>
                <c:pt idx="167" formatCode="0.00">
                  <c:v>0.87800999999999996</c:v>
                </c:pt>
                <c:pt idx="168" formatCode="0.00">
                  <c:v>1.0521799999999999</c:v>
                </c:pt>
                <c:pt idx="169" formatCode="0.00">
                  <c:v>1.0263599999999999</c:v>
                </c:pt>
                <c:pt idx="170" formatCode="0.00">
                  <c:v>0.90053000000000005</c:v>
                </c:pt>
                <c:pt idx="171" formatCode="0.00">
                  <c:v>0.77471000000000001</c:v>
                </c:pt>
                <c:pt idx="172" formatCode="0.00">
                  <c:v>1.1488799999999999</c:v>
                </c:pt>
                <c:pt idx="173" formatCode="0.00">
                  <c:v>1.22305</c:v>
                </c:pt>
                <c:pt idx="174" formatCode="0.00">
                  <c:v>1.0972299999999999</c:v>
                </c:pt>
                <c:pt idx="175" formatCode="0.00">
                  <c:v>0.97140000000000004</c:v>
                </c:pt>
                <c:pt idx="176" formatCode="0.00">
                  <c:v>1.04558</c:v>
                </c:pt>
                <c:pt idx="177" formatCode="0.00">
                  <c:v>1.11975</c:v>
                </c:pt>
                <c:pt idx="178" formatCode="0.00">
                  <c:v>1.3939299999999999</c:v>
                </c:pt>
                <c:pt idx="179" formatCode="0.00">
                  <c:v>1.4681</c:v>
                </c:pt>
                <c:pt idx="180" formatCode="0.00">
                  <c:v>1.24227</c:v>
                </c:pt>
                <c:pt idx="181" formatCode="0.00">
                  <c:v>0.81645000000000001</c:v>
                </c:pt>
                <c:pt idx="182" formatCode="0.00">
                  <c:v>0.69062000000000001</c:v>
                </c:pt>
                <c:pt idx="183" formatCode="0.00">
                  <c:v>0.1648</c:v>
                </c:pt>
                <c:pt idx="184" formatCode="0.00">
                  <c:v>0.63897000000000004</c:v>
                </c:pt>
                <c:pt idx="185" formatCode="0.00">
                  <c:v>1.11314</c:v>
                </c:pt>
                <c:pt idx="186" formatCode="0.00">
                  <c:v>0.98731999999999998</c:v>
                </c:pt>
                <c:pt idx="187" formatCode="0.00">
                  <c:v>1.06149</c:v>
                </c:pt>
                <c:pt idx="188" formatCode="0.00">
                  <c:v>1.0356700000000001</c:v>
                </c:pt>
                <c:pt idx="189" formatCode="0.00">
                  <c:v>1.40984</c:v>
                </c:pt>
                <c:pt idx="190" formatCode="0.00">
                  <c:v>1.4840199999999999</c:v>
                </c:pt>
                <c:pt idx="191" formatCode="0.00">
                  <c:v>1.55819</c:v>
                </c:pt>
                <c:pt idx="192" formatCode="0.00">
                  <c:v>1.4323600000000001</c:v>
                </c:pt>
                <c:pt idx="193" formatCode="0.00">
                  <c:v>1.30654</c:v>
                </c:pt>
                <c:pt idx="194" formatCode="0.00">
                  <c:v>1.0807100000000001</c:v>
                </c:pt>
                <c:pt idx="195" formatCode="0.00">
                  <c:v>0.85489000000000004</c:v>
                </c:pt>
                <c:pt idx="196" formatCode="0.00">
                  <c:v>1.22906</c:v>
                </c:pt>
                <c:pt idx="197" formatCode="0.00">
                  <c:v>1.40323</c:v>
                </c:pt>
                <c:pt idx="198" formatCode="0.00">
                  <c:v>1.6774100000000001</c:v>
                </c:pt>
                <c:pt idx="199" formatCode="0.00">
                  <c:v>1.65158</c:v>
                </c:pt>
                <c:pt idx="200" formatCode="0.00">
                  <c:v>1.4257599999999999</c:v>
                </c:pt>
                <c:pt idx="201" formatCode="0.00">
                  <c:v>1.3999299999999999</c:v>
                </c:pt>
                <c:pt idx="202" formatCode="0.00">
                  <c:v>1.2741100000000001</c:v>
                </c:pt>
                <c:pt idx="203" formatCode="0.00">
                  <c:v>1.5482800000000001</c:v>
                </c:pt>
                <c:pt idx="204" formatCode="0.00">
                  <c:v>1.72245</c:v>
                </c:pt>
                <c:pt idx="205" formatCode="0.00">
                  <c:v>1.59663</c:v>
                </c:pt>
                <c:pt idx="206" formatCode="0.00">
                  <c:v>1.4708000000000001</c:v>
                </c:pt>
                <c:pt idx="207" formatCode="0.00">
                  <c:v>1.4449799999999999</c:v>
                </c:pt>
                <c:pt idx="208" formatCode="0.00">
                  <c:v>1.81915</c:v>
                </c:pt>
                <c:pt idx="209" formatCode="0.00">
                  <c:v>2.0933299999999999</c:v>
                </c:pt>
                <c:pt idx="210" formatCode="0.00">
                  <c:v>1.8674999999999999</c:v>
                </c:pt>
                <c:pt idx="211" formatCode="0.00">
                  <c:v>1.94167</c:v>
                </c:pt>
                <c:pt idx="212" formatCode="0.00">
                  <c:v>1.9158500000000001</c:v>
                </c:pt>
                <c:pt idx="213" formatCode="0.00">
                  <c:v>2.2900200000000002</c:v>
                </c:pt>
                <c:pt idx="214" formatCode="0.00">
                  <c:v>2.4641999999999999</c:v>
                </c:pt>
                <c:pt idx="215" formatCode="0.00">
                  <c:v>2.6383700000000001</c:v>
                </c:pt>
                <c:pt idx="216" formatCode="0.00">
                  <c:v>2.6125400000000001</c:v>
                </c:pt>
                <c:pt idx="217" formatCode="0.00">
                  <c:v>2.48672</c:v>
                </c:pt>
                <c:pt idx="218" formatCode="0.00">
                  <c:v>2.360889999999999</c:v>
                </c:pt>
                <c:pt idx="219" formatCode="0.00">
                  <c:v>2.0350700000000002</c:v>
                </c:pt>
                <c:pt idx="220" formatCode="0.00">
                  <c:v>2.5092400000000001</c:v>
                </c:pt>
                <c:pt idx="221" formatCode="0.00">
                  <c:v>2.6834199999999999</c:v>
                </c:pt>
                <c:pt idx="222" formatCode="0.00">
                  <c:v>2.5575899999999998</c:v>
                </c:pt>
                <c:pt idx="223" formatCode="0.00">
                  <c:v>2.531759999999998</c:v>
                </c:pt>
                <c:pt idx="224" formatCode="0.00">
                  <c:v>2.5059399999999998</c:v>
                </c:pt>
                <c:pt idx="225" formatCode="0.00">
                  <c:v>2.5801099999999999</c:v>
                </c:pt>
                <c:pt idx="226" formatCode="0.00">
                  <c:v>2.4542899999999981</c:v>
                </c:pt>
                <c:pt idx="227" formatCode="0.00">
                  <c:v>2.62846</c:v>
                </c:pt>
                <c:pt idx="228" formatCode="0.00">
                  <c:v>2.802639999999998</c:v>
                </c:pt>
                <c:pt idx="229" formatCode="0.00">
                  <c:v>2.4768099999999968</c:v>
                </c:pt>
                <c:pt idx="230" formatCode="0.00">
                  <c:v>2.3509799999999981</c:v>
                </c:pt>
                <c:pt idx="231" formatCode="0.00">
                  <c:v>2.5251600000000001</c:v>
                </c:pt>
                <c:pt idx="232" formatCode="0.00">
                  <c:v>2.7993299999999999</c:v>
                </c:pt>
                <c:pt idx="233" formatCode="0.00">
                  <c:v>2.7735099999999999</c:v>
                </c:pt>
                <c:pt idx="234" formatCode="0.00">
                  <c:v>2.9476800000000001</c:v>
                </c:pt>
                <c:pt idx="235" formatCode="0.00">
                  <c:v>2.7218499999999981</c:v>
                </c:pt>
                <c:pt idx="236" formatCode="0.00">
                  <c:v>2.6960299999999982</c:v>
                </c:pt>
                <c:pt idx="237" formatCode="0.00">
                  <c:v>2.8702000000000001</c:v>
                </c:pt>
                <c:pt idx="238" formatCode="0.00">
                  <c:v>2.8443800000000001</c:v>
                </c:pt>
                <c:pt idx="239" formatCode="0.00">
                  <c:v>2.8185500000000001</c:v>
                </c:pt>
                <c:pt idx="240" formatCode="0.00">
                  <c:v>2.992729999999999</c:v>
                </c:pt>
                <c:pt idx="241" formatCode="0.00">
                  <c:v>3.1669</c:v>
                </c:pt>
                <c:pt idx="242" formatCode="0.00">
                  <c:v>3.3410700000000002</c:v>
                </c:pt>
                <c:pt idx="243" formatCode="0.00">
                  <c:v>2.9152499999999968</c:v>
                </c:pt>
                <c:pt idx="244" formatCode="0.00">
                  <c:v>3.2894199999999998</c:v>
                </c:pt>
                <c:pt idx="245" formatCode="0.00">
                  <c:v>3.3635999999999999</c:v>
                </c:pt>
                <c:pt idx="246" formatCode="0.00">
                  <c:v>2.93777</c:v>
                </c:pt>
                <c:pt idx="247" formatCode="0.00">
                  <c:v>2.2119399999999998</c:v>
                </c:pt>
                <c:pt idx="248" formatCode="0.00">
                  <c:v>1.38612</c:v>
                </c:pt>
                <c:pt idx="249" formatCode="0.00">
                  <c:v>1.2602899999999999</c:v>
                </c:pt>
                <c:pt idx="250" formatCode="0.00">
                  <c:v>0.93447000000000002</c:v>
                </c:pt>
                <c:pt idx="251" formatCode="0.00">
                  <c:v>1.00864</c:v>
                </c:pt>
                <c:pt idx="252" formatCode="0.00">
                  <c:v>1.18282</c:v>
                </c:pt>
                <c:pt idx="253" formatCode="0.00">
                  <c:v>0.85699000000000003</c:v>
                </c:pt>
                <c:pt idx="254" formatCode="0.00">
                  <c:v>0.63116000000000005</c:v>
                </c:pt>
                <c:pt idx="255" formatCode="0.00">
                  <c:v>-0.29465999999999998</c:v>
                </c:pt>
                <c:pt idx="256" formatCode="0.00">
                  <c:v>-0.12049</c:v>
                </c:pt>
                <c:pt idx="257" formatCode="0.00">
                  <c:v>-4.6309999999999997E-2</c:v>
                </c:pt>
                <c:pt idx="258" formatCode="0.00">
                  <c:v>-0.27213999999999999</c:v>
                </c:pt>
                <c:pt idx="259" formatCode="0.00">
                  <c:v>-0.29796</c:v>
                </c:pt>
                <c:pt idx="260" formatCode="0.00">
                  <c:v>-0.12379</c:v>
                </c:pt>
                <c:pt idx="261" formatCode="0.00">
                  <c:v>-4.9619999999999997E-2</c:v>
                </c:pt>
                <c:pt idx="262" formatCode="0.00">
                  <c:v>2.4559999999999998E-2</c:v>
                </c:pt>
                <c:pt idx="263" formatCode="0.00">
                  <c:v>-0.30126999999999998</c:v>
                </c:pt>
                <c:pt idx="264" formatCode="0.00">
                  <c:v>-0.72709000000000001</c:v>
                </c:pt>
                <c:pt idx="265" formatCode="0.00">
                  <c:v>-1.0529200000000001</c:v>
                </c:pt>
                <c:pt idx="266" formatCode="0.00">
                  <c:v>-1.17875</c:v>
                </c:pt>
                <c:pt idx="267" formatCode="0.00">
                  <c:v>-1.4045700000000001</c:v>
                </c:pt>
                <c:pt idx="268" formatCode="0.00">
                  <c:v>-1.2303999999999999</c:v>
                </c:pt>
                <c:pt idx="269" formatCode="0.00">
                  <c:v>-0.95621999999999996</c:v>
                </c:pt>
                <c:pt idx="270" formatCode="0.00">
                  <c:v>-0.98204999999999998</c:v>
                </c:pt>
                <c:pt idx="271" formatCode="0.00">
                  <c:v>-1.40787</c:v>
                </c:pt>
                <c:pt idx="272" formatCode="0.00">
                  <c:v>-1.5337000000000001</c:v>
                </c:pt>
                <c:pt idx="273" formatCode="0.00">
                  <c:v>-1.6595299999999999</c:v>
                </c:pt>
                <c:pt idx="274" formatCode="0.00">
                  <c:v>-1.78535</c:v>
                </c:pt>
                <c:pt idx="275" formatCode="0.00">
                  <c:v>-1.81118</c:v>
                </c:pt>
                <c:pt idx="276" formatCode="0.00">
                  <c:v>-2.036999999999999</c:v>
                </c:pt>
                <c:pt idx="277" formatCode="0.00">
                  <c:v>-2.16283</c:v>
                </c:pt>
                <c:pt idx="278" formatCode="0.00">
                  <c:v>-2.08866</c:v>
                </c:pt>
                <c:pt idx="279" formatCode="0.00">
                  <c:v>-2.014479999999998</c:v>
                </c:pt>
                <c:pt idx="280" formatCode="0.00">
                  <c:v>-1.6403099999999999</c:v>
                </c:pt>
                <c:pt idx="281" formatCode="0.00">
                  <c:v>-1.3661300000000001</c:v>
                </c:pt>
                <c:pt idx="282" formatCode="0.00">
                  <c:v>-1.29196</c:v>
                </c:pt>
                <c:pt idx="283" formatCode="0.00">
                  <c:v>-1.5177799999999999</c:v>
                </c:pt>
                <c:pt idx="284" formatCode="0.00">
                  <c:v>-1.7436100000000001</c:v>
                </c:pt>
                <c:pt idx="285" formatCode="0.00">
                  <c:v>-1.66944</c:v>
                </c:pt>
                <c:pt idx="286" formatCode="0.00">
                  <c:v>-1.69526</c:v>
                </c:pt>
                <c:pt idx="287" formatCode="0.00">
                  <c:v>-1.72109</c:v>
                </c:pt>
                <c:pt idx="288" formatCode="0.00">
                  <c:v>-1.9469099999999999</c:v>
                </c:pt>
                <c:pt idx="289" formatCode="0.00">
                  <c:v>-2.07274</c:v>
                </c:pt>
                <c:pt idx="290" formatCode="0.00">
                  <c:v>-2.09856</c:v>
                </c:pt>
                <c:pt idx="291" formatCode="0.00">
                  <c:v>-2.4243899999999998</c:v>
                </c:pt>
                <c:pt idx="292" formatCode="0.00">
                  <c:v>-2.15022</c:v>
                </c:pt>
                <c:pt idx="293" formatCode="0.00">
                  <c:v>-1.8760399999999999</c:v>
                </c:pt>
                <c:pt idx="294" formatCode="0.00">
                  <c:v>-1.6018699999999999</c:v>
                </c:pt>
                <c:pt idx="295" formatCode="0.00">
                  <c:v>-1.7276899999999999</c:v>
                </c:pt>
                <c:pt idx="296" formatCode="0.00">
                  <c:v>-1.55352</c:v>
                </c:pt>
                <c:pt idx="297" formatCode="0.00">
                  <c:v>-1.1793499999999999</c:v>
                </c:pt>
                <c:pt idx="298" formatCode="0.00">
                  <c:v>-1.40517</c:v>
                </c:pt>
                <c:pt idx="299" formatCode="0.00">
                  <c:v>-1.331</c:v>
                </c:pt>
                <c:pt idx="300" formatCode="0.00">
                  <c:v>-0.75682000000000005</c:v>
                </c:pt>
                <c:pt idx="301" formatCode="0.00">
                  <c:v>0.11735</c:v>
                </c:pt>
                <c:pt idx="302" formatCode="0.00">
                  <c:v>0.79152999999999996</c:v>
                </c:pt>
                <c:pt idx="303" formatCode="0.00">
                  <c:v>0.86570000000000003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083008"/>
        <c:axId val="118675712"/>
      </c:lineChart>
      <c:catAx>
        <c:axId val="118668288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high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74176"/>
        <c:crosses val="max"/>
        <c:auto val="0"/>
        <c:lblAlgn val="ctr"/>
        <c:lblOffset val="100"/>
        <c:tickLblSkip val="13"/>
        <c:tickMarkSkip val="1"/>
        <c:noMultiLvlLbl val="0"/>
      </c:catAx>
      <c:valAx>
        <c:axId val="118674176"/>
        <c:scaling>
          <c:orientation val="maxMin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668288"/>
        <c:crosses val="max"/>
        <c:crossBetween val="between"/>
      </c:valAx>
      <c:valAx>
        <c:axId val="11867571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19083008"/>
        <c:crosses val="max"/>
        <c:crossBetween val="between"/>
      </c:valAx>
      <c:catAx>
        <c:axId val="119083008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8675712"/>
        <c:crosses val="max"/>
        <c:auto val="0"/>
        <c:lblAlgn val="ctr"/>
        <c:lblOffset val="100"/>
        <c:noMultiLvlLbl val="0"/>
      </c:cat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6291274139027002"/>
          <c:y val="0.211345189019223"/>
          <c:w val="0.218991821849499"/>
          <c:h val="0.10213184268754701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33333333333302E-2"/>
          <c:y val="9.5976342459694497E-2"/>
          <c:w val="0.89730226348449904"/>
          <c:h val="0.76711416470593996"/>
        </c:manualLayout>
      </c:layout>
      <c:lineChart>
        <c:grouping val="standard"/>
        <c:varyColors val="0"/>
        <c:ser>
          <c:idx val="4"/>
          <c:order val="0"/>
          <c:tx>
            <c:strRef>
              <c:f>'CCI and CPI Data'!$D$13</c:f>
              <c:strCache>
                <c:ptCount val="1"/>
                <c:pt idx="0">
                  <c:v>Buying Index</c:v>
                </c:pt>
              </c:strCache>
            </c:strRef>
          </c:tx>
          <c:spPr>
            <a:ln w="317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'CCI and CPI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CPI Data'!$D$14:$D$317</c:f>
              <c:numCache>
                <c:formatCode>General</c:formatCode>
                <c:ptCount val="304"/>
                <c:pt idx="0">
                  <c:v>-53.1</c:v>
                </c:pt>
                <c:pt idx="1">
                  <c:v>-50.9</c:v>
                </c:pt>
                <c:pt idx="2">
                  <c:v>-44</c:v>
                </c:pt>
                <c:pt idx="3">
                  <c:v>-50</c:v>
                </c:pt>
                <c:pt idx="4">
                  <c:v>-46</c:v>
                </c:pt>
                <c:pt idx="5">
                  <c:v>-48</c:v>
                </c:pt>
                <c:pt idx="6">
                  <c:v>-48</c:v>
                </c:pt>
                <c:pt idx="7">
                  <c:v>-46</c:v>
                </c:pt>
                <c:pt idx="8">
                  <c:v>-52</c:v>
                </c:pt>
                <c:pt idx="9">
                  <c:v>-44</c:v>
                </c:pt>
                <c:pt idx="10">
                  <c:v>-48</c:v>
                </c:pt>
                <c:pt idx="11">
                  <c:v>-50</c:v>
                </c:pt>
                <c:pt idx="12">
                  <c:v>-44</c:v>
                </c:pt>
                <c:pt idx="13">
                  <c:v>-52</c:v>
                </c:pt>
                <c:pt idx="14">
                  <c:v>-56</c:v>
                </c:pt>
                <c:pt idx="15">
                  <c:v>-44</c:v>
                </c:pt>
                <c:pt idx="16">
                  <c:v>-44</c:v>
                </c:pt>
                <c:pt idx="17">
                  <c:v>-52</c:v>
                </c:pt>
                <c:pt idx="18">
                  <c:v>-48</c:v>
                </c:pt>
                <c:pt idx="19">
                  <c:v>-46</c:v>
                </c:pt>
                <c:pt idx="20">
                  <c:v>-52</c:v>
                </c:pt>
                <c:pt idx="21">
                  <c:v>-48</c:v>
                </c:pt>
                <c:pt idx="22">
                  <c:v>-52</c:v>
                </c:pt>
                <c:pt idx="23">
                  <c:v>-48</c:v>
                </c:pt>
                <c:pt idx="24">
                  <c:v>-52</c:v>
                </c:pt>
                <c:pt idx="25">
                  <c:v>-52</c:v>
                </c:pt>
                <c:pt idx="26">
                  <c:v>-52</c:v>
                </c:pt>
                <c:pt idx="27">
                  <c:v>-50</c:v>
                </c:pt>
                <c:pt idx="28">
                  <c:v>-60</c:v>
                </c:pt>
                <c:pt idx="29" formatCode="0">
                  <c:v>-58</c:v>
                </c:pt>
                <c:pt idx="30">
                  <c:v>-52</c:v>
                </c:pt>
                <c:pt idx="31">
                  <c:v>-58</c:v>
                </c:pt>
                <c:pt idx="32">
                  <c:v>-62</c:v>
                </c:pt>
                <c:pt idx="33">
                  <c:v>-56</c:v>
                </c:pt>
                <c:pt idx="34">
                  <c:v>-54</c:v>
                </c:pt>
                <c:pt idx="35">
                  <c:v>-56</c:v>
                </c:pt>
                <c:pt idx="36">
                  <c:v>-48</c:v>
                </c:pt>
                <c:pt idx="37">
                  <c:v>-46</c:v>
                </c:pt>
                <c:pt idx="38">
                  <c:v>-48</c:v>
                </c:pt>
                <c:pt idx="39">
                  <c:v>-36</c:v>
                </c:pt>
                <c:pt idx="40">
                  <c:v>-40</c:v>
                </c:pt>
                <c:pt idx="41">
                  <c:v>-28</c:v>
                </c:pt>
                <c:pt idx="42">
                  <c:v>-30</c:v>
                </c:pt>
                <c:pt idx="43">
                  <c:v>-30</c:v>
                </c:pt>
                <c:pt idx="44">
                  <c:v>-24</c:v>
                </c:pt>
                <c:pt idx="45">
                  <c:v>-22</c:v>
                </c:pt>
                <c:pt idx="46">
                  <c:v>-34</c:v>
                </c:pt>
                <c:pt idx="47">
                  <c:v>-26</c:v>
                </c:pt>
                <c:pt idx="48">
                  <c:v>-20</c:v>
                </c:pt>
                <c:pt idx="49">
                  <c:v>-22</c:v>
                </c:pt>
                <c:pt idx="50" formatCode="#,##0">
                  <c:v>-18</c:v>
                </c:pt>
                <c:pt idx="51">
                  <c:v>-26</c:v>
                </c:pt>
                <c:pt idx="52">
                  <c:v>-14</c:v>
                </c:pt>
                <c:pt idx="53">
                  <c:v>-24</c:v>
                </c:pt>
                <c:pt idx="54">
                  <c:v>-30</c:v>
                </c:pt>
                <c:pt idx="55">
                  <c:v>-34</c:v>
                </c:pt>
                <c:pt idx="56">
                  <c:v>-30</c:v>
                </c:pt>
                <c:pt idx="57">
                  <c:v>-22</c:v>
                </c:pt>
                <c:pt idx="58">
                  <c:v>-34</c:v>
                </c:pt>
                <c:pt idx="59">
                  <c:v>-30</c:v>
                </c:pt>
                <c:pt idx="60">
                  <c:v>-28</c:v>
                </c:pt>
                <c:pt idx="61">
                  <c:v>-28</c:v>
                </c:pt>
                <c:pt idx="62">
                  <c:v>-24</c:v>
                </c:pt>
                <c:pt idx="63">
                  <c:v>-24</c:v>
                </c:pt>
                <c:pt idx="64">
                  <c:v>-28</c:v>
                </c:pt>
                <c:pt idx="65">
                  <c:v>-38</c:v>
                </c:pt>
                <c:pt idx="66">
                  <c:v>-38</c:v>
                </c:pt>
                <c:pt idx="67">
                  <c:v>-28</c:v>
                </c:pt>
                <c:pt idx="68">
                  <c:v>-34</c:v>
                </c:pt>
                <c:pt idx="69">
                  <c:v>-22</c:v>
                </c:pt>
                <c:pt idx="70">
                  <c:v>-30</c:v>
                </c:pt>
                <c:pt idx="71">
                  <c:v>-34</c:v>
                </c:pt>
                <c:pt idx="72">
                  <c:v>-30</c:v>
                </c:pt>
                <c:pt idx="73">
                  <c:v>-28</c:v>
                </c:pt>
                <c:pt idx="74">
                  <c:v>-24</c:v>
                </c:pt>
                <c:pt idx="75">
                  <c:v>-24</c:v>
                </c:pt>
                <c:pt idx="76">
                  <c:v>-22</c:v>
                </c:pt>
                <c:pt idx="77">
                  <c:v>-14</c:v>
                </c:pt>
                <c:pt idx="78">
                  <c:v>-24</c:v>
                </c:pt>
                <c:pt idx="79">
                  <c:v>-26</c:v>
                </c:pt>
                <c:pt idx="80">
                  <c:v>-18</c:v>
                </c:pt>
                <c:pt idx="81">
                  <c:v>-20</c:v>
                </c:pt>
                <c:pt idx="82">
                  <c:v>-32</c:v>
                </c:pt>
                <c:pt idx="83">
                  <c:v>-20</c:v>
                </c:pt>
                <c:pt idx="84">
                  <c:v>-22</c:v>
                </c:pt>
                <c:pt idx="85">
                  <c:v>-26</c:v>
                </c:pt>
                <c:pt idx="86">
                  <c:v>-14</c:v>
                </c:pt>
                <c:pt idx="87">
                  <c:v>-20</c:v>
                </c:pt>
                <c:pt idx="88">
                  <c:v>-16</c:v>
                </c:pt>
                <c:pt idx="89">
                  <c:v>-24</c:v>
                </c:pt>
                <c:pt idx="90">
                  <c:v>-24</c:v>
                </c:pt>
                <c:pt idx="91">
                  <c:v>-26</c:v>
                </c:pt>
                <c:pt idx="92">
                  <c:v>-20</c:v>
                </c:pt>
                <c:pt idx="93">
                  <c:v>-26</c:v>
                </c:pt>
                <c:pt idx="94">
                  <c:v>-24</c:v>
                </c:pt>
                <c:pt idx="95">
                  <c:v>-28</c:v>
                </c:pt>
                <c:pt idx="96">
                  <c:v>-32</c:v>
                </c:pt>
                <c:pt idx="97">
                  <c:v>-30</c:v>
                </c:pt>
                <c:pt idx="98">
                  <c:v>-34</c:v>
                </c:pt>
                <c:pt idx="99">
                  <c:v>-28</c:v>
                </c:pt>
                <c:pt idx="100">
                  <c:v>-18</c:v>
                </c:pt>
                <c:pt idx="101">
                  <c:v>-24</c:v>
                </c:pt>
                <c:pt idx="102">
                  <c:v>-20</c:v>
                </c:pt>
                <c:pt idx="103">
                  <c:v>-18</c:v>
                </c:pt>
                <c:pt idx="104">
                  <c:v>-22</c:v>
                </c:pt>
                <c:pt idx="105">
                  <c:v>-20</c:v>
                </c:pt>
                <c:pt idx="106">
                  <c:v>-14</c:v>
                </c:pt>
                <c:pt idx="107">
                  <c:v>-16</c:v>
                </c:pt>
                <c:pt idx="108">
                  <c:v>-14</c:v>
                </c:pt>
                <c:pt idx="109">
                  <c:v>-16</c:v>
                </c:pt>
                <c:pt idx="110">
                  <c:v>-18</c:v>
                </c:pt>
                <c:pt idx="111">
                  <c:v>-12</c:v>
                </c:pt>
                <c:pt idx="112">
                  <c:v>-6</c:v>
                </c:pt>
                <c:pt idx="113">
                  <c:v>-12</c:v>
                </c:pt>
                <c:pt idx="114">
                  <c:v>-14</c:v>
                </c:pt>
                <c:pt idx="115">
                  <c:v>-18</c:v>
                </c:pt>
                <c:pt idx="116">
                  <c:v>-14</c:v>
                </c:pt>
                <c:pt idx="117">
                  <c:v>-18</c:v>
                </c:pt>
                <c:pt idx="118">
                  <c:v>-16</c:v>
                </c:pt>
                <c:pt idx="119">
                  <c:v>-24</c:v>
                </c:pt>
                <c:pt idx="120">
                  <c:v>-18</c:v>
                </c:pt>
                <c:pt idx="121">
                  <c:v>-8</c:v>
                </c:pt>
                <c:pt idx="122">
                  <c:v>-8</c:v>
                </c:pt>
                <c:pt idx="123">
                  <c:v>-6</c:v>
                </c:pt>
                <c:pt idx="124">
                  <c:v>-2</c:v>
                </c:pt>
                <c:pt idx="125">
                  <c:v>-4</c:v>
                </c:pt>
                <c:pt idx="126">
                  <c:v>4</c:v>
                </c:pt>
                <c:pt idx="127">
                  <c:v>8</c:v>
                </c:pt>
                <c:pt idx="128">
                  <c:v>8</c:v>
                </c:pt>
                <c:pt idx="129">
                  <c:v>-2</c:v>
                </c:pt>
                <c:pt idx="130">
                  <c:v>-2</c:v>
                </c:pt>
                <c:pt idx="131">
                  <c:v>4</c:v>
                </c:pt>
                <c:pt idx="132">
                  <c:v>2</c:v>
                </c:pt>
                <c:pt idx="133">
                  <c:v>4</c:v>
                </c:pt>
                <c:pt idx="134">
                  <c:v>8</c:v>
                </c:pt>
                <c:pt idx="135">
                  <c:v>8</c:v>
                </c:pt>
                <c:pt idx="136">
                  <c:v>10</c:v>
                </c:pt>
                <c:pt idx="137">
                  <c:v>0</c:v>
                </c:pt>
                <c:pt idx="138">
                  <c:v>-2</c:v>
                </c:pt>
                <c:pt idx="139">
                  <c:v>4</c:v>
                </c:pt>
                <c:pt idx="140">
                  <c:v>6</c:v>
                </c:pt>
                <c:pt idx="141">
                  <c:v>8</c:v>
                </c:pt>
                <c:pt idx="142">
                  <c:v>2</c:v>
                </c:pt>
                <c:pt idx="143">
                  <c:v>2</c:v>
                </c:pt>
                <c:pt idx="144">
                  <c:v>6</c:v>
                </c:pt>
                <c:pt idx="145">
                  <c:v>6</c:v>
                </c:pt>
                <c:pt idx="146">
                  <c:v>0</c:v>
                </c:pt>
                <c:pt idx="147">
                  <c:v>2</c:v>
                </c:pt>
                <c:pt idx="148">
                  <c:v>12</c:v>
                </c:pt>
                <c:pt idx="149">
                  <c:v>-4</c:v>
                </c:pt>
                <c:pt idx="150">
                  <c:v>2</c:v>
                </c:pt>
                <c:pt idx="151">
                  <c:v>10</c:v>
                </c:pt>
                <c:pt idx="152">
                  <c:v>0</c:v>
                </c:pt>
                <c:pt idx="153">
                  <c:v>6</c:v>
                </c:pt>
                <c:pt idx="154">
                  <c:v>-4</c:v>
                </c:pt>
                <c:pt idx="155">
                  <c:v>6</c:v>
                </c:pt>
                <c:pt idx="156">
                  <c:v>6</c:v>
                </c:pt>
                <c:pt idx="157">
                  <c:v>-2</c:v>
                </c:pt>
                <c:pt idx="158">
                  <c:v>0</c:v>
                </c:pt>
                <c:pt idx="159">
                  <c:v>-8</c:v>
                </c:pt>
                <c:pt idx="160">
                  <c:v>-12</c:v>
                </c:pt>
                <c:pt idx="161">
                  <c:v>-10</c:v>
                </c:pt>
                <c:pt idx="162">
                  <c:v>-8</c:v>
                </c:pt>
                <c:pt idx="163">
                  <c:v>-8</c:v>
                </c:pt>
                <c:pt idx="164">
                  <c:v>-8</c:v>
                </c:pt>
                <c:pt idx="165">
                  <c:v>-12</c:v>
                </c:pt>
                <c:pt idx="166">
                  <c:v>-16</c:v>
                </c:pt>
                <c:pt idx="167">
                  <c:v>-18</c:v>
                </c:pt>
                <c:pt idx="168">
                  <c:v>-22</c:v>
                </c:pt>
                <c:pt idx="169">
                  <c:v>-26</c:v>
                </c:pt>
                <c:pt idx="170">
                  <c:v>-26</c:v>
                </c:pt>
                <c:pt idx="171">
                  <c:v>-26</c:v>
                </c:pt>
                <c:pt idx="172">
                  <c:v>-24</c:v>
                </c:pt>
                <c:pt idx="173">
                  <c:v>-26</c:v>
                </c:pt>
                <c:pt idx="174">
                  <c:v>-20</c:v>
                </c:pt>
                <c:pt idx="175">
                  <c:v>-26</c:v>
                </c:pt>
                <c:pt idx="176">
                  <c:v>-22</c:v>
                </c:pt>
                <c:pt idx="177">
                  <c:v>-18</c:v>
                </c:pt>
                <c:pt idx="178">
                  <c:v>-22</c:v>
                </c:pt>
                <c:pt idx="179">
                  <c:v>-24</c:v>
                </c:pt>
                <c:pt idx="180">
                  <c:v>-28</c:v>
                </c:pt>
                <c:pt idx="181">
                  <c:v>-28</c:v>
                </c:pt>
                <c:pt idx="182">
                  <c:v>-28</c:v>
                </c:pt>
                <c:pt idx="183">
                  <c:v>-28</c:v>
                </c:pt>
                <c:pt idx="184">
                  <c:v>-28</c:v>
                </c:pt>
                <c:pt idx="185">
                  <c:v>-26</c:v>
                </c:pt>
                <c:pt idx="186">
                  <c:v>-26</c:v>
                </c:pt>
                <c:pt idx="187">
                  <c:v>-26</c:v>
                </c:pt>
                <c:pt idx="188">
                  <c:v>-28</c:v>
                </c:pt>
                <c:pt idx="189">
                  <c:v>-26</c:v>
                </c:pt>
                <c:pt idx="190">
                  <c:v>-22</c:v>
                </c:pt>
                <c:pt idx="191">
                  <c:v>-26</c:v>
                </c:pt>
                <c:pt idx="192">
                  <c:v>-28</c:v>
                </c:pt>
                <c:pt idx="193">
                  <c:v>-28</c:v>
                </c:pt>
                <c:pt idx="194">
                  <c:v>-32</c:v>
                </c:pt>
                <c:pt idx="195">
                  <c:v>-24</c:v>
                </c:pt>
                <c:pt idx="196">
                  <c:v>-30</c:v>
                </c:pt>
                <c:pt idx="197">
                  <c:v>-30</c:v>
                </c:pt>
                <c:pt idx="198">
                  <c:v>-28</c:v>
                </c:pt>
                <c:pt idx="199">
                  <c:v>-24</c:v>
                </c:pt>
                <c:pt idx="200">
                  <c:v>-32</c:v>
                </c:pt>
                <c:pt idx="201">
                  <c:v>-26</c:v>
                </c:pt>
                <c:pt idx="202">
                  <c:v>-24</c:v>
                </c:pt>
                <c:pt idx="203">
                  <c:v>-30</c:v>
                </c:pt>
                <c:pt idx="204">
                  <c:v>-26</c:v>
                </c:pt>
                <c:pt idx="205">
                  <c:v>-28</c:v>
                </c:pt>
                <c:pt idx="206">
                  <c:v>-30</c:v>
                </c:pt>
                <c:pt idx="207">
                  <c:v>-32</c:v>
                </c:pt>
                <c:pt idx="208">
                  <c:v>-36</c:v>
                </c:pt>
                <c:pt idx="209">
                  <c:v>-40</c:v>
                </c:pt>
                <c:pt idx="210">
                  <c:v>-42</c:v>
                </c:pt>
                <c:pt idx="211">
                  <c:v>-44</c:v>
                </c:pt>
                <c:pt idx="212">
                  <c:v>-44</c:v>
                </c:pt>
                <c:pt idx="213">
                  <c:v>-40</c:v>
                </c:pt>
                <c:pt idx="214">
                  <c:v>-42</c:v>
                </c:pt>
                <c:pt idx="215">
                  <c:v>-44</c:v>
                </c:pt>
                <c:pt idx="216">
                  <c:v>-46</c:v>
                </c:pt>
                <c:pt idx="217">
                  <c:v>-44</c:v>
                </c:pt>
                <c:pt idx="218">
                  <c:v>-48</c:v>
                </c:pt>
                <c:pt idx="219">
                  <c:v>-38</c:v>
                </c:pt>
                <c:pt idx="220">
                  <c:v>-48</c:v>
                </c:pt>
                <c:pt idx="221">
                  <c:v>-50</c:v>
                </c:pt>
                <c:pt idx="222">
                  <c:v>-40</c:v>
                </c:pt>
                <c:pt idx="223">
                  <c:v>-46</c:v>
                </c:pt>
                <c:pt idx="224">
                  <c:v>-50</c:v>
                </c:pt>
                <c:pt idx="225">
                  <c:v>-46</c:v>
                </c:pt>
                <c:pt idx="226">
                  <c:v>-48</c:v>
                </c:pt>
                <c:pt idx="227">
                  <c:v>-46</c:v>
                </c:pt>
                <c:pt idx="228">
                  <c:v>-46</c:v>
                </c:pt>
                <c:pt idx="229">
                  <c:v>-50</c:v>
                </c:pt>
                <c:pt idx="230">
                  <c:v>-52</c:v>
                </c:pt>
                <c:pt idx="231">
                  <c:v>-50</c:v>
                </c:pt>
                <c:pt idx="232">
                  <c:v>-54</c:v>
                </c:pt>
                <c:pt idx="233">
                  <c:v>-56</c:v>
                </c:pt>
                <c:pt idx="234">
                  <c:v>-52</c:v>
                </c:pt>
                <c:pt idx="235">
                  <c:v>-48</c:v>
                </c:pt>
                <c:pt idx="236">
                  <c:v>-46</c:v>
                </c:pt>
                <c:pt idx="237">
                  <c:v>-46</c:v>
                </c:pt>
                <c:pt idx="238">
                  <c:v>-46</c:v>
                </c:pt>
                <c:pt idx="239">
                  <c:v>-38</c:v>
                </c:pt>
                <c:pt idx="240">
                  <c:v>-48</c:v>
                </c:pt>
                <c:pt idx="241">
                  <c:v>-50</c:v>
                </c:pt>
                <c:pt idx="242">
                  <c:v>-52</c:v>
                </c:pt>
                <c:pt idx="243">
                  <c:v>-56</c:v>
                </c:pt>
                <c:pt idx="244">
                  <c:v>-52</c:v>
                </c:pt>
                <c:pt idx="245">
                  <c:v>-60</c:v>
                </c:pt>
                <c:pt idx="246">
                  <c:v>-48</c:v>
                </c:pt>
                <c:pt idx="247">
                  <c:v>-42</c:v>
                </c:pt>
                <c:pt idx="248">
                  <c:v>-42</c:v>
                </c:pt>
                <c:pt idx="249">
                  <c:v>-26</c:v>
                </c:pt>
                <c:pt idx="250">
                  <c:v>-34</c:v>
                </c:pt>
                <c:pt idx="251">
                  <c:v>-32</c:v>
                </c:pt>
                <c:pt idx="252">
                  <c:v>-28</c:v>
                </c:pt>
                <c:pt idx="253">
                  <c:v>-44</c:v>
                </c:pt>
                <c:pt idx="254">
                  <c:v>-28</c:v>
                </c:pt>
                <c:pt idx="255">
                  <c:v>-32</c:v>
                </c:pt>
                <c:pt idx="256">
                  <c:v>-30</c:v>
                </c:pt>
                <c:pt idx="257">
                  <c:v>-30</c:v>
                </c:pt>
                <c:pt idx="258">
                  <c:v>-26</c:v>
                </c:pt>
                <c:pt idx="259">
                  <c:v>-22</c:v>
                </c:pt>
                <c:pt idx="260">
                  <c:v>-26</c:v>
                </c:pt>
                <c:pt idx="261">
                  <c:v>-22</c:v>
                </c:pt>
                <c:pt idx="262">
                  <c:v>-40</c:v>
                </c:pt>
                <c:pt idx="263">
                  <c:v>-38</c:v>
                </c:pt>
                <c:pt idx="264">
                  <c:v>-26</c:v>
                </c:pt>
                <c:pt idx="265">
                  <c:v>-24</c:v>
                </c:pt>
                <c:pt idx="266">
                  <c:v>-24</c:v>
                </c:pt>
                <c:pt idx="267">
                  <c:v>-32</c:v>
                </c:pt>
                <c:pt idx="268">
                  <c:v>-26</c:v>
                </c:pt>
                <c:pt idx="269">
                  <c:v>-26</c:v>
                </c:pt>
                <c:pt idx="270">
                  <c:v>-26</c:v>
                </c:pt>
                <c:pt idx="271">
                  <c:v>-22</c:v>
                </c:pt>
                <c:pt idx="272">
                  <c:v>-22</c:v>
                </c:pt>
                <c:pt idx="273">
                  <c:v>-30</c:v>
                </c:pt>
                <c:pt idx="274">
                  <c:v>-18</c:v>
                </c:pt>
                <c:pt idx="275">
                  <c:v>-28</c:v>
                </c:pt>
                <c:pt idx="276">
                  <c:v>-20</c:v>
                </c:pt>
                <c:pt idx="277">
                  <c:v>-30</c:v>
                </c:pt>
                <c:pt idx="278">
                  <c:v>-32</c:v>
                </c:pt>
                <c:pt idx="279">
                  <c:v>-26</c:v>
                </c:pt>
                <c:pt idx="280">
                  <c:v>-32</c:v>
                </c:pt>
                <c:pt idx="281">
                  <c:v>-32</c:v>
                </c:pt>
                <c:pt idx="282">
                  <c:v>-16</c:v>
                </c:pt>
                <c:pt idx="283">
                  <c:v>-18</c:v>
                </c:pt>
                <c:pt idx="284">
                  <c:v>-20</c:v>
                </c:pt>
                <c:pt idx="285">
                  <c:v>-22</c:v>
                </c:pt>
                <c:pt idx="286">
                  <c:v>-20</c:v>
                </c:pt>
                <c:pt idx="287">
                  <c:v>-16</c:v>
                </c:pt>
                <c:pt idx="288">
                  <c:v>-16</c:v>
                </c:pt>
                <c:pt idx="289">
                  <c:v>-16</c:v>
                </c:pt>
                <c:pt idx="290">
                  <c:v>-24</c:v>
                </c:pt>
                <c:pt idx="291">
                  <c:v>-16</c:v>
                </c:pt>
                <c:pt idx="292">
                  <c:v>-20</c:v>
                </c:pt>
                <c:pt idx="293">
                  <c:v>-18</c:v>
                </c:pt>
                <c:pt idx="294">
                  <c:v>-12</c:v>
                </c:pt>
                <c:pt idx="295">
                  <c:v>-8</c:v>
                </c:pt>
                <c:pt idx="296">
                  <c:v>-4</c:v>
                </c:pt>
                <c:pt idx="297">
                  <c:v>-6</c:v>
                </c:pt>
                <c:pt idx="298">
                  <c:v>2</c:v>
                </c:pt>
                <c:pt idx="299">
                  <c:v>2</c:v>
                </c:pt>
                <c:pt idx="300">
                  <c:v>-18</c:v>
                </c:pt>
                <c:pt idx="301">
                  <c:v>-18</c:v>
                </c:pt>
                <c:pt idx="302">
                  <c:v>-20</c:v>
                </c:pt>
                <c:pt idx="303">
                  <c:v>-18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22560"/>
        <c:axId val="119132544"/>
      </c:lineChart>
      <c:lineChart>
        <c:grouping val="standard"/>
        <c:varyColors val="0"/>
        <c:ser>
          <c:idx val="5"/>
          <c:order val="1"/>
          <c:tx>
            <c:strRef>
              <c:f>'CCI and CPI Data'!$H$13</c:f>
              <c:strCache>
                <c:ptCount val="1"/>
                <c:pt idx="0">
                  <c:v>Detrended CPI</c:v>
                </c:pt>
              </c:strCache>
            </c:strRef>
          </c:tx>
          <c:spPr>
            <a:ln w="3175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'CCI and CPI Data'!$B$14:$B$317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CPI Data'!$H$14:$H$317</c:f>
              <c:numCache>
                <c:formatCode>General</c:formatCode>
                <c:ptCount val="304"/>
                <c:pt idx="1">
                  <c:v>-0.12590999999999999</c:v>
                </c:pt>
                <c:pt idx="2">
                  <c:v>-0.83772999999999997</c:v>
                </c:pt>
                <c:pt idx="3" formatCode="0.00">
                  <c:v>-1.4865600000000001</c:v>
                </c:pt>
                <c:pt idx="4" formatCode="0.00">
                  <c:v>-1.50939</c:v>
                </c:pt>
                <c:pt idx="5" formatCode="0.00">
                  <c:v>-1.2272099999999999</c:v>
                </c:pt>
                <c:pt idx="6" formatCode="0.00">
                  <c:v>-1.12504</c:v>
                </c:pt>
                <c:pt idx="7" formatCode="0.00">
                  <c:v>-0.88985999999999998</c:v>
                </c:pt>
                <c:pt idx="8" formatCode="0.00">
                  <c:v>-0.81569000000000003</c:v>
                </c:pt>
                <c:pt idx="9" formatCode="0.00">
                  <c:v>-0.44151000000000001</c:v>
                </c:pt>
                <c:pt idx="10" formatCode="0.00">
                  <c:v>0.13266</c:v>
                </c:pt>
                <c:pt idx="11" formatCode="0.00">
                  <c:v>0.30682999999999999</c:v>
                </c:pt>
                <c:pt idx="12" formatCode="0.00">
                  <c:v>0.28100999999999998</c:v>
                </c:pt>
                <c:pt idx="13" formatCode="0.00">
                  <c:v>-0.24482000000000001</c:v>
                </c:pt>
                <c:pt idx="14" formatCode="0.00">
                  <c:v>0.12936</c:v>
                </c:pt>
                <c:pt idx="15" formatCode="0.00">
                  <c:v>-0.29647000000000001</c:v>
                </c:pt>
                <c:pt idx="16" formatCode="0.00">
                  <c:v>0.47771000000000002</c:v>
                </c:pt>
                <c:pt idx="17" formatCode="0.00">
                  <c:v>0.75187999999999999</c:v>
                </c:pt>
                <c:pt idx="18" formatCode="0.00">
                  <c:v>0.92605000000000004</c:v>
                </c:pt>
                <c:pt idx="19" formatCode="0.00">
                  <c:v>1.10023</c:v>
                </c:pt>
                <c:pt idx="20" formatCode="0.00">
                  <c:v>1.0744</c:v>
                </c:pt>
                <c:pt idx="21" formatCode="0.00">
                  <c:v>1.74858</c:v>
                </c:pt>
                <c:pt idx="22" formatCode="0.00">
                  <c:v>0.32274999999999998</c:v>
                </c:pt>
                <c:pt idx="23" formatCode="0.00">
                  <c:v>-3.0799999999999998E-3</c:v>
                </c:pt>
                <c:pt idx="24" formatCode="0.00">
                  <c:v>-0.12889999999999999</c:v>
                </c:pt>
                <c:pt idx="25" formatCode="0.00">
                  <c:v>-0.25473000000000001</c:v>
                </c:pt>
                <c:pt idx="26" formatCode="0.00">
                  <c:v>-0.98055000000000003</c:v>
                </c:pt>
                <c:pt idx="27" formatCode="0.00">
                  <c:v>-1.5063800000000001</c:v>
                </c:pt>
                <c:pt idx="28" formatCode="0.00">
                  <c:v>1.0678000000000001</c:v>
                </c:pt>
                <c:pt idx="29" formatCode="0.00">
                  <c:v>5.6419699999999997</c:v>
                </c:pt>
                <c:pt idx="30" formatCode="0.00">
                  <c:v>8.2161400000000011</c:v>
                </c:pt>
                <c:pt idx="31" formatCode="0.00">
                  <c:v>8.8903200000000009</c:v>
                </c:pt>
                <c:pt idx="32" formatCode="0.00">
                  <c:v>10.164490000000001</c:v>
                </c:pt>
                <c:pt idx="33" formatCode="0.00">
                  <c:v>9.3386699999999987</c:v>
                </c:pt>
                <c:pt idx="34" formatCode="0.00">
                  <c:v>7.5128399999999971</c:v>
                </c:pt>
                <c:pt idx="35" formatCode="0.00">
                  <c:v>6.0870099999999976</c:v>
                </c:pt>
                <c:pt idx="36" formatCode="0.00">
                  <c:v>5.1611899999999968</c:v>
                </c:pt>
                <c:pt idx="37" formatCode="0.00">
                  <c:v>3.73536</c:v>
                </c:pt>
                <c:pt idx="38" formatCode="0.00">
                  <c:v>3.5095399999999999</c:v>
                </c:pt>
                <c:pt idx="39" formatCode="0.00">
                  <c:v>2.7837100000000001</c:v>
                </c:pt>
                <c:pt idx="40" formatCode="0.00">
                  <c:v>3.357889999999998</c:v>
                </c:pt>
                <c:pt idx="41" formatCode="0.00">
                  <c:v>2.4320599999999968</c:v>
                </c:pt>
                <c:pt idx="42" formatCode="0.00">
                  <c:v>2.406229999999999</c:v>
                </c:pt>
                <c:pt idx="43" formatCode="0.00">
                  <c:v>2.1804100000000002</c:v>
                </c:pt>
                <c:pt idx="44" formatCode="0.00">
                  <c:v>2.95458</c:v>
                </c:pt>
                <c:pt idx="45" formatCode="0.00">
                  <c:v>3.42876</c:v>
                </c:pt>
                <c:pt idx="46" formatCode="0.00">
                  <c:v>3.302929999999999</c:v>
                </c:pt>
                <c:pt idx="47" formatCode="0.00">
                  <c:v>2.4771100000000001</c:v>
                </c:pt>
                <c:pt idx="48" formatCode="0.00">
                  <c:v>1.55128</c:v>
                </c:pt>
                <c:pt idx="49" formatCode="0.00">
                  <c:v>2.545E-2</c:v>
                </c:pt>
                <c:pt idx="50" formatCode="0.00">
                  <c:v>-0.70037000000000005</c:v>
                </c:pt>
                <c:pt idx="51" formatCode="0.00">
                  <c:v>-0.92620000000000002</c:v>
                </c:pt>
                <c:pt idx="52" formatCode="0.00">
                  <c:v>-0.85202</c:v>
                </c:pt>
                <c:pt idx="53" formatCode="0.00">
                  <c:v>-0.17785000000000001</c:v>
                </c:pt>
                <c:pt idx="54" formatCode="0.00">
                  <c:v>1.2963199999999999</c:v>
                </c:pt>
                <c:pt idx="55" formatCode="0.00">
                  <c:v>2.6705000000000001</c:v>
                </c:pt>
                <c:pt idx="56" formatCode="0.00">
                  <c:v>2.6446700000000001</c:v>
                </c:pt>
                <c:pt idx="57" formatCode="0.00">
                  <c:v>2.4188499999999968</c:v>
                </c:pt>
                <c:pt idx="58" formatCode="0.00">
                  <c:v>2.393019999999999</c:v>
                </c:pt>
                <c:pt idx="59" formatCode="0.00">
                  <c:v>1.7672000000000001</c:v>
                </c:pt>
                <c:pt idx="60" formatCode="0.00">
                  <c:v>0.44136999999999998</c:v>
                </c:pt>
                <c:pt idx="61" formatCode="0.00">
                  <c:v>-0.28445999999999999</c:v>
                </c:pt>
                <c:pt idx="62" formatCode="0.00">
                  <c:v>-0.31028</c:v>
                </c:pt>
                <c:pt idx="63" formatCode="0.00">
                  <c:v>-1.43611</c:v>
                </c:pt>
                <c:pt idx="64" formatCode="0.00">
                  <c:v>-0.26193</c:v>
                </c:pt>
                <c:pt idx="65" formatCode="0.00">
                  <c:v>1.71224</c:v>
                </c:pt>
                <c:pt idx="66" formatCode="0.00">
                  <c:v>1.68642</c:v>
                </c:pt>
                <c:pt idx="67" formatCode="0.00">
                  <c:v>-0.33940999999999999</c:v>
                </c:pt>
                <c:pt idx="68" formatCode="0.00">
                  <c:v>-0.96523999999999999</c:v>
                </c:pt>
                <c:pt idx="69" formatCode="0.00">
                  <c:v>-1.4910600000000001</c:v>
                </c:pt>
                <c:pt idx="70" formatCode="0.00">
                  <c:v>-1.21689</c:v>
                </c:pt>
                <c:pt idx="71" formatCode="0.00">
                  <c:v>-0.64271</c:v>
                </c:pt>
                <c:pt idx="72" formatCode="0.00">
                  <c:v>-1.56854</c:v>
                </c:pt>
                <c:pt idx="73" formatCode="0.00">
                  <c:v>-2.6943700000000002</c:v>
                </c:pt>
                <c:pt idx="74" formatCode="0.00">
                  <c:v>-3.4201899999999998</c:v>
                </c:pt>
                <c:pt idx="75" formatCode="0.00">
                  <c:v>-3.4460199999999981</c:v>
                </c:pt>
                <c:pt idx="76" formatCode="0.00">
                  <c:v>-2.3718399999999971</c:v>
                </c:pt>
                <c:pt idx="77" formatCode="0.00">
                  <c:v>-2.097669999999999</c:v>
                </c:pt>
                <c:pt idx="78" formatCode="0.00">
                  <c:v>-2.72349</c:v>
                </c:pt>
                <c:pt idx="79" formatCode="0.00">
                  <c:v>-2.74932</c:v>
                </c:pt>
                <c:pt idx="80" formatCode="0.00">
                  <c:v>-2.4751500000000002</c:v>
                </c:pt>
                <c:pt idx="81" formatCode="0.00">
                  <c:v>-1.80097</c:v>
                </c:pt>
                <c:pt idx="82" formatCode="0.00">
                  <c:v>-2.0268000000000002</c:v>
                </c:pt>
                <c:pt idx="83" formatCode="0.00">
                  <c:v>-2.7526199999999981</c:v>
                </c:pt>
                <c:pt idx="84" formatCode="0.00">
                  <c:v>-2.97845</c:v>
                </c:pt>
                <c:pt idx="85" formatCode="0.00">
                  <c:v>-3.804279999999999</c:v>
                </c:pt>
                <c:pt idx="86" formatCode="0.00">
                  <c:v>-4.4301000000000004</c:v>
                </c:pt>
                <c:pt idx="87" formatCode="0.00">
                  <c:v>-5.2559299999999984</c:v>
                </c:pt>
                <c:pt idx="88" formatCode="0.00">
                  <c:v>-4.5817500000000004</c:v>
                </c:pt>
                <c:pt idx="89" formatCode="0.00">
                  <c:v>-3.5075799999999999</c:v>
                </c:pt>
                <c:pt idx="90" formatCode="0.00">
                  <c:v>-2.9333999999999998</c:v>
                </c:pt>
                <c:pt idx="91" formatCode="0.00">
                  <c:v>-3.15923</c:v>
                </c:pt>
                <c:pt idx="92" formatCode="0.00">
                  <c:v>-3.485059999999998</c:v>
                </c:pt>
                <c:pt idx="93" formatCode="0.00">
                  <c:v>-3.31088</c:v>
                </c:pt>
                <c:pt idx="94" formatCode="0.00">
                  <c:v>-3.136709999999999</c:v>
                </c:pt>
                <c:pt idx="95" formatCode="0.00">
                  <c:v>-2.4625300000000001</c:v>
                </c:pt>
                <c:pt idx="96" formatCode="0.00">
                  <c:v>-1.6883600000000001</c:v>
                </c:pt>
                <c:pt idx="97" formatCode="0.00">
                  <c:v>-2.41418</c:v>
                </c:pt>
                <c:pt idx="98" formatCode="0.00">
                  <c:v>-3.44001</c:v>
                </c:pt>
                <c:pt idx="99" formatCode="0.00">
                  <c:v>-3.8658399999999991</c:v>
                </c:pt>
                <c:pt idx="100" formatCode="0.00">
                  <c:v>-3.0916600000000001</c:v>
                </c:pt>
                <c:pt idx="101" formatCode="0.00">
                  <c:v>-2.7174900000000002</c:v>
                </c:pt>
                <c:pt idx="102" formatCode="0.00">
                  <c:v>-2.64331</c:v>
                </c:pt>
                <c:pt idx="103" formatCode="0.00">
                  <c:v>-2.56914</c:v>
                </c:pt>
                <c:pt idx="104" formatCode="0.00">
                  <c:v>-2.7949700000000002</c:v>
                </c:pt>
                <c:pt idx="105" formatCode="0.00">
                  <c:v>-2.62079</c:v>
                </c:pt>
                <c:pt idx="106" formatCode="0.00">
                  <c:v>-2.3466200000000002</c:v>
                </c:pt>
                <c:pt idx="107" formatCode="0.00">
                  <c:v>-1.97244</c:v>
                </c:pt>
                <c:pt idx="108" formatCode="0.00">
                  <c:v>-2.5982699999999981</c:v>
                </c:pt>
                <c:pt idx="109" formatCode="0.00">
                  <c:v>-3.2240899999999999</c:v>
                </c:pt>
                <c:pt idx="110" formatCode="0.00">
                  <c:v>-3.5499200000000002</c:v>
                </c:pt>
                <c:pt idx="111" formatCode="0.00">
                  <c:v>-3.5757500000000002</c:v>
                </c:pt>
                <c:pt idx="112" formatCode="0.00">
                  <c:v>-2.5015700000000001</c:v>
                </c:pt>
                <c:pt idx="113" formatCode="0.00">
                  <c:v>-1.8273999999999999</c:v>
                </c:pt>
                <c:pt idx="114" formatCode="0.00">
                  <c:v>-0.85321999999999998</c:v>
                </c:pt>
                <c:pt idx="115" formatCode="0.00">
                  <c:v>-1.27905</c:v>
                </c:pt>
                <c:pt idx="116" formatCode="0.00">
                  <c:v>-0.90488000000000002</c:v>
                </c:pt>
                <c:pt idx="117" formatCode="0.00">
                  <c:v>-3.0700000000000002E-2</c:v>
                </c:pt>
                <c:pt idx="118" formatCode="0.00">
                  <c:v>4.3470000000000002E-2</c:v>
                </c:pt>
                <c:pt idx="119" formatCode="0.00">
                  <c:v>-0.38235000000000002</c:v>
                </c:pt>
                <c:pt idx="120" formatCode="0.00">
                  <c:v>-0.70818000000000003</c:v>
                </c:pt>
                <c:pt idx="121" formatCode="0.00">
                  <c:v>-0.73399999999999999</c:v>
                </c:pt>
                <c:pt idx="122" formatCode="0.00">
                  <c:v>-1.05983</c:v>
                </c:pt>
                <c:pt idx="123" formatCode="0.00">
                  <c:v>-1.78566</c:v>
                </c:pt>
                <c:pt idx="124" formatCode="0.00">
                  <c:v>-1.31148</c:v>
                </c:pt>
                <c:pt idx="125" formatCode="0.00">
                  <c:v>-1.03731</c:v>
                </c:pt>
                <c:pt idx="126" formatCode="0.00">
                  <c:v>-0.96313000000000004</c:v>
                </c:pt>
                <c:pt idx="127" formatCode="0.00">
                  <c:v>-1.4889600000000001</c:v>
                </c:pt>
                <c:pt idx="128" formatCode="0.00">
                  <c:v>-1.1147800000000001</c:v>
                </c:pt>
                <c:pt idx="129" formatCode="0.00">
                  <c:v>-1.1406099999999999</c:v>
                </c:pt>
                <c:pt idx="130" formatCode="0.00">
                  <c:v>-1.6664399999999999</c:v>
                </c:pt>
                <c:pt idx="131" formatCode="0.00">
                  <c:v>-1.4922599999999999</c:v>
                </c:pt>
                <c:pt idx="132" formatCode="0.00">
                  <c:v>-1.2180899999999999</c:v>
                </c:pt>
                <c:pt idx="133" formatCode="0.00">
                  <c:v>-2.2439100000000001</c:v>
                </c:pt>
                <c:pt idx="134" formatCode="0.00">
                  <c:v>-2.8697400000000002</c:v>
                </c:pt>
                <c:pt idx="135" formatCode="0.00">
                  <c:v>-2.9955699999999981</c:v>
                </c:pt>
                <c:pt idx="136" formatCode="0.00">
                  <c:v>-2.6213899999999999</c:v>
                </c:pt>
                <c:pt idx="137" formatCode="0.00">
                  <c:v>-2.3472200000000001</c:v>
                </c:pt>
                <c:pt idx="138" formatCode="0.00">
                  <c:v>-2.2730399999999999</c:v>
                </c:pt>
                <c:pt idx="139" formatCode="0.00">
                  <c:v>-2.6988699999999981</c:v>
                </c:pt>
                <c:pt idx="140" formatCode="0.00">
                  <c:v>-2.7246899999999998</c:v>
                </c:pt>
                <c:pt idx="141" formatCode="0.00">
                  <c:v>-2.8505199999999991</c:v>
                </c:pt>
                <c:pt idx="142" formatCode="0.00">
                  <c:v>-2.4763500000000001</c:v>
                </c:pt>
                <c:pt idx="143" formatCode="0.00">
                  <c:v>-2.1021700000000001</c:v>
                </c:pt>
                <c:pt idx="144" formatCode="0.00">
                  <c:v>-2.9279999999999999</c:v>
                </c:pt>
                <c:pt idx="145" formatCode="0.00">
                  <c:v>-3.05382</c:v>
                </c:pt>
                <c:pt idx="146" formatCode="0.00">
                  <c:v>-2.8796499999999972</c:v>
                </c:pt>
                <c:pt idx="147" formatCode="0.00">
                  <c:v>-2.9054700000000002</c:v>
                </c:pt>
                <c:pt idx="148" formatCode="0.00">
                  <c:v>-2.431299999999998</c:v>
                </c:pt>
                <c:pt idx="149" formatCode="0.00">
                  <c:v>-2.0571299999999999</c:v>
                </c:pt>
                <c:pt idx="150" formatCode="0.00">
                  <c:v>-2.082949999999999</c:v>
                </c:pt>
                <c:pt idx="151" formatCode="0.00">
                  <c:v>-1.9087799999999999</c:v>
                </c:pt>
                <c:pt idx="152" formatCode="0.00">
                  <c:v>-1.7345999999999999</c:v>
                </c:pt>
                <c:pt idx="153" formatCode="0.00">
                  <c:v>-1.56043</c:v>
                </c:pt>
                <c:pt idx="154" formatCode="0.00">
                  <c:v>-1.38626</c:v>
                </c:pt>
                <c:pt idx="155" formatCode="0.00">
                  <c:v>-1.3120799999999999</c:v>
                </c:pt>
                <c:pt idx="156" formatCode="0.00">
                  <c:v>-1.2379100000000001</c:v>
                </c:pt>
                <c:pt idx="157" formatCode="0.00">
                  <c:v>-1.1637299999999999</c:v>
                </c:pt>
                <c:pt idx="158" formatCode="0.00">
                  <c:v>-1.0895600000000001</c:v>
                </c:pt>
                <c:pt idx="159" formatCode="0.00">
                  <c:v>-1.0153799999999999</c:v>
                </c:pt>
                <c:pt idx="160" formatCode="0.00">
                  <c:v>-0.44120999999999999</c:v>
                </c:pt>
                <c:pt idx="161" formatCode="0.00">
                  <c:v>3.2960000000000003E-2</c:v>
                </c:pt>
                <c:pt idx="162" formatCode="0.00">
                  <c:v>7.1399999999999996E-3</c:v>
                </c:pt>
                <c:pt idx="163" formatCode="0.00">
                  <c:v>-1.8689999999999998E-2</c:v>
                </c:pt>
                <c:pt idx="164" formatCode="0.00">
                  <c:v>5.5489999999999998E-2</c:v>
                </c:pt>
                <c:pt idx="165" formatCode="0.00">
                  <c:v>0.22966</c:v>
                </c:pt>
                <c:pt idx="166" formatCode="0.00">
                  <c:v>0.40383000000000002</c:v>
                </c:pt>
                <c:pt idx="167" formatCode="0.00">
                  <c:v>0.87800999999999996</c:v>
                </c:pt>
                <c:pt idx="168" formatCode="0.00">
                  <c:v>1.0521799999999999</c:v>
                </c:pt>
                <c:pt idx="169" formatCode="0.00">
                  <c:v>1.0263599999999999</c:v>
                </c:pt>
                <c:pt idx="170" formatCode="0.00">
                  <c:v>0.90053000000000005</c:v>
                </c:pt>
                <c:pt idx="171" formatCode="0.00">
                  <c:v>0.77471000000000001</c:v>
                </c:pt>
                <c:pt idx="172" formatCode="0.00">
                  <c:v>1.1488799999999999</c:v>
                </c:pt>
                <c:pt idx="173" formatCode="0.00">
                  <c:v>1.22305</c:v>
                </c:pt>
                <c:pt idx="174" formatCode="0.00">
                  <c:v>1.0972299999999999</c:v>
                </c:pt>
                <c:pt idx="175" formatCode="0.00">
                  <c:v>0.97140000000000004</c:v>
                </c:pt>
                <c:pt idx="176" formatCode="0.00">
                  <c:v>1.04558</c:v>
                </c:pt>
                <c:pt idx="177" formatCode="0.00">
                  <c:v>1.11975</c:v>
                </c:pt>
                <c:pt idx="178" formatCode="0.00">
                  <c:v>1.3939299999999999</c:v>
                </c:pt>
                <c:pt idx="179" formatCode="0.00">
                  <c:v>1.4681</c:v>
                </c:pt>
                <c:pt idx="180" formatCode="0.00">
                  <c:v>1.24227</c:v>
                </c:pt>
                <c:pt idx="181" formatCode="0.00">
                  <c:v>0.81645000000000001</c:v>
                </c:pt>
                <c:pt idx="182" formatCode="0.00">
                  <c:v>0.69062000000000001</c:v>
                </c:pt>
                <c:pt idx="183" formatCode="0.00">
                  <c:v>0.1648</c:v>
                </c:pt>
                <c:pt idx="184" formatCode="0.00">
                  <c:v>0.63897000000000004</c:v>
                </c:pt>
                <c:pt idx="185" formatCode="0.00">
                  <c:v>1.11314</c:v>
                </c:pt>
                <c:pt idx="186" formatCode="0.00">
                  <c:v>0.98731999999999998</c:v>
                </c:pt>
                <c:pt idx="187" formatCode="0.00">
                  <c:v>1.06149</c:v>
                </c:pt>
                <c:pt idx="188" formatCode="0.00">
                  <c:v>1.0356700000000001</c:v>
                </c:pt>
                <c:pt idx="189" formatCode="0.00">
                  <c:v>1.40984</c:v>
                </c:pt>
                <c:pt idx="190" formatCode="0.00">
                  <c:v>1.4840199999999999</c:v>
                </c:pt>
                <c:pt idx="191" formatCode="0.00">
                  <c:v>1.55819</c:v>
                </c:pt>
                <c:pt idx="192" formatCode="0.00">
                  <c:v>1.4323600000000001</c:v>
                </c:pt>
                <c:pt idx="193" formatCode="0.00">
                  <c:v>1.30654</c:v>
                </c:pt>
                <c:pt idx="194" formatCode="0.00">
                  <c:v>1.0807100000000001</c:v>
                </c:pt>
                <c:pt idx="195" formatCode="0.00">
                  <c:v>0.85489000000000004</c:v>
                </c:pt>
                <c:pt idx="196" formatCode="0.00">
                  <c:v>1.22906</c:v>
                </c:pt>
                <c:pt idx="197" formatCode="0.00">
                  <c:v>1.40323</c:v>
                </c:pt>
                <c:pt idx="198" formatCode="0.00">
                  <c:v>1.6774100000000001</c:v>
                </c:pt>
                <c:pt idx="199" formatCode="0.00">
                  <c:v>1.65158</c:v>
                </c:pt>
                <c:pt idx="200" formatCode="0.00">
                  <c:v>1.4257599999999999</c:v>
                </c:pt>
                <c:pt idx="201" formatCode="0.00">
                  <c:v>1.3999299999999999</c:v>
                </c:pt>
                <c:pt idx="202" formatCode="0.00">
                  <c:v>1.2741100000000001</c:v>
                </c:pt>
                <c:pt idx="203" formatCode="0.00">
                  <c:v>1.5482800000000001</c:v>
                </c:pt>
                <c:pt idx="204" formatCode="0.00">
                  <c:v>1.72245</c:v>
                </c:pt>
                <c:pt idx="205" formatCode="0.00">
                  <c:v>1.59663</c:v>
                </c:pt>
                <c:pt idx="206" formatCode="0.00">
                  <c:v>1.4708000000000001</c:v>
                </c:pt>
                <c:pt idx="207" formatCode="0.00">
                  <c:v>1.4449799999999999</c:v>
                </c:pt>
                <c:pt idx="208" formatCode="0.00">
                  <c:v>1.81915</c:v>
                </c:pt>
                <c:pt idx="209" formatCode="0.00">
                  <c:v>2.0933299999999999</c:v>
                </c:pt>
                <c:pt idx="210" formatCode="0.00">
                  <c:v>1.8674999999999999</c:v>
                </c:pt>
                <c:pt idx="211" formatCode="0.00">
                  <c:v>1.94167</c:v>
                </c:pt>
                <c:pt idx="212" formatCode="0.00">
                  <c:v>1.9158500000000001</c:v>
                </c:pt>
                <c:pt idx="213" formatCode="0.00">
                  <c:v>2.2900200000000002</c:v>
                </c:pt>
                <c:pt idx="214" formatCode="0.00">
                  <c:v>2.4641999999999999</c:v>
                </c:pt>
                <c:pt idx="215" formatCode="0.00">
                  <c:v>2.6383700000000001</c:v>
                </c:pt>
                <c:pt idx="216" formatCode="0.00">
                  <c:v>2.6125400000000001</c:v>
                </c:pt>
                <c:pt idx="217" formatCode="0.00">
                  <c:v>2.48672</c:v>
                </c:pt>
                <c:pt idx="218" formatCode="0.00">
                  <c:v>2.360889999999999</c:v>
                </c:pt>
                <c:pt idx="219" formatCode="0.00">
                  <c:v>2.0350700000000002</c:v>
                </c:pt>
                <c:pt idx="220" formatCode="0.00">
                  <c:v>2.5092400000000001</c:v>
                </c:pt>
                <c:pt idx="221" formatCode="0.00">
                  <c:v>2.6834199999999999</c:v>
                </c:pt>
                <c:pt idx="222" formatCode="0.00">
                  <c:v>2.5575899999999998</c:v>
                </c:pt>
                <c:pt idx="223" formatCode="0.00">
                  <c:v>2.531759999999998</c:v>
                </c:pt>
                <c:pt idx="224" formatCode="0.00">
                  <c:v>2.5059399999999998</c:v>
                </c:pt>
                <c:pt idx="225" formatCode="0.00">
                  <c:v>2.5801099999999999</c:v>
                </c:pt>
                <c:pt idx="226" formatCode="0.00">
                  <c:v>2.4542899999999981</c:v>
                </c:pt>
                <c:pt idx="227" formatCode="0.00">
                  <c:v>2.62846</c:v>
                </c:pt>
                <c:pt idx="228" formatCode="0.00">
                  <c:v>2.802639999999998</c:v>
                </c:pt>
                <c:pt idx="229" formatCode="0.00">
                  <c:v>2.4768099999999968</c:v>
                </c:pt>
                <c:pt idx="230" formatCode="0.00">
                  <c:v>2.3509799999999981</c:v>
                </c:pt>
                <c:pt idx="231" formatCode="0.00">
                  <c:v>2.5251600000000001</c:v>
                </c:pt>
                <c:pt idx="232" formatCode="0.00">
                  <c:v>2.7993299999999999</c:v>
                </c:pt>
                <c:pt idx="233" formatCode="0.00">
                  <c:v>2.7735099999999999</c:v>
                </c:pt>
                <c:pt idx="234" formatCode="0.00">
                  <c:v>2.9476800000000001</c:v>
                </c:pt>
                <c:pt idx="235" formatCode="0.00">
                  <c:v>2.7218499999999981</c:v>
                </c:pt>
                <c:pt idx="236" formatCode="0.00">
                  <c:v>2.6960299999999982</c:v>
                </c:pt>
                <c:pt idx="237" formatCode="0.00">
                  <c:v>2.8702000000000001</c:v>
                </c:pt>
                <c:pt idx="238" formatCode="0.00">
                  <c:v>2.8443800000000001</c:v>
                </c:pt>
                <c:pt idx="239" formatCode="0.00">
                  <c:v>2.8185500000000001</c:v>
                </c:pt>
                <c:pt idx="240" formatCode="0.00">
                  <c:v>2.992729999999999</c:v>
                </c:pt>
                <c:pt idx="241" formatCode="0.00">
                  <c:v>3.1669</c:v>
                </c:pt>
                <c:pt idx="242" formatCode="0.00">
                  <c:v>3.3410700000000002</c:v>
                </c:pt>
                <c:pt idx="243" formatCode="0.00">
                  <c:v>2.9152499999999968</c:v>
                </c:pt>
                <c:pt idx="244" formatCode="0.00">
                  <c:v>3.2894199999999998</c:v>
                </c:pt>
                <c:pt idx="245" formatCode="0.00">
                  <c:v>3.3635999999999999</c:v>
                </c:pt>
                <c:pt idx="246" formatCode="0.00">
                  <c:v>2.93777</c:v>
                </c:pt>
                <c:pt idx="247" formatCode="0.00">
                  <c:v>2.2119399999999998</c:v>
                </c:pt>
                <c:pt idx="248" formatCode="0.00">
                  <c:v>1.38612</c:v>
                </c:pt>
                <c:pt idx="249" formatCode="0.00">
                  <c:v>1.2602899999999999</c:v>
                </c:pt>
                <c:pt idx="250" formatCode="0.00">
                  <c:v>0.93447000000000002</c:v>
                </c:pt>
                <c:pt idx="251" formatCode="0.00">
                  <c:v>1.00864</c:v>
                </c:pt>
                <c:pt idx="252" formatCode="0.00">
                  <c:v>1.18282</c:v>
                </c:pt>
                <c:pt idx="253" formatCode="0.00">
                  <c:v>0.85699000000000003</c:v>
                </c:pt>
                <c:pt idx="254" formatCode="0.00">
                  <c:v>0.63116000000000005</c:v>
                </c:pt>
                <c:pt idx="255" formatCode="0.00">
                  <c:v>-0.29465999999999998</c:v>
                </c:pt>
                <c:pt idx="256" formatCode="0.00">
                  <c:v>-0.12049</c:v>
                </c:pt>
                <c:pt idx="257" formatCode="0.00">
                  <c:v>-4.6309999999999997E-2</c:v>
                </c:pt>
                <c:pt idx="258" formatCode="0.00">
                  <c:v>-0.27213999999999999</c:v>
                </c:pt>
                <c:pt idx="259" formatCode="0.00">
                  <c:v>-0.29796</c:v>
                </c:pt>
                <c:pt idx="260" formatCode="0.00">
                  <c:v>-0.12379</c:v>
                </c:pt>
                <c:pt idx="261" formatCode="0.00">
                  <c:v>-4.9619999999999997E-2</c:v>
                </c:pt>
                <c:pt idx="262" formatCode="0.00">
                  <c:v>2.4559999999999998E-2</c:v>
                </c:pt>
                <c:pt idx="263" formatCode="0.00">
                  <c:v>-0.30126999999999998</c:v>
                </c:pt>
                <c:pt idx="264" formatCode="0.00">
                  <c:v>-0.72709000000000001</c:v>
                </c:pt>
                <c:pt idx="265" formatCode="0.00">
                  <c:v>-1.0529200000000001</c:v>
                </c:pt>
                <c:pt idx="266" formatCode="0.00">
                  <c:v>-1.17875</c:v>
                </c:pt>
                <c:pt idx="267" formatCode="0.00">
                  <c:v>-1.4045700000000001</c:v>
                </c:pt>
                <c:pt idx="268" formatCode="0.00">
                  <c:v>-1.2303999999999999</c:v>
                </c:pt>
                <c:pt idx="269" formatCode="0.00">
                  <c:v>-0.95621999999999996</c:v>
                </c:pt>
                <c:pt idx="270" formatCode="0.00">
                  <c:v>-0.98204999999999998</c:v>
                </c:pt>
                <c:pt idx="271" formatCode="0.00">
                  <c:v>-1.40787</c:v>
                </c:pt>
                <c:pt idx="272" formatCode="0.00">
                  <c:v>-1.5337000000000001</c:v>
                </c:pt>
                <c:pt idx="273" formatCode="0.00">
                  <c:v>-1.6595299999999999</c:v>
                </c:pt>
                <c:pt idx="274" formatCode="0.00">
                  <c:v>-1.78535</c:v>
                </c:pt>
                <c:pt idx="275" formatCode="0.00">
                  <c:v>-1.81118</c:v>
                </c:pt>
                <c:pt idx="276" formatCode="0.00">
                  <c:v>-2.036999999999999</c:v>
                </c:pt>
                <c:pt idx="277" formatCode="0.00">
                  <c:v>-2.16283</c:v>
                </c:pt>
                <c:pt idx="278" formatCode="0.00">
                  <c:v>-2.08866</c:v>
                </c:pt>
                <c:pt idx="279" formatCode="0.00">
                  <c:v>-2.014479999999998</c:v>
                </c:pt>
                <c:pt idx="280" formatCode="0.00">
                  <c:v>-1.6403099999999999</c:v>
                </c:pt>
                <c:pt idx="281" formatCode="0.00">
                  <c:v>-1.3661300000000001</c:v>
                </c:pt>
                <c:pt idx="282" formatCode="0.00">
                  <c:v>-1.29196</c:v>
                </c:pt>
                <c:pt idx="283" formatCode="0.00">
                  <c:v>-1.5177799999999999</c:v>
                </c:pt>
                <c:pt idx="284" formatCode="0.00">
                  <c:v>-1.7436100000000001</c:v>
                </c:pt>
                <c:pt idx="285" formatCode="0.00">
                  <c:v>-1.66944</c:v>
                </c:pt>
                <c:pt idx="286" formatCode="0.00">
                  <c:v>-1.69526</c:v>
                </c:pt>
                <c:pt idx="287" formatCode="0.00">
                  <c:v>-1.72109</c:v>
                </c:pt>
                <c:pt idx="288" formatCode="0.00">
                  <c:v>-1.9469099999999999</c:v>
                </c:pt>
                <c:pt idx="289" formatCode="0.00">
                  <c:v>-2.07274</c:v>
                </c:pt>
                <c:pt idx="290" formatCode="0.00">
                  <c:v>-2.09856</c:v>
                </c:pt>
                <c:pt idx="291" formatCode="0.00">
                  <c:v>-2.4243899999999998</c:v>
                </c:pt>
                <c:pt idx="292" formatCode="0.00">
                  <c:v>-2.15022</c:v>
                </c:pt>
                <c:pt idx="293" formatCode="0.00">
                  <c:v>-1.8760399999999999</c:v>
                </c:pt>
                <c:pt idx="294" formatCode="0.00">
                  <c:v>-1.6018699999999999</c:v>
                </c:pt>
                <c:pt idx="295" formatCode="0.00">
                  <c:v>-1.7276899999999999</c:v>
                </c:pt>
                <c:pt idx="296" formatCode="0.00">
                  <c:v>-1.55352</c:v>
                </c:pt>
                <c:pt idx="297" formatCode="0.00">
                  <c:v>-1.1793499999999999</c:v>
                </c:pt>
                <c:pt idx="298" formatCode="0.00">
                  <c:v>-1.40517</c:v>
                </c:pt>
                <c:pt idx="299" formatCode="0.00">
                  <c:v>-1.331</c:v>
                </c:pt>
                <c:pt idx="300" formatCode="0.00">
                  <c:v>-0.75682000000000005</c:v>
                </c:pt>
                <c:pt idx="301" formatCode="0.00">
                  <c:v>0.11735</c:v>
                </c:pt>
                <c:pt idx="302" formatCode="0.00">
                  <c:v>0.79152999999999996</c:v>
                </c:pt>
                <c:pt idx="303" formatCode="0.00">
                  <c:v>0.86570000000000003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35616"/>
        <c:axId val="119134080"/>
      </c:lineChart>
      <c:catAx>
        <c:axId val="119122560"/>
        <c:scaling>
          <c:orientation val="maxMin"/>
        </c:scaling>
        <c:delete val="0"/>
        <c:axPos val="b"/>
        <c:numFmt formatCode="mmm\-yy" sourceLinked="1"/>
        <c:majorTickMark val="none"/>
        <c:minorTickMark val="none"/>
        <c:tickLblPos val="high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32544"/>
        <c:crosses val="max"/>
        <c:auto val="0"/>
        <c:lblAlgn val="ctr"/>
        <c:lblOffset val="100"/>
        <c:tickLblSkip val="13"/>
        <c:tickMarkSkip val="1"/>
        <c:noMultiLvlLbl val="0"/>
      </c:catAx>
      <c:valAx>
        <c:axId val="119132544"/>
        <c:scaling>
          <c:orientation val="maxMin"/>
          <c:min val="-8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22560"/>
        <c:crosses val="max"/>
        <c:crossBetween val="between"/>
      </c:valAx>
      <c:valAx>
        <c:axId val="11913408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119135616"/>
        <c:crosses val="max"/>
        <c:crossBetween val="between"/>
      </c:valAx>
      <c:catAx>
        <c:axId val="119135616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9134080"/>
        <c:crosses val="max"/>
        <c:auto val="0"/>
        <c:lblAlgn val="ctr"/>
        <c:lblOffset val="100"/>
        <c:noMultiLvlLbl val="0"/>
      </c:cat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9902388440768599"/>
          <c:y val="0.22106027798436001"/>
          <c:w val="0.20788070952326199"/>
          <c:h val="0.10213184268754701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43927509178405E-2"/>
          <c:y val="6.0461279242591703E-2"/>
          <c:w val="0.85980729000517198"/>
          <c:h val="0.80015594367362397"/>
        </c:manualLayout>
      </c:layout>
      <c:lineChart>
        <c:grouping val="standard"/>
        <c:varyColors val="0"/>
        <c:ser>
          <c:idx val="1"/>
          <c:order val="0"/>
          <c:tx>
            <c:strRef>
              <c:f>'CCI and Gas Prices Data'!$B$12</c:f>
              <c:strCache>
                <c:ptCount val="1"/>
                <c:pt idx="0">
                  <c:v>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Gas Prices Data'!$A$15:$A$1089</c:f>
              <c:numCache>
                <c:formatCode>mm/dd/yy;@</c:formatCode>
                <c:ptCount val="1075"/>
                <c:pt idx="0">
                  <c:v>40622</c:v>
                </c:pt>
                <c:pt idx="1">
                  <c:v>40615</c:v>
                </c:pt>
                <c:pt idx="2">
                  <c:v>40608</c:v>
                </c:pt>
                <c:pt idx="3">
                  <c:v>40601</c:v>
                </c:pt>
                <c:pt idx="4">
                  <c:v>40594</c:v>
                </c:pt>
                <c:pt idx="5">
                  <c:v>40587</c:v>
                </c:pt>
                <c:pt idx="6" formatCode="mm/dd/yy">
                  <c:v>40580</c:v>
                </c:pt>
                <c:pt idx="7" formatCode="mm/dd/yy">
                  <c:v>40573</c:v>
                </c:pt>
                <c:pt idx="8" formatCode="mm/dd/yy">
                  <c:v>40566</c:v>
                </c:pt>
                <c:pt idx="9" formatCode="mm/dd/yy">
                  <c:v>40559</c:v>
                </c:pt>
                <c:pt idx="10" formatCode="mm/dd/yy">
                  <c:v>40552</c:v>
                </c:pt>
                <c:pt idx="11" formatCode="mm/dd/yy">
                  <c:v>40545</c:v>
                </c:pt>
                <c:pt idx="12" formatCode="m/d/yy">
                  <c:v>40538</c:v>
                </c:pt>
                <c:pt idx="13">
                  <c:v>40531</c:v>
                </c:pt>
                <c:pt idx="14">
                  <c:v>40524</c:v>
                </c:pt>
                <c:pt idx="15">
                  <c:v>40517</c:v>
                </c:pt>
                <c:pt idx="16">
                  <c:v>40510</c:v>
                </c:pt>
                <c:pt idx="17">
                  <c:v>40503</c:v>
                </c:pt>
                <c:pt idx="18">
                  <c:v>40496</c:v>
                </c:pt>
                <c:pt idx="19">
                  <c:v>40489</c:v>
                </c:pt>
                <c:pt idx="20">
                  <c:v>40482</c:v>
                </c:pt>
                <c:pt idx="21">
                  <c:v>40476</c:v>
                </c:pt>
                <c:pt idx="22">
                  <c:v>40469</c:v>
                </c:pt>
                <c:pt idx="23">
                  <c:v>40462</c:v>
                </c:pt>
                <c:pt idx="24">
                  <c:v>40454</c:v>
                </c:pt>
                <c:pt idx="25">
                  <c:v>40447</c:v>
                </c:pt>
                <c:pt idx="26">
                  <c:v>40440</c:v>
                </c:pt>
                <c:pt idx="27">
                  <c:v>40433</c:v>
                </c:pt>
                <c:pt idx="28">
                  <c:v>40426</c:v>
                </c:pt>
                <c:pt idx="29">
                  <c:v>40419</c:v>
                </c:pt>
                <c:pt idx="30">
                  <c:v>40412</c:v>
                </c:pt>
                <c:pt idx="31">
                  <c:v>40405</c:v>
                </c:pt>
                <c:pt idx="32">
                  <c:v>40398</c:v>
                </c:pt>
                <c:pt idx="33">
                  <c:v>40391</c:v>
                </c:pt>
                <c:pt idx="34">
                  <c:v>40384</c:v>
                </c:pt>
                <c:pt idx="35">
                  <c:v>40377</c:v>
                </c:pt>
                <c:pt idx="36">
                  <c:v>40370</c:v>
                </c:pt>
                <c:pt idx="37">
                  <c:v>40362</c:v>
                </c:pt>
                <c:pt idx="38">
                  <c:v>40356</c:v>
                </c:pt>
                <c:pt idx="39">
                  <c:v>40349</c:v>
                </c:pt>
                <c:pt idx="40">
                  <c:v>40342</c:v>
                </c:pt>
                <c:pt idx="41">
                  <c:v>40335</c:v>
                </c:pt>
                <c:pt idx="42">
                  <c:v>40328</c:v>
                </c:pt>
                <c:pt idx="43">
                  <c:v>40321</c:v>
                </c:pt>
                <c:pt idx="44">
                  <c:v>40314</c:v>
                </c:pt>
                <c:pt idx="45">
                  <c:v>40307</c:v>
                </c:pt>
                <c:pt idx="46">
                  <c:v>40300</c:v>
                </c:pt>
                <c:pt idx="47">
                  <c:v>40293</c:v>
                </c:pt>
                <c:pt idx="48">
                  <c:v>40287</c:v>
                </c:pt>
                <c:pt idx="49">
                  <c:v>40279</c:v>
                </c:pt>
                <c:pt idx="50">
                  <c:v>40270</c:v>
                </c:pt>
                <c:pt idx="51">
                  <c:v>40265</c:v>
                </c:pt>
                <c:pt idx="52">
                  <c:v>40258</c:v>
                </c:pt>
                <c:pt idx="53">
                  <c:v>40251</c:v>
                </c:pt>
                <c:pt idx="54">
                  <c:v>40244</c:v>
                </c:pt>
                <c:pt idx="55">
                  <c:v>40237</c:v>
                </c:pt>
                <c:pt idx="56">
                  <c:v>40230</c:v>
                </c:pt>
                <c:pt idx="57">
                  <c:v>40223</c:v>
                </c:pt>
                <c:pt idx="58">
                  <c:v>40217</c:v>
                </c:pt>
                <c:pt idx="59">
                  <c:v>40209</c:v>
                </c:pt>
                <c:pt idx="60">
                  <c:v>40202</c:v>
                </c:pt>
                <c:pt idx="61">
                  <c:v>40195</c:v>
                </c:pt>
                <c:pt idx="62">
                  <c:v>40188</c:v>
                </c:pt>
                <c:pt idx="63">
                  <c:v>40181</c:v>
                </c:pt>
                <c:pt idx="64">
                  <c:v>40174</c:v>
                </c:pt>
                <c:pt idx="65">
                  <c:v>40167</c:v>
                </c:pt>
                <c:pt idx="66">
                  <c:v>40160</c:v>
                </c:pt>
                <c:pt idx="67">
                  <c:v>40153</c:v>
                </c:pt>
                <c:pt idx="68">
                  <c:v>40146</c:v>
                </c:pt>
                <c:pt idx="69">
                  <c:v>40139</c:v>
                </c:pt>
                <c:pt idx="70">
                  <c:v>40133</c:v>
                </c:pt>
                <c:pt idx="71">
                  <c:v>40125</c:v>
                </c:pt>
                <c:pt idx="72">
                  <c:v>40118</c:v>
                </c:pt>
                <c:pt idx="73">
                  <c:v>40111</c:v>
                </c:pt>
                <c:pt idx="74">
                  <c:v>40104</c:v>
                </c:pt>
                <c:pt idx="75">
                  <c:v>40097</c:v>
                </c:pt>
                <c:pt idx="76">
                  <c:v>40090</c:v>
                </c:pt>
                <c:pt idx="77">
                  <c:v>40083</c:v>
                </c:pt>
                <c:pt idx="78">
                  <c:v>40076</c:v>
                </c:pt>
                <c:pt idx="79">
                  <c:v>40069</c:v>
                </c:pt>
                <c:pt idx="80">
                  <c:v>40062</c:v>
                </c:pt>
                <c:pt idx="81">
                  <c:v>40055</c:v>
                </c:pt>
                <c:pt idx="82">
                  <c:v>40048</c:v>
                </c:pt>
                <c:pt idx="83">
                  <c:v>40041</c:v>
                </c:pt>
                <c:pt idx="84">
                  <c:v>40034</c:v>
                </c:pt>
                <c:pt idx="85">
                  <c:v>40027</c:v>
                </c:pt>
                <c:pt idx="86">
                  <c:v>40020</c:v>
                </c:pt>
                <c:pt idx="87">
                  <c:v>40013</c:v>
                </c:pt>
                <c:pt idx="88">
                  <c:v>40006</c:v>
                </c:pt>
                <c:pt idx="89">
                  <c:v>39999</c:v>
                </c:pt>
                <c:pt idx="90">
                  <c:v>39992</c:v>
                </c:pt>
                <c:pt idx="91">
                  <c:v>39985</c:v>
                </c:pt>
                <c:pt idx="92">
                  <c:v>39978</c:v>
                </c:pt>
                <c:pt idx="93">
                  <c:v>39971</c:v>
                </c:pt>
                <c:pt idx="94">
                  <c:v>39964</c:v>
                </c:pt>
                <c:pt idx="95">
                  <c:v>39957</c:v>
                </c:pt>
                <c:pt idx="96">
                  <c:v>39950</c:v>
                </c:pt>
                <c:pt idx="97">
                  <c:v>39943</c:v>
                </c:pt>
                <c:pt idx="98">
                  <c:v>39936</c:v>
                </c:pt>
                <c:pt idx="99">
                  <c:v>39929</c:v>
                </c:pt>
                <c:pt idx="100">
                  <c:v>39922</c:v>
                </c:pt>
                <c:pt idx="101">
                  <c:v>39914</c:v>
                </c:pt>
                <c:pt idx="102">
                  <c:v>39908</c:v>
                </c:pt>
                <c:pt idx="103">
                  <c:v>39901</c:v>
                </c:pt>
                <c:pt idx="104">
                  <c:v>39894</c:v>
                </c:pt>
                <c:pt idx="105">
                  <c:v>39887</c:v>
                </c:pt>
                <c:pt idx="106">
                  <c:v>39880</c:v>
                </c:pt>
                <c:pt idx="107">
                  <c:v>39873</c:v>
                </c:pt>
                <c:pt idx="108">
                  <c:v>39866</c:v>
                </c:pt>
                <c:pt idx="109">
                  <c:v>39859</c:v>
                </c:pt>
                <c:pt idx="110">
                  <c:v>39852</c:v>
                </c:pt>
                <c:pt idx="111">
                  <c:v>39846</c:v>
                </c:pt>
                <c:pt idx="112">
                  <c:v>39838</c:v>
                </c:pt>
                <c:pt idx="113">
                  <c:v>39832</c:v>
                </c:pt>
                <c:pt idx="114">
                  <c:v>39824</c:v>
                </c:pt>
                <c:pt idx="115">
                  <c:v>39817</c:v>
                </c:pt>
                <c:pt idx="116">
                  <c:v>39810</c:v>
                </c:pt>
                <c:pt idx="117">
                  <c:v>39803</c:v>
                </c:pt>
                <c:pt idx="118">
                  <c:v>39797</c:v>
                </c:pt>
                <c:pt idx="119">
                  <c:v>39790</c:v>
                </c:pt>
                <c:pt idx="120">
                  <c:v>39783</c:v>
                </c:pt>
                <c:pt idx="121">
                  <c:v>39775</c:v>
                </c:pt>
                <c:pt idx="122">
                  <c:v>39768</c:v>
                </c:pt>
                <c:pt idx="123">
                  <c:v>39761</c:v>
                </c:pt>
                <c:pt idx="124">
                  <c:v>39754</c:v>
                </c:pt>
                <c:pt idx="125">
                  <c:v>39747</c:v>
                </c:pt>
                <c:pt idx="126">
                  <c:v>39740</c:v>
                </c:pt>
                <c:pt idx="127" formatCode="m/d/yy;@">
                  <c:v>39734</c:v>
                </c:pt>
                <c:pt idx="128">
                  <c:v>39726</c:v>
                </c:pt>
                <c:pt idx="129">
                  <c:v>39719</c:v>
                </c:pt>
                <c:pt idx="130">
                  <c:v>39712</c:v>
                </c:pt>
                <c:pt idx="131">
                  <c:v>39706</c:v>
                </c:pt>
                <c:pt idx="132">
                  <c:v>39698</c:v>
                </c:pt>
                <c:pt idx="133">
                  <c:v>39691</c:v>
                </c:pt>
                <c:pt idx="134">
                  <c:v>39684</c:v>
                </c:pt>
                <c:pt idx="135">
                  <c:v>39677</c:v>
                </c:pt>
                <c:pt idx="136">
                  <c:v>39670</c:v>
                </c:pt>
                <c:pt idx="137">
                  <c:v>39663</c:v>
                </c:pt>
                <c:pt idx="138">
                  <c:v>39656</c:v>
                </c:pt>
                <c:pt idx="139">
                  <c:v>39649</c:v>
                </c:pt>
                <c:pt idx="140">
                  <c:v>39642</c:v>
                </c:pt>
                <c:pt idx="141">
                  <c:v>39635</c:v>
                </c:pt>
                <c:pt idx="142">
                  <c:v>39629</c:v>
                </c:pt>
                <c:pt idx="143">
                  <c:v>39622</c:v>
                </c:pt>
                <c:pt idx="144">
                  <c:v>39614</c:v>
                </c:pt>
                <c:pt idx="145">
                  <c:v>39607</c:v>
                </c:pt>
                <c:pt idx="146">
                  <c:v>39600</c:v>
                </c:pt>
                <c:pt idx="147">
                  <c:v>39593</c:v>
                </c:pt>
                <c:pt idx="148">
                  <c:v>39586</c:v>
                </c:pt>
                <c:pt idx="149">
                  <c:v>39579</c:v>
                </c:pt>
                <c:pt idx="150">
                  <c:v>39572</c:v>
                </c:pt>
                <c:pt idx="151">
                  <c:v>39565</c:v>
                </c:pt>
                <c:pt idx="152">
                  <c:v>39558</c:v>
                </c:pt>
                <c:pt idx="153">
                  <c:v>39551</c:v>
                </c:pt>
                <c:pt idx="154">
                  <c:v>39544</c:v>
                </c:pt>
                <c:pt idx="155">
                  <c:v>39537</c:v>
                </c:pt>
                <c:pt idx="156">
                  <c:v>39529</c:v>
                </c:pt>
                <c:pt idx="157">
                  <c:v>39523</c:v>
                </c:pt>
                <c:pt idx="158">
                  <c:v>39516</c:v>
                </c:pt>
                <c:pt idx="159">
                  <c:v>39509</c:v>
                </c:pt>
                <c:pt idx="160">
                  <c:v>39502</c:v>
                </c:pt>
                <c:pt idx="161">
                  <c:v>39495</c:v>
                </c:pt>
                <c:pt idx="162">
                  <c:v>39489</c:v>
                </c:pt>
                <c:pt idx="163">
                  <c:v>39481</c:v>
                </c:pt>
                <c:pt idx="164">
                  <c:v>39474</c:v>
                </c:pt>
                <c:pt idx="165">
                  <c:v>39467</c:v>
                </c:pt>
                <c:pt idx="166">
                  <c:v>39460</c:v>
                </c:pt>
                <c:pt idx="167">
                  <c:v>39453</c:v>
                </c:pt>
                <c:pt idx="168">
                  <c:v>39446</c:v>
                </c:pt>
                <c:pt idx="169">
                  <c:v>39439</c:v>
                </c:pt>
                <c:pt idx="170">
                  <c:v>39432</c:v>
                </c:pt>
                <c:pt idx="171">
                  <c:v>39425</c:v>
                </c:pt>
                <c:pt idx="172">
                  <c:v>39418</c:v>
                </c:pt>
                <c:pt idx="173">
                  <c:v>39411</c:v>
                </c:pt>
                <c:pt idx="174">
                  <c:v>39404</c:v>
                </c:pt>
                <c:pt idx="175">
                  <c:v>39397</c:v>
                </c:pt>
                <c:pt idx="176">
                  <c:v>39390</c:v>
                </c:pt>
                <c:pt idx="177">
                  <c:v>39383</c:v>
                </c:pt>
                <c:pt idx="178">
                  <c:v>39376</c:v>
                </c:pt>
                <c:pt idx="179">
                  <c:v>39369</c:v>
                </c:pt>
                <c:pt idx="180">
                  <c:v>39362</c:v>
                </c:pt>
                <c:pt idx="181">
                  <c:v>39355</c:v>
                </c:pt>
                <c:pt idx="182">
                  <c:v>39348</c:v>
                </c:pt>
                <c:pt idx="183">
                  <c:v>39341</c:v>
                </c:pt>
                <c:pt idx="184">
                  <c:v>39334</c:v>
                </c:pt>
                <c:pt idx="185">
                  <c:v>39327</c:v>
                </c:pt>
                <c:pt idx="186">
                  <c:v>39320</c:v>
                </c:pt>
                <c:pt idx="187">
                  <c:v>39313</c:v>
                </c:pt>
                <c:pt idx="188">
                  <c:v>39306</c:v>
                </c:pt>
                <c:pt idx="189">
                  <c:v>39299</c:v>
                </c:pt>
                <c:pt idx="190">
                  <c:v>39292</c:v>
                </c:pt>
                <c:pt idx="191">
                  <c:v>39285</c:v>
                </c:pt>
                <c:pt idx="192">
                  <c:v>39278</c:v>
                </c:pt>
                <c:pt idx="193">
                  <c:v>39271</c:v>
                </c:pt>
                <c:pt idx="194">
                  <c:v>39264</c:v>
                </c:pt>
                <c:pt idx="195">
                  <c:v>39257</c:v>
                </c:pt>
                <c:pt idx="196">
                  <c:v>39250</c:v>
                </c:pt>
                <c:pt idx="197">
                  <c:v>39243</c:v>
                </c:pt>
                <c:pt idx="198">
                  <c:v>39236</c:v>
                </c:pt>
                <c:pt idx="199">
                  <c:v>39229</c:v>
                </c:pt>
                <c:pt idx="200">
                  <c:v>39223</c:v>
                </c:pt>
                <c:pt idx="201">
                  <c:v>39215</c:v>
                </c:pt>
                <c:pt idx="202">
                  <c:v>39208</c:v>
                </c:pt>
                <c:pt idx="203">
                  <c:v>39201</c:v>
                </c:pt>
                <c:pt idx="204">
                  <c:v>39194</c:v>
                </c:pt>
                <c:pt idx="205">
                  <c:v>39187</c:v>
                </c:pt>
                <c:pt idx="206">
                  <c:v>39179</c:v>
                </c:pt>
                <c:pt idx="207">
                  <c:v>39173</c:v>
                </c:pt>
                <c:pt idx="208">
                  <c:v>39166</c:v>
                </c:pt>
                <c:pt idx="209">
                  <c:v>39159</c:v>
                </c:pt>
                <c:pt idx="210">
                  <c:v>39152</c:v>
                </c:pt>
                <c:pt idx="211">
                  <c:v>39145</c:v>
                </c:pt>
                <c:pt idx="212">
                  <c:v>39138</c:v>
                </c:pt>
                <c:pt idx="213">
                  <c:v>39132</c:v>
                </c:pt>
                <c:pt idx="214">
                  <c:v>39125</c:v>
                </c:pt>
                <c:pt idx="215">
                  <c:v>39117</c:v>
                </c:pt>
                <c:pt idx="216">
                  <c:v>39110</c:v>
                </c:pt>
                <c:pt idx="217">
                  <c:v>39104</c:v>
                </c:pt>
                <c:pt idx="218">
                  <c:v>39096</c:v>
                </c:pt>
                <c:pt idx="219">
                  <c:v>39089</c:v>
                </c:pt>
                <c:pt idx="220">
                  <c:v>39081</c:v>
                </c:pt>
                <c:pt idx="221">
                  <c:v>39074</c:v>
                </c:pt>
                <c:pt idx="222">
                  <c:v>39068</c:v>
                </c:pt>
                <c:pt idx="223">
                  <c:v>39061</c:v>
                </c:pt>
                <c:pt idx="224">
                  <c:v>39054</c:v>
                </c:pt>
                <c:pt idx="225">
                  <c:v>39047</c:v>
                </c:pt>
                <c:pt idx="226">
                  <c:v>39040</c:v>
                </c:pt>
                <c:pt idx="227">
                  <c:v>39033</c:v>
                </c:pt>
                <c:pt idx="228">
                  <c:v>39026</c:v>
                </c:pt>
                <c:pt idx="229">
                  <c:v>39019</c:v>
                </c:pt>
                <c:pt idx="230">
                  <c:v>39012</c:v>
                </c:pt>
                <c:pt idx="231">
                  <c:v>39005</c:v>
                </c:pt>
                <c:pt idx="232">
                  <c:v>38998</c:v>
                </c:pt>
                <c:pt idx="233">
                  <c:v>38991</c:v>
                </c:pt>
                <c:pt idx="234">
                  <c:v>38984</c:v>
                </c:pt>
                <c:pt idx="235">
                  <c:v>38977</c:v>
                </c:pt>
                <c:pt idx="236">
                  <c:v>38970</c:v>
                </c:pt>
                <c:pt idx="237">
                  <c:v>38963</c:v>
                </c:pt>
                <c:pt idx="238">
                  <c:v>38956</c:v>
                </c:pt>
                <c:pt idx="239">
                  <c:v>38949</c:v>
                </c:pt>
                <c:pt idx="240">
                  <c:v>38942</c:v>
                </c:pt>
                <c:pt idx="241">
                  <c:v>38935</c:v>
                </c:pt>
                <c:pt idx="242">
                  <c:v>38928</c:v>
                </c:pt>
                <c:pt idx="243">
                  <c:v>38921</c:v>
                </c:pt>
                <c:pt idx="244">
                  <c:v>38914</c:v>
                </c:pt>
                <c:pt idx="245">
                  <c:v>38907</c:v>
                </c:pt>
                <c:pt idx="246">
                  <c:v>38900</c:v>
                </c:pt>
                <c:pt idx="247">
                  <c:v>38893</c:v>
                </c:pt>
                <c:pt idx="248">
                  <c:v>38886</c:v>
                </c:pt>
                <c:pt idx="249">
                  <c:v>38879</c:v>
                </c:pt>
                <c:pt idx="250">
                  <c:v>38872</c:v>
                </c:pt>
                <c:pt idx="251">
                  <c:v>38865</c:v>
                </c:pt>
                <c:pt idx="252">
                  <c:v>38858</c:v>
                </c:pt>
                <c:pt idx="253">
                  <c:v>38851</c:v>
                </c:pt>
                <c:pt idx="254">
                  <c:v>38844</c:v>
                </c:pt>
                <c:pt idx="255">
                  <c:v>38837</c:v>
                </c:pt>
                <c:pt idx="256">
                  <c:v>38830</c:v>
                </c:pt>
                <c:pt idx="257">
                  <c:v>38823</c:v>
                </c:pt>
                <c:pt idx="258">
                  <c:v>38816</c:v>
                </c:pt>
                <c:pt idx="259">
                  <c:v>38809</c:v>
                </c:pt>
                <c:pt idx="260">
                  <c:v>38802</c:v>
                </c:pt>
                <c:pt idx="261">
                  <c:v>38795</c:v>
                </c:pt>
                <c:pt idx="262">
                  <c:v>38788</c:v>
                </c:pt>
                <c:pt idx="263">
                  <c:v>38781</c:v>
                </c:pt>
                <c:pt idx="264">
                  <c:v>38774</c:v>
                </c:pt>
                <c:pt idx="265">
                  <c:v>38767</c:v>
                </c:pt>
                <c:pt idx="266">
                  <c:v>38760</c:v>
                </c:pt>
                <c:pt idx="267">
                  <c:v>38753</c:v>
                </c:pt>
                <c:pt idx="268">
                  <c:v>38746</c:v>
                </c:pt>
                <c:pt idx="269">
                  <c:v>38739</c:v>
                </c:pt>
                <c:pt idx="270">
                  <c:v>38732</c:v>
                </c:pt>
                <c:pt idx="271">
                  <c:v>38725</c:v>
                </c:pt>
                <c:pt idx="272">
                  <c:v>38715</c:v>
                </c:pt>
                <c:pt idx="273">
                  <c:v>38711</c:v>
                </c:pt>
                <c:pt idx="274">
                  <c:v>38704</c:v>
                </c:pt>
                <c:pt idx="275">
                  <c:v>38697</c:v>
                </c:pt>
                <c:pt idx="276">
                  <c:v>38690</c:v>
                </c:pt>
                <c:pt idx="277">
                  <c:v>38683</c:v>
                </c:pt>
                <c:pt idx="278">
                  <c:v>38676</c:v>
                </c:pt>
                <c:pt idx="279">
                  <c:v>38669</c:v>
                </c:pt>
                <c:pt idx="280">
                  <c:v>38662</c:v>
                </c:pt>
                <c:pt idx="281">
                  <c:v>38655</c:v>
                </c:pt>
                <c:pt idx="282">
                  <c:v>38648</c:v>
                </c:pt>
                <c:pt idx="283">
                  <c:v>38641</c:v>
                </c:pt>
                <c:pt idx="284">
                  <c:v>38634</c:v>
                </c:pt>
                <c:pt idx="285">
                  <c:v>38627</c:v>
                </c:pt>
                <c:pt idx="286">
                  <c:v>38620</c:v>
                </c:pt>
                <c:pt idx="287">
                  <c:v>38613</c:v>
                </c:pt>
                <c:pt idx="288">
                  <c:v>38606</c:v>
                </c:pt>
                <c:pt idx="289">
                  <c:v>38599</c:v>
                </c:pt>
                <c:pt idx="290">
                  <c:v>38592</c:v>
                </c:pt>
                <c:pt idx="291">
                  <c:v>38585</c:v>
                </c:pt>
                <c:pt idx="292">
                  <c:v>38578</c:v>
                </c:pt>
                <c:pt idx="293">
                  <c:v>38571</c:v>
                </c:pt>
                <c:pt idx="294">
                  <c:v>38564</c:v>
                </c:pt>
                <c:pt idx="295">
                  <c:v>38557</c:v>
                </c:pt>
                <c:pt idx="296">
                  <c:v>38550</c:v>
                </c:pt>
                <c:pt idx="297">
                  <c:v>38543</c:v>
                </c:pt>
                <c:pt idx="298">
                  <c:v>38536</c:v>
                </c:pt>
                <c:pt idx="299">
                  <c:v>38529</c:v>
                </c:pt>
                <c:pt idx="300">
                  <c:v>38522</c:v>
                </c:pt>
                <c:pt idx="301">
                  <c:v>38515</c:v>
                </c:pt>
                <c:pt idx="302">
                  <c:v>38508</c:v>
                </c:pt>
                <c:pt idx="303">
                  <c:v>38501</c:v>
                </c:pt>
                <c:pt idx="304">
                  <c:v>38494</c:v>
                </c:pt>
                <c:pt idx="305">
                  <c:v>38487</c:v>
                </c:pt>
                <c:pt idx="306">
                  <c:v>38480</c:v>
                </c:pt>
                <c:pt idx="307">
                  <c:v>38473</c:v>
                </c:pt>
                <c:pt idx="308">
                  <c:v>38466</c:v>
                </c:pt>
                <c:pt idx="309">
                  <c:v>38459</c:v>
                </c:pt>
                <c:pt idx="310">
                  <c:v>38452</c:v>
                </c:pt>
                <c:pt idx="311">
                  <c:v>38445</c:v>
                </c:pt>
                <c:pt idx="312">
                  <c:v>38438</c:v>
                </c:pt>
                <c:pt idx="313">
                  <c:v>38431</c:v>
                </c:pt>
                <c:pt idx="314">
                  <c:v>38424</c:v>
                </c:pt>
                <c:pt idx="315">
                  <c:v>38417</c:v>
                </c:pt>
                <c:pt idx="316">
                  <c:v>38410</c:v>
                </c:pt>
                <c:pt idx="317">
                  <c:v>38403</c:v>
                </c:pt>
                <c:pt idx="318">
                  <c:v>38396</c:v>
                </c:pt>
                <c:pt idx="319">
                  <c:v>38389</c:v>
                </c:pt>
                <c:pt idx="320">
                  <c:v>38382</c:v>
                </c:pt>
                <c:pt idx="321">
                  <c:v>38375</c:v>
                </c:pt>
                <c:pt idx="322">
                  <c:v>38368</c:v>
                </c:pt>
                <c:pt idx="323">
                  <c:v>38361</c:v>
                </c:pt>
                <c:pt idx="324">
                  <c:v>38354</c:v>
                </c:pt>
                <c:pt idx="325">
                  <c:v>38347</c:v>
                </c:pt>
                <c:pt idx="326">
                  <c:v>38340</c:v>
                </c:pt>
                <c:pt idx="327">
                  <c:v>38333</c:v>
                </c:pt>
                <c:pt idx="328">
                  <c:v>38326</c:v>
                </c:pt>
                <c:pt idx="329">
                  <c:v>38319</c:v>
                </c:pt>
                <c:pt idx="330">
                  <c:v>38312</c:v>
                </c:pt>
                <c:pt idx="331">
                  <c:v>38305</c:v>
                </c:pt>
                <c:pt idx="332">
                  <c:v>38298</c:v>
                </c:pt>
                <c:pt idx="333">
                  <c:v>38291</c:v>
                </c:pt>
                <c:pt idx="334">
                  <c:v>38284</c:v>
                </c:pt>
                <c:pt idx="335">
                  <c:v>38277</c:v>
                </c:pt>
                <c:pt idx="336">
                  <c:v>38270</c:v>
                </c:pt>
                <c:pt idx="337">
                  <c:v>38263</c:v>
                </c:pt>
                <c:pt idx="338">
                  <c:v>38256</c:v>
                </c:pt>
                <c:pt idx="339">
                  <c:v>38249</c:v>
                </c:pt>
                <c:pt idx="340">
                  <c:v>38242</c:v>
                </c:pt>
                <c:pt idx="341">
                  <c:v>38235</c:v>
                </c:pt>
                <c:pt idx="342">
                  <c:v>38228</c:v>
                </c:pt>
                <c:pt idx="343">
                  <c:v>38221</c:v>
                </c:pt>
                <c:pt idx="344">
                  <c:v>38214</c:v>
                </c:pt>
                <c:pt idx="345">
                  <c:v>38207</c:v>
                </c:pt>
                <c:pt idx="346">
                  <c:v>38200</c:v>
                </c:pt>
                <c:pt idx="347">
                  <c:v>38193</c:v>
                </c:pt>
                <c:pt idx="348">
                  <c:v>38186</c:v>
                </c:pt>
                <c:pt idx="349">
                  <c:v>38179</c:v>
                </c:pt>
                <c:pt idx="350">
                  <c:v>38172</c:v>
                </c:pt>
                <c:pt idx="351">
                  <c:v>38165</c:v>
                </c:pt>
                <c:pt idx="352">
                  <c:v>38158</c:v>
                </c:pt>
                <c:pt idx="353">
                  <c:v>38151</c:v>
                </c:pt>
                <c:pt idx="354">
                  <c:v>38144</c:v>
                </c:pt>
                <c:pt idx="355">
                  <c:v>38137</c:v>
                </c:pt>
                <c:pt idx="356">
                  <c:v>38130</c:v>
                </c:pt>
                <c:pt idx="357">
                  <c:v>38123</c:v>
                </c:pt>
                <c:pt idx="358">
                  <c:v>38116</c:v>
                </c:pt>
                <c:pt idx="359">
                  <c:v>38109</c:v>
                </c:pt>
                <c:pt idx="360">
                  <c:v>38102</c:v>
                </c:pt>
                <c:pt idx="361">
                  <c:v>38095</c:v>
                </c:pt>
                <c:pt idx="362">
                  <c:v>38088</c:v>
                </c:pt>
                <c:pt idx="363">
                  <c:v>38081</c:v>
                </c:pt>
                <c:pt idx="364">
                  <c:v>38074</c:v>
                </c:pt>
                <c:pt idx="365">
                  <c:v>38067</c:v>
                </c:pt>
                <c:pt idx="366">
                  <c:v>38060</c:v>
                </c:pt>
                <c:pt idx="367">
                  <c:v>38053</c:v>
                </c:pt>
                <c:pt idx="368">
                  <c:v>38046</c:v>
                </c:pt>
                <c:pt idx="369">
                  <c:v>38039</c:v>
                </c:pt>
                <c:pt idx="370">
                  <c:v>38032</c:v>
                </c:pt>
                <c:pt idx="371">
                  <c:v>38025</c:v>
                </c:pt>
                <c:pt idx="372">
                  <c:v>38018</c:v>
                </c:pt>
                <c:pt idx="373">
                  <c:v>38011</c:v>
                </c:pt>
                <c:pt idx="374">
                  <c:v>38004</c:v>
                </c:pt>
                <c:pt idx="375">
                  <c:v>37997</c:v>
                </c:pt>
                <c:pt idx="376">
                  <c:v>37990</c:v>
                </c:pt>
                <c:pt idx="377">
                  <c:v>37983</c:v>
                </c:pt>
                <c:pt idx="378">
                  <c:v>37976</c:v>
                </c:pt>
                <c:pt idx="379">
                  <c:v>37969</c:v>
                </c:pt>
                <c:pt idx="380">
                  <c:v>37962</c:v>
                </c:pt>
                <c:pt idx="381">
                  <c:v>37955</c:v>
                </c:pt>
                <c:pt idx="382">
                  <c:v>37948</c:v>
                </c:pt>
                <c:pt idx="383">
                  <c:v>37941</c:v>
                </c:pt>
                <c:pt idx="384">
                  <c:v>37934</c:v>
                </c:pt>
                <c:pt idx="385">
                  <c:v>37927</c:v>
                </c:pt>
                <c:pt idx="386">
                  <c:v>37920</c:v>
                </c:pt>
                <c:pt idx="387">
                  <c:v>37913</c:v>
                </c:pt>
                <c:pt idx="388">
                  <c:v>37906</c:v>
                </c:pt>
                <c:pt idx="389">
                  <c:v>37899</c:v>
                </c:pt>
                <c:pt idx="390">
                  <c:v>37892</c:v>
                </c:pt>
                <c:pt idx="391">
                  <c:v>37885</c:v>
                </c:pt>
                <c:pt idx="392">
                  <c:v>37878</c:v>
                </c:pt>
                <c:pt idx="393">
                  <c:v>37871</c:v>
                </c:pt>
                <c:pt idx="394">
                  <c:v>37864</c:v>
                </c:pt>
                <c:pt idx="395">
                  <c:v>37857</c:v>
                </c:pt>
                <c:pt idx="396">
                  <c:v>37850</c:v>
                </c:pt>
                <c:pt idx="397">
                  <c:v>37843</c:v>
                </c:pt>
                <c:pt idx="398">
                  <c:v>37836</c:v>
                </c:pt>
                <c:pt idx="399">
                  <c:v>37829</c:v>
                </c:pt>
                <c:pt idx="400">
                  <c:v>37822</c:v>
                </c:pt>
                <c:pt idx="401">
                  <c:v>37815</c:v>
                </c:pt>
                <c:pt idx="402">
                  <c:v>37808</c:v>
                </c:pt>
                <c:pt idx="403">
                  <c:v>37801</c:v>
                </c:pt>
                <c:pt idx="404">
                  <c:v>37794</c:v>
                </c:pt>
                <c:pt idx="405">
                  <c:v>37787</c:v>
                </c:pt>
                <c:pt idx="406">
                  <c:v>37780</c:v>
                </c:pt>
                <c:pt idx="407">
                  <c:v>37773</c:v>
                </c:pt>
                <c:pt idx="408">
                  <c:v>37766</c:v>
                </c:pt>
                <c:pt idx="409">
                  <c:v>37759</c:v>
                </c:pt>
                <c:pt idx="410">
                  <c:v>37752</c:v>
                </c:pt>
                <c:pt idx="411">
                  <c:v>37745</c:v>
                </c:pt>
                <c:pt idx="412">
                  <c:v>37738</c:v>
                </c:pt>
                <c:pt idx="413">
                  <c:v>37731</c:v>
                </c:pt>
                <c:pt idx="414">
                  <c:v>37724</c:v>
                </c:pt>
                <c:pt idx="415">
                  <c:v>37717</c:v>
                </c:pt>
                <c:pt idx="416">
                  <c:v>37710</c:v>
                </c:pt>
                <c:pt idx="417">
                  <c:v>37703</c:v>
                </c:pt>
                <c:pt idx="418">
                  <c:v>37696</c:v>
                </c:pt>
                <c:pt idx="419">
                  <c:v>37689</c:v>
                </c:pt>
                <c:pt idx="420">
                  <c:v>37682</c:v>
                </c:pt>
                <c:pt idx="421">
                  <c:v>37675</c:v>
                </c:pt>
                <c:pt idx="422">
                  <c:v>37668</c:v>
                </c:pt>
                <c:pt idx="423">
                  <c:v>37661</c:v>
                </c:pt>
                <c:pt idx="424">
                  <c:v>37654</c:v>
                </c:pt>
                <c:pt idx="425">
                  <c:v>37647</c:v>
                </c:pt>
                <c:pt idx="426">
                  <c:v>37640</c:v>
                </c:pt>
                <c:pt idx="427">
                  <c:v>37633</c:v>
                </c:pt>
                <c:pt idx="428">
                  <c:v>37626</c:v>
                </c:pt>
                <c:pt idx="429">
                  <c:v>37619</c:v>
                </c:pt>
                <c:pt idx="430">
                  <c:v>37612</c:v>
                </c:pt>
                <c:pt idx="431">
                  <c:v>37605</c:v>
                </c:pt>
                <c:pt idx="432">
                  <c:v>37598</c:v>
                </c:pt>
                <c:pt idx="433">
                  <c:v>37591</c:v>
                </c:pt>
                <c:pt idx="434">
                  <c:v>37584</c:v>
                </c:pt>
                <c:pt idx="435">
                  <c:v>37577</c:v>
                </c:pt>
                <c:pt idx="436">
                  <c:v>37570</c:v>
                </c:pt>
                <c:pt idx="437">
                  <c:v>37563</c:v>
                </c:pt>
                <c:pt idx="438">
                  <c:v>37556</c:v>
                </c:pt>
                <c:pt idx="439">
                  <c:v>37549</c:v>
                </c:pt>
                <c:pt idx="440">
                  <c:v>37542</c:v>
                </c:pt>
                <c:pt idx="441">
                  <c:v>37535</c:v>
                </c:pt>
                <c:pt idx="442">
                  <c:v>37528</c:v>
                </c:pt>
                <c:pt idx="443">
                  <c:v>37521</c:v>
                </c:pt>
                <c:pt idx="444">
                  <c:v>37514</c:v>
                </c:pt>
                <c:pt idx="445">
                  <c:v>37507</c:v>
                </c:pt>
                <c:pt idx="446">
                  <c:v>37500</c:v>
                </c:pt>
                <c:pt idx="447">
                  <c:v>37493</c:v>
                </c:pt>
                <c:pt idx="448">
                  <c:v>37486</c:v>
                </c:pt>
                <c:pt idx="449">
                  <c:v>37479</c:v>
                </c:pt>
                <c:pt idx="450">
                  <c:v>37472</c:v>
                </c:pt>
                <c:pt idx="451">
                  <c:v>37465</c:v>
                </c:pt>
                <c:pt idx="452">
                  <c:v>37458</c:v>
                </c:pt>
                <c:pt idx="453">
                  <c:v>37451</c:v>
                </c:pt>
                <c:pt idx="454">
                  <c:v>37444</c:v>
                </c:pt>
                <c:pt idx="455">
                  <c:v>37437</c:v>
                </c:pt>
                <c:pt idx="456">
                  <c:v>37430</c:v>
                </c:pt>
                <c:pt idx="457">
                  <c:v>37423</c:v>
                </c:pt>
                <c:pt idx="458">
                  <c:v>37416</c:v>
                </c:pt>
                <c:pt idx="459">
                  <c:v>37409</c:v>
                </c:pt>
                <c:pt idx="460">
                  <c:v>37402</c:v>
                </c:pt>
                <c:pt idx="461">
                  <c:v>37395</c:v>
                </c:pt>
                <c:pt idx="462">
                  <c:v>37388</c:v>
                </c:pt>
                <c:pt idx="463">
                  <c:v>37381</c:v>
                </c:pt>
                <c:pt idx="464">
                  <c:v>37374</c:v>
                </c:pt>
                <c:pt idx="465">
                  <c:v>37367</c:v>
                </c:pt>
                <c:pt idx="466">
                  <c:v>37360</c:v>
                </c:pt>
                <c:pt idx="467">
                  <c:v>37353</c:v>
                </c:pt>
                <c:pt idx="468">
                  <c:v>37346</c:v>
                </c:pt>
                <c:pt idx="469">
                  <c:v>37339</c:v>
                </c:pt>
                <c:pt idx="470">
                  <c:v>37332</c:v>
                </c:pt>
                <c:pt idx="471">
                  <c:v>37325</c:v>
                </c:pt>
                <c:pt idx="472">
                  <c:v>37318</c:v>
                </c:pt>
                <c:pt idx="473">
                  <c:v>37311</c:v>
                </c:pt>
                <c:pt idx="474">
                  <c:v>37304</c:v>
                </c:pt>
                <c:pt idx="475">
                  <c:v>37297</c:v>
                </c:pt>
                <c:pt idx="476">
                  <c:v>37290</c:v>
                </c:pt>
                <c:pt idx="477">
                  <c:v>37283</c:v>
                </c:pt>
                <c:pt idx="478">
                  <c:v>37276</c:v>
                </c:pt>
                <c:pt idx="479">
                  <c:v>37269</c:v>
                </c:pt>
                <c:pt idx="480">
                  <c:v>37262</c:v>
                </c:pt>
                <c:pt idx="481">
                  <c:v>37255</c:v>
                </c:pt>
                <c:pt idx="482">
                  <c:v>37248</c:v>
                </c:pt>
                <c:pt idx="483">
                  <c:v>37241</c:v>
                </c:pt>
                <c:pt idx="484">
                  <c:v>37234</c:v>
                </c:pt>
                <c:pt idx="485">
                  <c:v>37227</c:v>
                </c:pt>
                <c:pt idx="486">
                  <c:v>37220</c:v>
                </c:pt>
                <c:pt idx="487">
                  <c:v>37213</c:v>
                </c:pt>
                <c:pt idx="488">
                  <c:v>37206</c:v>
                </c:pt>
                <c:pt idx="489">
                  <c:v>37199</c:v>
                </c:pt>
                <c:pt idx="490">
                  <c:v>37192</c:v>
                </c:pt>
                <c:pt idx="491">
                  <c:v>37185</c:v>
                </c:pt>
                <c:pt idx="492">
                  <c:v>37178</c:v>
                </c:pt>
                <c:pt idx="493">
                  <c:v>37171</c:v>
                </c:pt>
                <c:pt idx="494">
                  <c:v>37164</c:v>
                </c:pt>
                <c:pt idx="495">
                  <c:v>37157</c:v>
                </c:pt>
                <c:pt idx="496">
                  <c:v>37150</c:v>
                </c:pt>
                <c:pt idx="497">
                  <c:v>37143</c:v>
                </c:pt>
                <c:pt idx="498">
                  <c:v>37136</c:v>
                </c:pt>
                <c:pt idx="499">
                  <c:v>37129</c:v>
                </c:pt>
                <c:pt idx="500">
                  <c:v>37122</c:v>
                </c:pt>
                <c:pt idx="501">
                  <c:v>37115</c:v>
                </c:pt>
                <c:pt idx="502">
                  <c:v>37108</c:v>
                </c:pt>
                <c:pt idx="503">
                  <c:v>37101</c:v>
                </c:pt>
                <c:pt idx="504">
                  <c:v>37094</c:v>
                </c:pt>
                <c:pt idx="505">
                  <c:v>37087</c:v>
                </c:pt>
                <c:pt idx="506">
                  <c:v>37080</c:v>
                </c:pt>
                <c:pt idx="507">
                  <c:v>37073</c:v>
                </c:pt>
                <c:pt idx="508">
                  <c:v>37066</c:v>
                </c:pt>
                <c:pt idx="509">
                  <c:v>37059</c:v>
                </c:pt>
                <c:pt idx="510">
                  <c:v>37052</c:v>
                </c:pt>
                <c:pt idx="511">
                  <c:v>37045</c:v>
                </c:pt>
                <c:pt idx="512">
                  <c:v>37038</c:v>
                </c:pt>
                <c:pt idx="513">
                  <c:v>37031</c:v>
                </c:pt>
                <c:pt idx="514">
                  <c:v>37024</c:v>
                </c:pt>
                <c:pt idx="515">
                  <c:v>37017</c:v>
                </c:pt>
                <c:pt idx="516">
                  <c:v>37010</c:v>
                </c:pt>
                <c:pt idx="517">
                  <c:v>37003</c:v>
                </c:pt>
                <c:pt idx="518">
                  <c:v>36996</c:v>
                </c:pt>
                <c:pt idx="519">
                  <c:v>36989</c:v>
                </c:pt>
                <c:pt idx="520">
                  <c:v>36982</c:v>
                </c:pt>
                <c:pt idx="521">
                  <c:v>36975</c:v>
                </c:pt>
                <c:pt idx="522">
                  <c:v>36968</c:v>
                </c:pt>
                <c:pt idx="523">
                  <c:v>36961</c:v>
                </c:pt>
                <c:pt idx="524">
                  <c:v>36954</c:v>
                </c:pt>
                <c:pt idx="525">
                  <c:v>36947</c:v>
                </c:pt>
                <c:pt idx="526">
                  <c:v>36940</c:v>
                </c:pt>
                <c:pt idx="527">
                  <c:v>36933</c:v>
                </c:pt>
                <c:pt idx="528">
                  <c:v>36926</c:v>
                </c:pt>
                <c:pt idx="529">
                  <c:v>36919</c:v>
                </c:pt>
                <c:pt idx="530">
                  <c:v>36912</c:v>
                </c:pt>
                <c:pt idx="531">
                  <c:v>36905</c:v>
                </c:pt>
                <c:pt idx="532">
                  <c:v>36898</c:v>
                </c:pt>
                <c:pt idx="533">
                  <c:v>36891</c:v>
                </c:pt>
                <c:pt idx="534">
                  <c:v>36884</c:v>
                </c:pt>
                <c:pt idx="535">
                  <c:v>36877</c:v>
                </c:pt>
                <c:pt idx="536">
                  <c:v>36870</c:v>
                </c:pt>
                <c:pt idx="537">
                  <c:v>36863</c:v>
                </c:pt>
                <c:pt idx="538">
                  <c:v>36856</c:v>
                </c:pt>
                <c:pt idx="539">
                  <c:v>36849</c:v>
                </c:pt>
                <c:pt idx="540">
                  <c:v>36842</c:v>
                </c:pt>
                <c:pt idx="541">
                  <c:v>36835</c:v>
                </c:pt>
                <c:pt idx="542">
                  <c:v>36828</c:v>
                </c:pt>
                <c:pt idx="543">
                  <c:v>36821</c:v>
                </c:pt>
                <c:pt idx="544">
                  <c:v>36814</c:v>
                </c:pt>
                <c:pt idx="545">
                  <c:v>36807</c:v>
                </c:pt>
                <c:pt idx="546">
                  <c:v>36800</c:v>
                </c:pt>
                <c:pt idx="547">
                  <c:v>36793</c:v>
                </c:pt>
                <c:pt idx="548">
                  <c:v>36786</c:v>
                </c:pt>
                <c:pt idx="549">
                  <c:v>36779</c:v>
                </c:pt>
                <c:pt idx="550">
                  <c:v>36772</c:v>
                </c:pt>
                <c:pt idx="551">
                  <c:v>36765</c:v>
                </c:pt>
                <c:pt idx="552">
                  <c:v>36758</c:v>
                </c:pt>
                <c:pt idx="553">
                  <c:v>36751</c:v>
                </c:pt>
                <c:pt idx="554">
                  <c:v>36744</c:v>
                </c:pt>
                <c:pt idx="555">
                  <c:v>36737</c:v>
                </c:pt>
                <c:pt idx="556">
                  <c:v>36730</c:v>
                </c:pt>
                <c:pt idx="557">
                  <c:v>36723</c:v>
                </c:pt>
                <c:pt idx="558">
                  <c:v>36716</c:v>
                </c:pt>
                <c:pt idx="559">
                  <c:v>36709</c:v>
                </c:pt>
                <c:pt idx="560">
                  <c:v>36702</c:v>
                </c:pt>
                <c:pt idx="561">
                  <c:v>36695</c:v>
                </c:pt>
                <c:pt idx="562">
                  <c:v>36688</c:v>
                </c:pt>
                <c:pt idx="563">
                  <c:v>36681</c:v>
                </c:pt>
                <c:pt idx="564">
                  <c:v>36674</c:v>
                </c:pt>
                <c:pt idx="565">
                  <c:v>36667</c:v>
                </c:pt>
                <c:pt idx="566">
                  <c:v>36660</c:v>
                </c:pt>
                <c:pt idx="567">
                  <c:v>36653</c:v>
                </c:pt>
                <c:pt idx="568">
                  <c:v>36646</c:v>
                </c:pt>
                <c:pt idx="569">
                  <c:v>36639</c:v>
                </c:pt>
                <c:pt idx="570">
                  <c:v>36632</c:v>
                </c:pt>
                <c:pt idx="571">
                  <c:v>36625</c:v>
                </c:pt>
                <c:pt idx="572">
                  <c:v>36618</c:v>
                </c:pt>
                <c:pt idx="573">
                  <c:v>36611</c:v>
                </c:pt>
                <c:pt idx="574">
                  <c:v>36604</c:v>
                </c:pt>
                <c:pt idx="575">
                  <c:v>36597</c:v>
                </c:pt>
                <c:pt idx="576">
                  <c:v>36590</c:v>
                </c:pt>
                <c:pt idx="577">
                  <c:v>36583</c:v>
                </c:pt>
                <c:pt idx="578">
                  <c:v>36576</c:v>
                </c:pt>
                <c:pt idx="579">
                  <c:v>36569</c:v>
                </c:pt>
                <c:pt idx="580">
                  <c:v>36562</c:v>
                </c:pt>
                <c:pt idx="581">
                  <c:v>36555</c:v>
                </c:pt>
                <c:pt idx="582">
                  <c:v>36548</c:v>
                </c:pt>
                <c:pt idx="583">
                  <c:v>36541</c:v>
                </c:pt>
                <c:pt idx="584">
                  <c:v>36534</c:v>
                </c:pt>
                <c:pt idx="585">
                  <c:v>36527</c:v>
                </c:pt>
                <c:pt idx="586">
                  <c:v>36520</c:v>
                </c:pt>
                <c:pt idx="587">
                  <c:v>36513</c:v>
                </c:pt>
                <c:pt idx="588">
                  <c:v>36506</c:v>
                </c:pt>
                <c:pt idx="589">
                  <c:v>36499</c:v>
                </c:pt>
                <c:pt idx="590">
                  <c:v>36492</c:v>
                </c:pt>
                <c:pt idx="591">
                  <c:v>36485</c:v>
                </c:pt>
                <c:pt idx="592">
                  <c:v>36478</c:v>
                </c:pt>
                <c:pt idx="593">
                  <c:v>36471</c:v>
                </c:pt>
                <c:pt idx="594">
                  <c:v>36464</c:v>
                </c:pt>
                <c:pt idx="595">
                  <c:v>36457</c:v>
                </c:pt>
                <c:pt idx="596">
                  <c:v>36450</c:v>
                </c:pt>
                <c:pt idx="597">
                  <c:v>36443</c:v>
                </c:pt>
                <c:pt idx="598">
                  <c:v>36436</c:v>
                </c:pt>
                <c:pt idx="599">
                  <c:v>36429</c:v>
                </c:pt>
                <c:pt idx="600">
                  <c:v>36422</c:v>
                </c:pt>
                <c:pt idx="601">
                  <c:v>36415</c:v>
                </c:pt>
                <c:pt idx="602">
                  <c:v>36408</c:v>
                </c:pt>
                <c:pt idx="603">
                  <c:v>36401</c:v>
                </c:pt>
                <c:pt idx="604">
                  <c:v>36394</c:v>
                </c:pt>
                <c:pt idx="605">
                  <c:v>36387</c:v>
                </c:pt>
                <c:pt idx="606">
                  <c:v>36380</c:v>
                </c:pt>
                <c:pt idx="607">
                  <c:v>36373</c:v>
                </c:pt>
                <c:pt idx="608">
                  <c:v>36366</c:v>
                </c:pt>
                <c:pt idx="609">
                  <c:v>36359</c:v>
                </c:pt>
                <c:pt idx="610">
                  <c:v>36352</c:v>
                </c:pt>
                <c:pt idx="611">
                  <c:v>36345</c:v>
                </c:pt>
                <c:pt idx="612">
                  <c:v>36338</c:v>
                </c:pt>
                <c:pt idx="613">
                  <c:v>36331</c:v>
                </c:pt>
                <c:pt idx="614">
                  <c:v>36324</c:v>
                </c:pt>
                <c:pt idx="615">
                  <c:v>36317</c:v>
                </c:pt>
                <c:pt idx="616">
                  <c:v>36310</c:v>
                </c:pt>
                <c:pt idx="617">
                  <c:v>36303</c:v>
                </c:pt>
                <c:pt idx="618">
                  <c:v>36296</c:v>
                </c:pt>
                <c:pt idx="619">
                  <c:v>36289</c:v>
                </c:pt>
                <c:pt idx="620">
                  <c:v>36282</c:v>
                </c:pt>
                <c:pt idx="621">
                  <c:v>36275</c:v>
                </c:pt>
                <c:pt idx="622">
                  <c:v>36268</c:v>
                </c:pt>
                <c:pt idx="623">
                  <c:v>36261</c:v>
                </c:pt>
                <c:pt idx="624">
                  <c:v>36254</c:v>
                </c:pt>
                <c:pt idx="625">
                  <c:v>36247</c:v>
                </c:pt>
                <c:pt idx="626">
                  <c:v>36240</c:v>
                </c:pt>
                <c:pt idx="627">
                  <c:v>36233</c:v>
                </c:pt>
                <c:pt idx="628">
                  <c:v>36226</c:v>
                </c:pt>
                <c:pt idx="629">
                  <c:v>36219</c:v>
                </c:pt>
                <c:pt idx="630">
                  <c:v>36212</c:v>
                </c:pt>
                <c:pt idx="631">
                  <c:v>36205</c:v>
                </c:pt>
                <c:pt idx="632">
                  <c:v>36198</c:v>
                </c:pt>
                <c:pt idx="633">
                  <c:v>36191</c:v>
                </c:pt>
                <c:pt idx="634">
                  <c:v>36184</c:v>
                </c:pt>
                <c:pt idx="635">
                  <c:v>36177</c:v>
                </c:pt>
                <c:pt idx="636">
                  <c:v>36170</c:v>
                </c:pt>
                <c:pt idx="637">
                  <c:v>36163</c:v>
                </c:pt>
                <c:pt idx="638">
                  <c:v>36156</c:v>
                </c:pt>
                <c:pt idx="639">
                  <c:v>36149</c:v>
                </c:pt>
                <c:pt idx="640">
                  <c:v>36142</c:v>
                </c:pt>
                <c:pt idx="641">
                  <c:v>36134</c:v>
                </c:pt>
                <c:pt idx="642">
                  <c:v>36128</c:v>
                </c:pt>
                <c:pt idx="643">
                  <c:v>36121</c:v>
                </c:pt>
                <c:pt idx="644">
                  <c:v>36114</c:v>
                </c:pt>
                <c:pt idx="645">
                  <c:v>36107</c:v>
                </c:pt>
                <c:pt idx="646">
                  <c:v>36100</c:v>
                </c:pt>
                <c:pt idx="647">
                  <c:v>36093</c:v>
                </c:pt>
                <c:pt idx="648">
                  <c:v>36086</c:v>
                </c:pt>
                <c:pt idx="649">
                  <c:v>36079</c:v>
                </c:pt>
                <c:pt idx="650">
                  <c:v>36072</c:v>
                </c:pt>
                <c:pt idx="651">
                  <c:v>36065</c:v>
                </c:pt>
                <c:pt idx="652">
                  <c:v>36058</c:v>
                </c:pt>
                <c:pt idx="653">
                  <c:v>36051</c:v>
                </c:pt>
                <c:pt idx="654">
                  <c:v>36044</c:v>
                </c:pt>
                <c:pt idx="655">
                  <c:v>36037</c:v>
                </c:pt>
                <c:pt idx="656">
                  <c:v>36030</c:v>
                </c:pt>
                <c:pt idx="657">
                  <c:v>36023</c:v>
                </c:pt>
                <c:pt idx="658">
                  <c:v>36016</c:v>
                </c:pt>
                <c:pt idx="659">
                  <c:v>36009</c:v>
                </c:pt>
                <c:pt idx="660">
                  <c:v>36002</c:v>
                </c:pt>
                <c:pt idx="661">
                  <c:v>35995</c:v>
                </c:pt>
                <c:pt idx="662">
                  <c:v>35988</c:v>
                </c:pt>
                <c:pt idx="663">
                  <c:v>35981</c:v>
                </c:pt>
                <c:pt idx="664">
                  <c:v>35974</c:v>
                </c:pt>
                <c:pt idx="665">
                  <c:v>35967</c:v>
                </c:pt>
                <c:pt idx="666">
                  <c:v>35960</c:v>
                </c:pt>
                <c:pt idx="667">
                  <c:v>35953</c:v>
                </c:pt>
                <c:pt idx="668">
                  <c:v>35946</c:v>
                </c:pt>
                <c:pt idx="669">
                  <c:v>35939</c:v>
                </c:pt>
                <c:pt idx="670">
                  <c:v>35932</c:v>
                </c:pt>
                <c:pt idx="671">
                  <c:v>35925</c:v>
                </c:pt>
                <c:pt idx="672">
                  <c:v>35918</c:v>
                </c:pt>
                <c:pt idx="673">
                  <c:v>35911</c:v>
                </c:pt>
                <c:pt idx="674">
                  <c:v>35904</c:v>
                </c:pt>
                <c:pt idx="675">
                  <c:v>35897</c:v>
                </c:pt>
                <c:pt idx="676">
                  <c:v>35890</c:v>
                </c:pt>
                <c:pt idx="677">
                  <c:v>35883</c:v>
                </c:pt>
                <c:pt idx="678">
                  <c:v>35876</c:v>
                </c:pt>
                <c:pt idx="679">
                  <c:v>35869</c:v>
                </c:pt>
                <c:pt idx="680">
                  <c:v>35862</c:v>
                </c:pt>
                <c:pt idx="681">
                  <c:v>35855</c:v>
                </c:pt>
                <c:pt idx="682">
                  <c:v>35848</c:v>
                </c:pt>
                <c:pt idx="683">
                  <c:v>35841</c:v>
                </c:pt>
                <c:pt idx="684">
                  <c:v>35834</c:v>
                </c:pt>
                <c:pt idx="685">
                  <c:v>35827</c:v>
                </c:pt>
                <c:pt idx="686">
                  <c:v>35820</c:v>
                </c:pt>
                <c:pt idx="687">
                  <c:v>35813</c:v>
                </c:pt>
                <c:pt idx="688">
                  <c:v>35806</c:v>
                </c:pt>
                <c:pt idx="689">
                  <c:v>35799</c:v>
                </c:pt>
                <c:pt idx="690">
                  <c:v>35792</c:v>
                </c:pt>
                <c:pt idx="691">
                  <c:v>35785</c:v>
                </c:pt>
                <c:pt idx="692">
                  <c:v>35778</c:v>
                </c:pt>
                <c:pt idx="693">
                  <c:v>35771</c:v>
                </c:pt>
                <c:pt idx="694">
                  <c:v>35764</c:v>
                </c:pt>
                <c:pt idx="695">
                  <c:v>35757</c:v>
                </c:pt>
                <c:pt idx="696">
                  <c:v>35750</c:v>
                </c:pt>
                <c:pt idx="697">
                  <c:v>35743</c:v>
                </c:pt>
                <c:pt idx="698">
                  <c:v>35736</c:v>
                </c:pt>
                <c:pt idx="699">
                  <c:v>35729</c:v>
                </c:pt>
                <c:pt idx="700">
                  <c:v>35722</c:v>
                </c:pt>
                <c:pt idx="701">
                  <c:v>35715</c:v>
                </c:pt>
                <c:pt idx="702">
                  <c:v>35708</c:v>
                </c:pt>
                <c:pt idx="703">
                  <c:v>35701</c:v>
                </c:pt>
                <c:pt idx="704">
                  <c:v>35694</c:v>
                </c:pt>
                <c:pt idx="705">
                  <c:v>35687</c:v>
                </c:pt>
                <c:pt idx="706">
                  <c:v>35680</c:v>
                </c:pt>
                <c:pt idx="707">
                  <c:v>35673</c:v>
                </c:pt>
                <c:pt idx="708">
                  <c:v>35666</c:v>
                </c:pt>
                <c:pt idx="709">
                  <c:v>35659</c:v>
                </c:pt>
                <c:pt idx="710">
                  <c:v>35652</c:v>
                </c:pt>
                <c:pt idx="711">
                  <c:v>35645</c:v>
                </c:pt>
                <c:pt idx="712">
                  <c:v>35638</c:v>
                </c:pt>
                <c:pt idx="713">
                  <c:v>35631</c:v>
                </c:pt>
                <c:pt idx="714">
                  <c:v>35624</c:v>
                </c:pt>
                <c:pt idx="715">
                  <c:v>35617</c:v>
                </c:pt>
                <c:pt idx="716">
                  <c:v>35610</c:v>
                </c:pt>
                <c:pt idx="717">
                  <c:v>35603</c:v>
                </c:pt>
                <c:pt idx="718">
                  <c:v>35596</c:v>
                </c:pt>
                <c:pt idx="719">
                  <c:v>35589</c:v>
                </c:pt>
                <c:pt idx="720">
                  <c:v>35582</c:v>
                </c:pt>
                <c:pt idx="721">
                  <c:v>35575</c:v>
                </c:pt>
                <c:pt idx="722">
                  <c:v>35568</c:v>
                </c:pt>
                <c:pt idx="723">
                  <c:v>35561</c:v>
                </c:pt>
                <c:pt idx="724">
                  <c:v>35554</c:v>
                </c:pt>
                <c:pt idx="725">
                  <c:v>35547</c:v>
                </c:pt>
                <c:pt idx="726">
                  <c:v>35540</c:v>
                </c:pt>
                <c:pt idx="727">
                  <c:v>35533</c:v>
                </c:pt>
                <c:pt idx="728">
                  <c:v>35526</c:v>
                </c:pt>
                <c:pt idx="729">
                  <c:v>35519</c:v>
                </c:pt>
                <c:pt idx="730">
                  <c:v>35512</c:v>
                </c:pt>
                <c:pt idx="731">
                  <c:v>35505</c:v>
                </c:pt>
                <c:pt idx="732">
                  <c:v>35498</c:v>
                </c:pt>
                <c:pt idx="733">
                  <c:v>35491</c:v>
                </c:pt>
                <c:pt idx="734">
                  <c:v>35484</c:v>
                </c:pt>
                <c:pt idx="735">
                  <c:v>35477</c:v>
                </c:pt>
                <c:pt idx="736">
                  <c:v>35470</c:v>
                </c:pt>
                <c:pt idx="737">
                  <c:v>35463</c:v>
                </c:pt>
                <c:pt idx="738">
                  <c:v>35456</c:v>
                </c:pt>
                <c:pt idx="739">
                  <c:v>35449</c:v>
                </c:pt>
                <c:pt idx="740">
                  <c:v>35442</c:v>
                </c:pt>
                <c:pt idx="741">
                  <c:v>35435</c:v>
                </c:pt>
                <c:pt idx="742">
                  <c:v>35428</c:v>
                </c:pt>
                <c:pt idx="743">
                  <c:v>35421</c:v>
                </c:pt>
                <c:pt idx="744">
                  <c:v>35414</c:v>
                </c:pt>
                <c:pt idx="745">
                  <c:v>35407</c:v>
                </c:pt>
                <c:pt idx="746">
                  <c:v>35400</c:v>
                </c:pt>
                <c:pt idx="747">
                  <c:v>35393</c:v>
                </c:pt>
                <c:pt idx="748">
                  <c:v>35386</c:v>
                </c:pt>
                <c:pt idx="749">
                  <c:v>35379</c:v>
                </c:pt>
                <c:pt idx="750">
                  <c:v>35372</c:v>
                </c:pt>
                <c:pt idx="751">
                  <c:v>35365</c:v>
                </c:pt>
                <c:pt idx="752">
                  <c:v>35358</c:v>
                </c:pt>
                <c:pt idx="753">
                  <c:v>35351</c:v>
                </c:pt>
                <c:pt idx="754">
                  <c:v>35344</c:v>
                </c:pt>
                <c:pt idx="755">
                  <c:v>35337</c:v>
                </c:pt>
                <c:pt idx="756">
                  <c:v>35330</c:v>
                </c:pt>
                <c:pt idx="757">
                  <c:v>35323</c:v>
                </c:pt>
                <c:pt idx="758">
                  <c:v>35316</c:v>
                </c:pt>
                <c:pt idx="759">
                  <c:v>35309</c:v>
                </c:pt>
                <c:pt idx="760">
                  <c:v>35302</c:v>
                </c:pt>
                <c:pt idx="761">
                  <c:v>35295</c:v>
                </c:pt>
                <c:pt idx="762">
                  <c:v>35288</c:v>
                </c:pt>
                <c:pt idx="763">
                  <c:v>35281</c:v>
                </c:pt>
                <c:pt idx="764">
                  <c:v>35274</c:v>
                </c:pt>
                <c:pt idx="765">
                  <c:v>35267</c:v>
                </c:pt>
                <c:pt idx="766">
                  <c:v>35260</c:v>
                </c:pt>
                <c:pt idx="767">
                  <c:v>35253</c:v>
                </c:pt>
                <c:pt idx="768">
                  <c:v>35246</c:v>
                </c:pt>
                <c:pt idx="769">
                  <c:v>35239</c:v>
                </c:pt>
                <c:pt idx="770">
                  <c:v>35232</c:v>
                </c:pt>
                <c:pt idx="771">
                  <c:v>35225</c:v>
                </c:pt>
                <c:pt idx="772">
                  <c:v>35218</c:v>
                </c:pt>
                <c:pt idx="773">
                  <c:v>35211</c:v>
                </c:pt>
                <c:pt idx="774">
                  <c:v>35204</c:v>
                </c:pt>
                <c:pt idx="775">
                  <c:v>35197</c:v>
                </c:pt>
                <c:pt idx="776">
                  <c:v>35190</c:v>
                </c:pt>
                <c:pt idx="777">
                  <c:v>35183</c:v>
                </c:pt>
                <c:pt idx="778">
                  <c:v>35176</c:v>
                </c:pt>
                <c:pt idx="779">
                  <c:v>35169</c:v>
                </c:pt>
                <c:pt idx="780">
                  <c:v>35162</c:v>
                </c:pt>
                <c:pt idx="781">
                  <c:v>35155</c:v>
                </c:pt>
                <c:pt idx="782">
                  <c:v>35148</c:v>
                </c:pt>
                <c:pt idx="783">
                  <c:v>35141</c:v>
                </c:pt>
                <c:pt idx="784">
                  <c:v>35134</c:v>
                </c:pt>
                <c:pt idx="785">
                  <c:v>35127</c:v>
                </c:pt>
                <c:pt idx="786">
                  <c:v>35120</c:v>
                </c:pt>
                <c:pt idx="787">
                  <c:v>35113</c:v>
                </c:pt>
                <c:pt idx="788">
                  <c:v>35106</c:v>
                </c:pt>
                <c:pt idx="789">
                  <c:v>35099</c:v>
                </c:pt>
                <c:pt idx="790">
                  <c:v>35092</c:v>
                </c:pt>
                <c:pt idx="791">
                  <c:v>35085</c:v>
                </c:pt>
                <c:pt idx="792">
                  <c:v>35078</c:v>
                </c:pt>
                <c:pt idx="793">
                  <c:v>35071</c:v>
                </c:pt>
                <c:pt idx="794">
                  <c:v>35064</c:v>
                </c:pt>
                <c:pt idx="795">
                  <c:v>35057</c:v>
                </c:pt>
                <c:pt idx="796">
                  <c:v>35050</c:v>
                </c:pt>
                <c:pt idx="797">
                  <c:v>35043</c:v>
                </c:pt>
                <c:pt idx="798">
                  <c:v>35036</c:v>
                </c:pt>
                <c:pt idx="799">
                  <c:v>35029</c:v>
                </c:pt>
                <c:pt idx="800">
                  <c:v>35022</c:v>
                </c:pt>
                <c:pt idx="801">
                  <c:v>35015</c:v>
                </c:pt>
                <c:pt idx="802">
                  <c:v>35008</c:v>
                </c:pt>
                <c:pt idx="803">
                  <c:v>35001</c:v>
                </c:pt>
                <c:pt idx="804">
                  <c:v>34994</c:v>
                </c:pt>
                <c:pt idx="805">
                  <c:v>34987</c:v>
                </c:pt>
                <c:pt idx="806">
                  <c:v>34980</c:v>
                </c:pt>
                <c:pt idx="807">
                  <c:v>34973</c:v>
                </c:pt>
                <c:pt idx="808">
                  <c:v>34966</c:v>
                </c:pt>
                <c:pt idx="809">
                  <c:v>34959</c:v>
                </c:pt>
                <c:pt idx="810">
                  <c:v>34952</c:v>
                </c:pt>
                <c:pt idx="811">
                  <c:v>34945</c:v>
                </c:pt>
                <c:pt idx="812">
                  <c:v>34938</c:v>
                </c:pt>
                <c:pt idx="813">
                  <c:v>34931</c:v>
                </c:pt>
                <c:pt idx="814">
                  <c:v>34924</c:v>
                </c:pt>
                <c:pt idx="815">
                  <c:v>34917</c:v>
                </c:pt>
                <c:pt idx="816">
                  <c:v>34910</c:v>
                </c:pt>
                <c:pt idx="817">
                  <c:v>34903</c:v>
                </c:pt>
                <c:pt idx="818">
                  <c:v>34896</c:v>
                </c:pt>
                <c:pt idx="819">
                  <c:v>34889</c:v>
                </c:pt>
                <c:pt idx="820">
                  <c:v>34882</c:v>
                </c:pt>
                <c:pt idx="821">
                  <c:v>34875</c:v>
                </c:pt>
                <c:pt idx="822">
                  <c:v>34868</c:v>
                </c:pt>
                <c:pt idx="823">
                  <c:v>34861</c:v>
                </c:pt>
                <c:pt idx="824">
                  <c:v>34854</c:v>
                </c:pt>
                <c:pt idx="825">
                  <c:v>34847</c:v>
                </c:pt>
                <c:pt idx="826">
                  <c:v>34840</c:v>
                </c:pt>
                <c:pt idx="827">
                  <c:v>34833</c:v>
                </c:pt>
                <c:pt idx="828">
                  <c:v>34826</c:v>
                </c:pt>
                <c:pt idx="829">
                  <c:v>34819</c:v>
                </c:pt>
                <c:pt idx="830">
                  <c:v>34812</c:v>
                </c:pt>
                <c:pt idx="831">
                  <c:v>34805</c:v>
                </c:pt>
                <c:pt idx="832">
                  <c:v>34798</c:v>
                </c:pt>
                <c:pt idx="833">
                  <c:v>34791</c:v>
                </c:pt>
                <c:pt idx="834">
                  <c:v>34784</c:v>
                </c:pt>
                <c:pt idx="835">
                  <c:v>34777</c:v>
                </c:pt>
                <c:pt idx="836">
                  <c:v>34770</c:v>
                </c:pt>
                <c:pt idx="837">
                  <c:v>34763</c:v>
                </c:pt>
                <c:pt idx="838">
                  <c:v>34756</c:v>
                </c:pt>
                <c:pt idx="839">
                  <c:v>34749</c:v>
                </c:pt>
                <c:pt idx="840">
                  <c:v>34742</c:v>
                </c:pt>
                <c:pt idx="841">
                  <c:v>34735</c:v>
                </c:pt>
                <c:pt idx="842">
                  <c:v>34728</c:v>
                </c:pt>
                <c:pt idx="843">
                  <c:v>34721</c:v>
                </c:pt>
                <c:pt idx="844">
                  <c:v>34714</c:v>
                </c:pt>
                <c:pt idx="845">
                  <c:v>34707</c:v>
                </c:pt>
                <c:pt idx="846">
                  <c:v>34700</c:v>
                </c:pt>
                <c:pt idx="847">
                  <c:v>34693</c:v>
                </c:pt>
                <c:pt idx="848">
                  <c:v>34686</c:v>
                </c:pt>
                <c:pt idx="849">
                  <c:v>34679</c:v>
                </c:pt>
                <c:pt idx="850">
                  <c:v>34672</c:v>
                </c:pt>
                <c:pt idx="851">
                  <c:v>34665</c:v>
                </c:pt>
                <c:pt idx="852">
                  <c:v>34658</c:v>
                </c:pt>
                <c:pt idx="853">
                  <c:v>34651</c:v>
                </c:pt>
                <c:pt idx="854">
                  <c:v>34644</c:v>
                </c:pt>
                <c:pt idx="855">
                  <c:v>34637</c:v>
                </c:pt>
                <c:pt idx="856">
                  <c:v>34630</c:v>
                </c:pt>
                <c:pt idx="857">
                  <c:v>34623</c:v>
                </c:pt>
                <c:pt idx="858">
                  <c:v>34616</c:v>
                </c:pt>
                <c:pt idx="859">
                  <c:v>34609</c:v>
                </c:pt>
                <c:pt idx="860">
                  <c:v>34602</c:v>
                </c:pt>
                <c:pt idx="861">
                  <c:v>34595</c:v>
                </c:pt>
                <c:pt idx="862">
                  <c:v>34588</c:v>
                </c:pt>
                <c:pt idx="863">
                  <c:v>34581</c:v>
                </c:pt>
                <c:pt idx="864">
                  <c:v>34574</c:v>
                </c:pt>
                <c:pt idx="865">
                  <c:v>34567</c:v>
                </c:pt>
                <c:pt idx="866">
                  <c:v>34560</c:v>
                </c:pt>
                <c:pt idx="867">
                  <c:v>34553</c:v>
                </c:pt>
                <c:pt idx="868">
                  <c:v>34546</c:v>
                </c:pt>
                <c:pt idx="869">
                  <c:v>34539</c:v>
                </c:pt>
                <c:pt idx="870">
                  <c:v>34532</c:v>
                </c:pt>
                <c:pt idx="871">
                  <c:v>34525</c:v>
                </c:pt>
                <c:pt idx="872">
                  <c:v>34518</c:v>
                </c:pt>
                <c:pt idx="873">
                  <c:v>34511</c:v>
                </c:pt>
                <c:pt idx="874">
                  <c:v>34504</c:v>
                </c:pt>
                <c:pt idx="875">
                  <c:v>34497</c:v>
                </c:pt>
                <c:pt idx="876">
                  <c:v>34490</c:v>
                </c:pt>
                <c:pt idx="877">
                  <c:v>34483</c:v>
                </c:pt>
                <c:pt idx="878">
                  <c:v>34476</c:v>
                </c:pt>
                <c:pt idx="879">
                  <c:v>34469</c:v>
                </c:pt>
                <c:pt idx="880">
                  <c:v>34462</c:v>
                </c:pt>
                <c:pt idx="881">
                  <c:v>34455</c:v>
                </c:pt>
                <c:pt idx="882">
                  <c:v>34448</c:v>
                </c:pt>
                <c:pt idx="883">
                  <c:v>34441</c:v>
                </c:pt>
                <c:pt idx="884">
                  <c:v>34434</c:v>
                </c:pt>
                <c:pt idx="885">
                  <c:v>34427</c:v>
                </c:pt>
                <c:pt idx="886">
                  <c:v>34420</c:v>
                </c:pt>
                <c:pt idx="887">
                  <c:v>34413</c:v>
                </c:pt>
                <c:pt idx="888">
                  <c:v>34406</c:v>
                </c:pt>
                <c:pt idx="889">
                  <c:v>34399</c:v>
                </c:pt>
                <c:pt idx="890">
                  <c:v>34392</c:v>
                </c:pt>
                <c:pt idx="891">
                  <c:v>34385</c:v>
                </c:pt>
                <c:pt idx="892">
                  <c:v>34378</c:v>
                </c:pt>
                <c:pt idx="893">
                  <c:v>34371</c:v>
                </c:pt>
                <c:pt idx="894">
                  <c:v>34364</c:v>
                </c:pt>
                <c:pt idx="895">
                  <c:v>34357</c:v>
                </c:pt>
                <c:pt idx="896">
                  <c:v>34350</c:v>
                </c:pt>
                <c:pt idx="897">
                  <c:v>34343</c:v>
                </c:pt>
                <c:pt idx="898">
                  <c:v>34336</c:v>
                </c:pt>
                <c:pt idx="899">
                  <c:v>34329</c:v>
                </c:pt>
                <c:pt idx="900">
                  <c:v>34322</c:v>
                </c:pt>
                <c:pt idx="901">
                  <c:v>34315</c:v>
                </c:pt>
                <c:pt idx="902">
                  <c:v>34308</c:v>
                </c:pt>
                <c:pt idx="903">
                  <c:v>34301</c:v>
                </c:pt>
                <c:pt idx="904">
                  <c:v>34294</c:v>
                </c:pt>
                <c:pt idx="905">
                  <c:v>34287</c:v>
                </c:pt>
                <c:pt idx="906">
                  <c:v>34280</c:v>
                </c:pt>
                <c:pt idx="907">
                  <c:v>34273</c:v>
                </c:pt>
                <c:pt idx="908">
                  <c:v>34266</c:v>
                </c:pt>
                <c:pt idx="909">
                  <c:v>34259</c:v>
                </c:pt>
                <c:pt idx="910">
                  <c:v>34252</c:v>
                </c:pt>
                <c:pt idx="911">
                  <c:v>34245</c:v>
                </c:pt>
                <c:pt idx="912">
                  <c:v>34238</c:v>
                </c:pt>
                <c:pt idx="913">
                  <c:v>34231</c:v>
                </c:pt>
                <c:pt idx="914">
                  <c:v>34224</c:v>
                </c:pt>
                <c:pt idx="915">
                  <c:v>34217</c:v>
                </c:pt>
                <c:pt idx="916">
                  <c:v>34210</c:v>
                </c:pt>
                <c:pt idx="917">
                  <c:v>34203</c:v>
                </c:pt>
                <c:pt idx="918">
                  <c:v>34196</c:v>
                </c:pt>
                <c:pt idx="919">
                  <c:v>34189</c:v>
                </c:pt>
                <c:pt idx="920">
                  <c:v>34182</c:v>
                </c:pt>
                <c:pt idx="921">
                  <c:v>34175</c:v>
                </c:pt>
                <c:pt idx="922">
                  <c:v>34168</c:v>
                </c:pt>
                <c:pt idx="923">
                  <c:v>34161</c:v>
                </c:pt>
                <c:pt idx="924">
                  <c:v>34154</c:v>
                </c:pt>
                <c:pt idx="925">
                  <c:v>34147</c:v>
                </c:pt>
                <c:pt idx="926">
                  <c:v>34140</c:v>
                </c:pt>
                <c:pt idx="927">
                  <c:v>34133</c:v>
                </c:pt>
                <c:pt idx="928">
                  <c:v>34126</c:v>
                </c:pt>
                <c:pt idx="929">
                  <c:v>34119</c:v>
                </c:pt>
                <c:pt idx="930">
                  <c:v>34112</c:v>
                </c:pt>
                <c:pt idx="931">
                  <c:v>34105</c:v>
                </c:pt>
                <c:pt idx="932">
                  <c:v>34098</c:v>
                </c:pt>
                <c:pt idx="933">
                  <c:v>34091</c:v>
                </c:pt>
                <c:pt idx="934">
                  <c:v>34084</c:v>
                </c:pt>
                <c:pt idx="935">
                  <c:v>34077</c:v>
                </c:pt>
                <c:pt idx="936">
                  <c:v>34070</c:v>
                </c:pt>
                <c:pt idx="937">
                  <c:v>34063</c:v>
                </c:pt>
                <c:pt idx="938">
                  <c:v>34056</c:v>
                </c:pt>
                <c:pt idx="939">
                  <c:v>34049</c:v>
                </c:pt>
                <c:pt idx="940">
                  <c:v>34042</c:v>
                </c:pt>
                <c:pt idx="941">
                  <c:v>34035</c:v>
                </c:pt>
                <c:pt idx="942">
                  <c:v>34028</c:v>
                </c:pt>
                <c:pt idx="943">
                  <c:v>34021</c:v>
                </c:pt>
                <c:pt idx="944">
                  <c:v>34014</c:v>
                </c:pt>
                <c:pt idx="945">
                  <c:v>34007</c:v>
                </c:pt>
                <c:pt idx="946">
                  <c:v>34000</c:v>
                </c:pt>
                <c:pt idx="947">
                  <c:v>33993</c:v>
                </c:pt>
                <c:pt idx="948">
                  <c:v>33986</c:v>
                </c:pt>
                <c:pt idx="949">
                  <c:v>33979</c:v>
                </c:pt>
                <c:pt idx="950">
                  <c:v>33972</c:v>
                </c:pt>
                <c:pt idx="951">
                  <c:v>33965</c:v>
                </c:pt>
                <c:pt idx="952">
                  <c:v>33958</c:v>
                </c:pt>
                <c:pt idx="953">
                  <c:v>33951</c:v>
                </c:pt>
                <c:pt idx="954">
                  <c:v>33944</c:v>
                </c:pt>
                <c:pt idx="955">
                  <c:v>33937</c:v>
                </c:pt>
                <c:pt idx="956">
                  <c:v>33930</c:v>
                </c:pt>
                <c:pt idx="957">
                  <c:v>33923</c:v>
                </c:pt>
                <c:pt idx="958">
                  <c:v>33916</c:v>
                </c:pt>
                <c:pt idx="959">
                  <c:v>33909</c:v>
                </c:pt>
                <c:pt idx="960">
                  <c:v>33902</c:v>
                </c:pt>
                <c:pt idx="961">
                  <c:v>33895</c:v>
                </c:pt>
                <c:pt idx="962">
                  <c:v>33888</c:v>
                </c:pt>
                <c:pt idx="963">
                  <c:v>33881</c:v>
                </c:pt>
                <c:pt idx="964">
                  <c:v>33874</c:v>
                </c:pt>
                <c:pt idx="965">
                  <c:v>33867</c:v>
                </c:pt>
                <c:pt idx="966">
                  <c:v>33860</c:v>
                </c:pt>
                <c:pt idx="967">
                  <c:v>33853</c:v>
                </c:pt>
                <c:pt idx="968">
                  <c:v>33846</c:v>
                </c:pt>
                <c:pt idx="969">
                  <c:v>33839</c:v>
                </c:pt>
                <c:pt idx="970">
                  <c:v>33832</c:v>
                </c:pt>
                <c:pt idx="971">
                  <c:v>33825</c:v>
                </c:pt>
                <c:pt idx="972">
                  <c:v>33818</c:v>
                </c:pt>
                <c:pt idx="973">
                  <c:v>33811</c:v>
                </c:pt>
                <c:pt idx="974">
                  <c:v>33804</c:v>
                </c:pt>
                <c:pt idx="975">
                  <c:v>33797</c:v>
                </c:pt>
                <c:pt idx="976">
                  <c:v>33790</c:v>
                </c:pt>
                <c:pt idx="977">
                  <c:v>33783</c:v>
                </c:pt>
                <c:pt idx="978">
                  <c:v>33776</c:v>
                </c:pt>
                <c:pt idx="979">
                  <c:v>33769</c:v>
                </c:pt>
                <c:pt idx="980">
                  <c:v>33762</c:v>
                </c:pt>
                <c:pt idx="981">
                  <c:v>33755</c:v>
                </c:pt>
                <c:pt idx="982">
                  <c:v>33748</c:v>
                </c:pt>
                <c:pt idx="983">
                  <c:v>33741</c:v>
                </c:pt>
                <c:pt idx="984">
                  <c:v>33734</c:v>
                </c:pt>
                <c:pt idx="985">
                  <c:v>33727</c:v>
                </c:pt>
                <c:pt idx="986">
                  <c:v>33720</c:v>
                </c:pt>
                <c:pt idx="987">
                  <c:v>33713</c:v>
                </c:pt>
                <c:pt idx="988">
                  <c:v>33706</c:v>
                </c:pt>
                <c:pt idx="989">
                  <c:v>33699</c:v>
                </c:pt>
                <c:pt idx="990">
                  <c:v>33692</c:v>
                </c:pt>
                <c:pt idx="991">
                  <c:v>33685</c:v>
                </c:pt>
                <c:pt idx="992">
                  <c:v>33678</c:v>
                </c:pt>
                <c:pt idx="993">
                  <c:v>33672</c:v>
                </c:pt>
                <c:pt idx="994">
                  <c:v>33664</c:v>
                </c:pt>
                <c:pt idx="995">
                  <c:v>33657</c:v>
                </c:pt>
                <c:pt idx="996">
                  <c:v>33650</c:v>
                </c:pt>
                <c:pt idx="997">
                  <c:v>33643</c:v>
                </c:pt>
                <c:pt idx="998">
                  <c:v>33636</c:v>
                </c:pt>
                <c:pt idx="999">
                  <c:v>33629</c:v>
                </c:pt>
                <c:pt idx="1000">
                  <c:v>33622</c:v>
                </c:pt>
                <c:pt idx="1001">
                  <c:v>33615</c:v>
                </c:pt>
                <c:pt idx="1002">
                  <c:v>33608</c:v>
                </c:pt>
                <c:pt idx="1003">
                  <c:v>33601</c:v>
                </c:pt>
                <c:pt idx="1004">
                  <c:v>33594</c:v>
                </c:pt>
                <c:pt idx="1005">
                  <c:v>33587</c:v>
                </c:pt>
                <c:pt idx="1006">
                  <c:v>33580</c:v>
                </c:pt>
                <c:pt idx="1007">
                  <c:v>33573</c:v>
                </c:pt>
                <c:pt idx="1008">
                  <c:v>33566</c:v>
                </c:pt>
                <c:pt idx="1009">
                  <c:v>33559</c:v>
                </c:pt>
                <c:pt idx="1010">
                  <c:v>33552</c:v>
                </c:pt>
                <c:pt idx="1011">
                  <c:v>33545</c:v>
                </c:pt>
                <c:pt idx="1012">
                  <c:v>33538</c:v>
                </c:pt>
                <c:pt idx="1013">
                  <c:v>33531</c:v>
                </c:pt>
                <c:pt idx="1014">
                  <c:v>33524</c:v>
                </c:pt>
                <c:pt idx="1015">
                  <c:v>33517</c:v>
                </c:pt>
                <c:pt idx="1016">
                  <c:v>33510</c:v>
                </c:pt>
                <c:pt idx="1017">
                  <c:v>33503</c:v>
                </c:pt>
                <c:pt idx="1018">
                  <c:v>33496</c:v>
                </c:pt>
                <c:pt idx="1019">
                  <c:v>33489</c:v>
                </c:pt>
                <c:pt idx="1020">
                  <c:v>33482</c:v>
                </c:pt>
                <c:pt idx="1021">
                  <c:v>33475</c:v>
                </c:pt>
                <c:pt idx="1022">
                  <c:v>33468</c:v>
                </c:pt>
                <c:pt idx="1023">
                  <c:v>33461</c:v>
                </c:pt>
                <c:pt idx="1024">
                  <c:v>33454</c:v>
                </c:pt>
                <c:pt idx="1025">
                  <c:v>33447</c:v>
                </c:pt>
                <c:pt idx="1026">
                  <c:v>33440</c:v>
                </c:pt>
                <c:pt idx="1027">
                  <c:v>33433</c:v>
                </c:pt>
                <c:pt idx="1028">
                  <c:v>33426</c:v>
                </c:pt>
                <c:pt idx="1029">
                  <c:v>33419</c:v>
                </c:pt>
                <c:pt idx="1030">
                  <c:v>33412</c:v>
                </c:pt>
                <c:pt idx="1031">
                  <c:v>33405</c:v>
                </c:pt>
                <c:pt idx="1032">
                  <c:v>33398</c:v>
                </c:pt>
                <c:pt idx="1033">
                  <c:v>33391</c:v>
                </c:pt>
                <c:pt idx="1034">
                  <c:v>33384</c:v>
                </c:pt>
                <c:pt idx="1035">
                  <c:v>33377</c:v>
                </c:pt>
                <c:pt idx="1036">
                  <c:v>33370</c:v>
                </c:pt>
                <c:pt idx="1037">
                  <c:v>33363</c:v>
                </c:pt>
                <c:pt idx="1038">
                  <c:v>33356</c:v>
                </c:pt>
                <c:pt idx="1039">
                  <c:v>33349</c:v>
                </c:pt>
                <c:pt idx="1040">
                  <c:v>33342</c:v>
                </c:pt>
                <c:pt idx="1041">
                  <c:v>33335</c:v>
                </c:pt>
                <c:pt idx="1042">
                  <c:v>33328</c:v>
                </c:pt>
                <c:pt idx="1043">
                  <c:v>33321</c:v>
                </c:pt>
                <c:pt idx="1044">
                  <c:v>33314</c:v>
                </c:pt>
                <c:pt idx="1045">
                  <c:v>33307</c:v>
                </c:pt>
                <c:pt idx="1046">
                  <c:v>33300</c:v>
                </c:pt>
                <c:pt idx="1047">
                  <c:v>33293</c:v>
                </c:pt>
                <c:pt idx="1048">
                  <c:v>33286</c:v>
                </c:pt>
                <c:pt idx="1049">
                  <c:v>33279</c:v>
                </c:pt>
                <c:pt idx="1050">
                  <c:v>33272</c:v>
                </c:pt>
                <c:pt idx="1051">
                  <c:v>33265</c:v>
                </c:pt>
                <c:pt idx="1052">
                  <c:v>33258</c:v>
                </c:pt>
                <c:pt idx="1053">
                  <c:v>33251</c:v>
                </c:pt>
                <c:pt idx="1054">
                  <c:v>33244</c:v>
                </c:pt>
                <c:pt idx="1055">
                  <c:v>33237</c:v>
                </c:pt>
                <c:pt idx="1056">
                  <c:v>33230</c:v>
                </c:pt>
                <c:pt idx="1057">
                  <c:v>33223</c:v>
                </c:pt>
                <c:pt idx="1058">
                  <c:v>33216</c:v>
                </c:pt>
                <c:pt idx="1059">
                  <c:v>33209</c:v>
                </c:pt>
                <c:pt idx="1060">
                  <c:v>33202</c:v>
                </c:pt>
                <c:pt idx="1061">
                  <c:v>33195</c:v>
                </c:pt>
                <c:pt idx="1062">
                  <c:v>33188</c:v>
                </c:pt>
                <c:pt idx="1063">
                  <c:v>33181</c:v>
                </c:pt>
                <c:pt idx="1064">
                  <c:v>33174</c:v>
                </c:pt>
                <c:pt idx="1065">
                  <c:v>33167</c:v>
                </c:pt>
                <c:pt idx="1066">
                  <c:v>33160</c:v>
                </c:pt>
                <c:pt idx="1067">
                  <c:v>33153</c:v>
                </c:pt>
                <c:pt idx="1068">
                  <c:v>33146</c:v>
                </c:pt>
                <c:pt idx="1069">
                  <c:v>33139</c:v>
                </c:pt>
                <c:pt idx="1070">
                  <c:v>33132</c:v>
                </c:pt>
                <c:pt idx="1071">
                  <c:v>33125</c:v>
                </c:pt>
                <c:pt idx="1072">
                  <c:v>33118</c:v>
                </c:pt>
                <c:pt idx="1073">
                  <c:v>33111</c:v>
                </c:pt>
                <c:pt idx="1074">
                  <c:v>33104</c:v>
                </c:pt>
              </c:numCache>
            </c:numRef>
          </c:cat>
          <c:val>
            <c:numRef>
              <c:f>'CCI and Gas Prices Data'!$B$15:$B$1089</c:f>
              <c:numCache>
                <c:formatCode>General</c:formatCode>
                <c:ptCount val="1075"/>
                <c:pt idx="0">
                  <c:v>-48.9</c:v>
                </c:pt>
                <c:pt idx="1">
                  <c:v>-48.5</c:v>
                </c:pt>
                <c:pt idx="2">
                  <c:v>-44.5</c:v>
                </c:pt>
                <c:pt idx="3">
                  <c:v>-39.700000000000003</c:v>
                </c:pt>
                <c:pt idx="4">
                  <c:v>-39.6</c:v>
                </c:pt>
                <c:pt idx="5">
                  <c:v>-43.4</c:v>
                </c:pt>
                <c:pt idx="6">
                  <c:v>-46</c:v>
                </c:pt>
                <c:pt idx="7">
                  <c:v>-41</c:v>
                </c:pt>
                <c:pt idx="8">
                  <c:v>-44</c:v>
                </c:pt>
                <c:pt idx="9">
                  <c:v>-43</c:v>
                </c:pt>
                <c:pt idx="10">
                  <c:v>-40</c:v>
                </c:pt>
                <c:pt idx="11">
                  <c:v>-45</c:v>
                </c:pt>
                <c:pt idx="12">
                  <c:v>-44</c:v>
                </c:pt>
                <c:pt idx="13">
                  <c:v>-41</c:v>
                </c:pt>
                <c:pt idx="14">
                  <c:v>-43</c:v>
                </c:pt>
                <c:pt idx="15">
                  <c:v>-45</c:v>
                </c:pt>
                <c:pt idx="16">
                  <c:v>-45</c:v>
                </c:pt>
                <c:pt idx="17">
                  <c:v>-47</c:v>
                </c:pt>
                <c:pt idx="18">
                  <c:v>-47</c:v>
                </c:pt>
                <c:pt idx="19">
                  <c:v>-46</c:v>
                </c:pt>
                <c:pt idx="20">
                  <c:v>-46</c:v>
                </c:pt>
                <c:pt idx="21">
                  <c:v>-47</c:v>
                </c:pt>
                <c:pt idx="22">
                  <c:v>-46</c:v>
                </c:pt>
                <c:pt idx="23">
                  <c:v>-45</c:v>
                </c:pt>
                <c:pt idx="24">
                  <c:v>-47</c:v>
                </c:pt>
                <c:pt idx="25">
                  <c:v>-45</c:v>
                </c:pt>
                <c:pt idx="26">
                  <c:v>-46</c:v>
                </c:pt>
                <c:pt idx="27">
                  <c:v>-43</c:v>
                </c:pt>
                <c:pt idx="28">
                  <c:v>-43</c:v>
                </c:pt>
                <c:pt idx="29">
                  <c:v>-45</c:v>
                </c:pt>
                <c:pt idx="30">
                  <c:v>-44</c:v>
                </c:pt>
                <c:pt idx="31">
                  <c:v>-45</c:v>
                </c:pt>
                <c:pt idx="32">
                  <c:v>-47</c:v>
                </c:pt>
                <c:pt idx="33">
                  <c:v>-50</c:v>
                </c:pt>
                <c:pt idx="34">
                  <c:v>-48</c:v>
                </c:pt>
                <c:pt idx="35">
                  <c:v>-45</c:v>
                </c:pt>
                <c:pt idx="36">
                  <c:v>-44</c:v>
                </c:pt>
                <c:pt idx="37">
                  <c:v>-42</c:v>
                </c:pt>
                <c:pt idx="38">
                  <c:v>-41</c:v>
                </c:pt>
                <c:pt idx="39">
                  <c:v>-43</c:v>
                </c:pt>
                <c:pt idx="40">
                  <c:v>-45</c:v>
                </c:pt>
                <c:pt idx="41">
                  <c:v>-43</c:v>
                </c:pt>
                <c:pt idx="42">
                  <c:v>-44</c:v>
                </c:pt>
                <c:pt idx="43">
                  <c:v>-45</c:v>
                </c:pt>
                <c:pt idx="44">
                  <c:v>-44</c:v>
                </c:pt>
                <c:pt idx="45">
                  <c:v>-47</c:v>
                </c:pt>
                <c:pt idx="46">
                  <c:v>-47</c:v>
                </c:pt>
                <c:pt idx="47">
                  <c:v>-49</c:v>
                </c:pt>
                <c:pt idx="48">
                  <c:v>-50</c:v>
                </c:pt>
                <c:pt idx="49">
                  <c:v>-47</c:v>
                </c:pt>
                <c:pt idx="50">
                  <c:v>-43</c:v>
                </c:pt>
                <c:pt idx="51">
                  <c:v>-45</c:v>
                </c:pt>
                <c:pt idx="52">
                  <c:v>-44</c:v>
                </c:pt>
                <c:pt idx="53">
                  <c:v>-43</c:v>
                </c:pt>
                <c:pt idx="54">
                  <c:v>-49</c:v>
                </c:pt>
                <c:pt idx="55">
                  <c:v>-49</c:v>
                </c:pt>
                <c:pt idx="56">
                  <c:v>-50</c:v>
                </c:pt>
                <c:pt idx="57">
                  <c:v>-49</c:v>
                </c:pt>
                <c:pt idx="58">
                  <c:v>-48</c:v>
                </c:pt>
                <c:pt idx="59">
                  <c:v>-49</c:v>
                </c:pt>
                <c:pt idx="60">
                  <c:v>-48</c:v>
                </c:pt>
                <c:pt idx="61">
                  <c:v>-49</c:v>
                </c:pt>
                <c:pt idx="62">
                  <c:v>-47</c:v>
                </c:pt>
                <c:pt idx="63">
                  <c:v>-41</c:v>
                </c:pt>
                <c:pt idx="64">
                  <c:v>-44</c:v>
                </c:pt>
                <c:pt idx="65">
                  <c:v>-42</c:v>
                </c:pt>
                <c:pt idx="66">
                  <c:v>-45</c:v>
                </c:pt>
                <c:pt idx="67">
                  <c:v>-47</c:v>
                </c:pt>
                <c:pt idx="68">
                  <c:v>-45</c:v>
                </c:pt>
                <c:pt idx="69">
                  <c:v>-47</c:v>
                </c:pt>
                <c:pt idx="70">
                  <c:v>-45</c:v>
                </c:pt>
                <c:pt idx="71">
                  <c:v>-46</c:v>
                </c:pt>
                <c:pt idx="72">
                  <c:v>-49</c:v>
                </c:pt>
                <c:pt idx="73">
                  <c:v>-51</c:v>
                </c:pt>
                <c:pt idx="74">
                  <c:v>-50</c:v>
                </c:pt>
                <c:pt idx="75">
                  <c:v>-48</c:v>
                </c:pt>
                <c:pt idx="76">
                  <c:v>-45</c:v>
                </c:pt>
                <c:pt idx="77">
                  <c:v>-46</c:v>
                </c:pt>
                <c:pt idx="78">
                  <c:v>-46</c:v>
                </c:pt>
                <c:pt idx="79">
                  <c:v>-49</c:v>
                </c:pt>
                <c:pt idx="80">
                  <c:v>-48</c:v>
                </c:pt>
                <c:pt idx="81">
                  <c:v>-45</c:v>
                </c:pt>
                <c:pt idx="82">
                  <c:v>-45</c:v>
                </c:pt>
                <c:pt idx="83">
                  <c:v>-46</c:v>
                </c:pt>
                <c:pt idx="84">
                  <c:v>-47</c:v>
                </c:pt>
                <c:pt idx="85">
                  <c:v>-49</c:v>
                </c:pt>
                <c:pt idx="86">
                  <c:v>-47</c:v>
                </c:pt>
                <c:pt idx="87">
                  <c:v>-50</c:v>
                </c:pt>
                <c:pt idx="88">
                  <c:v>-51</c:v>
                </c:pt>
                <c:pt idx="89">
                  <c:v>-52</c:v>
                </c:pt>
                <c:pt idx="90">
                  <c:v>-51</c:v>
                </c:pt>
                <c:pt idx="91">
                  <c:v>-53</c:v>
                </c:pt>
                <c:pt idx="92">
                  <c:v>-49</c:v>
                </c:pt>
                <c:pt idx="93">
                  <c:v>-47</c:v>
                </c:pt>
                <c:pt idx="94">
                  <c:v>-49</c:v>
                </c:pt>
                <c:pt idx="95">
                  <c:v>-47</c:v>
                </c:pt>
                <c:pt idx="96">
                  <c:v>-45</c:v>
                </c:pt>
                <c:pt idx="97">
                  <c:v>-42</c:v>
                </c:pt>
                <c:pt idx="98">
                  <c:v>-43</c:v>
                </c:pt>
                <c:pt idx="99">
                  <c:v>-45</c:v>
                </c:pt>
                <c:pt idx="100">
                  <c:v>-47</c:v>
                </c:pt>
                <c:pt idx="101">
                  <c:v>-51</c:v>
                </c:pt>
                <c:pt idx="102">
                  <c:v>-50</c:v>
                </c:pt>
                <c:pt idx="103">
                  <c:v>-49</c:v>
                </c:pt>
                <c:pt idx="104">
                  <c:v>-49</c:v>
                </c:pt>
                <c:pt idx="105">
                  <c:v>-47</c:v>
                </c:pt>
                <c:pt idx="106">
                  <c:v>-48</c:v>
                </c:pt>
                <c:pt idx="107">
                  <c:v>-49</c:v>
                </c:pt>
                <c:pt idx="108">
                  <c:v>-48</c:v>
                </c:pt>
                <c:pt idx="109">
                  <c:v>-49</c:v>
                </c:pt>
                <c:pt idx="110">
                  <c:v>-53</c:v>
                </c:pt>
                <c:pt idx="111">
                  <c:v>-52</c:v>
                </c:pt>
                <c:pt idx="112">
                  <c:v>-54</c:v>
                </c:pt>
                <c:pt idx="113">
                  <c:v>-53</c:v>
                </c:pt>
                <c:pt idx="114">
                  <c:v>-49</c:v>
                </c:pt>
                <c:pt idx="115">
                  <c:v>-49</c:v>
                </c:pt>
                <c:pt idx="116">
                  <c:v>-49</c:v>
                </c:pt>
                <c:pt idx="117">
                  <c:v>-48</c:v>
                </c:pt>
                <c:pt idx="118">
                  <c:v>-51</c:v>
                </c:pt>
                <c:pt idx="119">
                  <c:v>-52</c:v>
                </c:pt>
                <c:pt idx="120">
                  <c:v>-54</c:v>
                </c:pt>
                <c:pt idx="121">
                  <c:v>-52</c:v>
                </c:pt>
                <c:pt idx="122">
                  <c:v>-52</c:v>
                </c:pt>
                <c:pt idx="123">
                  <c:v>-50</c:v>
                </c:pt>
                <c:pt idx="124">
                  <c:v>-48</c:v>
                </c:pt>
                <c:pt idx="125">
                  <c:v>-49</c:v>
                </c:pt>
                <c:pt idx="126">
                  <c:v>-50</c:v>
                </c:pt>
                <c:pt idx="127">
                  <c:v>-48</c:v>
                </c:pt>
                <c:pt idx="128">
                  <c:v>-43</c:v>
                </c:pt>
                <c:pt idx="129">
                  <c:v>-41</c:v>
                </c:pt>
                <c:pt idx="130">
                  <c:v>-41</c:v>
                </c:pt>
                <c:pt idx="131">
                  <c:v>-41</c:v>
                </c:pt>
                <c:pt idx="132">
                  <c:v>-47</c:v>
                </c:pt>
                <c:pt idx="133">
                  <c:v>-47</c:v>
                </c:pt>
                <c:pt idx="134">
                  <c:v>-50</c:v>
                </c:pt>
                <c:pt idx="135">
                  <c:v>-49</c:v>
                </c:pt>
                <c:pt idx="136">
                  <c:v>-50</c:v>
                </c:pt>
                <c:pt idx="137">
                  <c:v>-49</c:v>
                </c:pt>
                <c:pt idx="138">
                  <c:v>-47</c:v>
                </c:pt>
                <c:pt idx="139">
                  <c:v>-41</c:v>
                </c:pt>
                <c:pt idx="140">
                  <c:v>-41</c:v>
                </c:pt>
                <c:pt idx="141">
                  <c:v>-41</c:v>
                </c:pt>
                <c:pt idx="142">
                  <c:v>-43</c:v>
                </c:pt>
                <c:pt idx="143">
                  <c:v>-43</c:v>
                </c:pt>
                <c:pt idx="144">
                  <c:v>-44</c:v>
                </c:pt>
                <c:pt idx="145">
                  <c:v>-45</c:v>
                </c:pt>
                <c:pt idx="146">
                  <c:v>-45</c:v>
                </c:pt>
                <c:pt idx="147">
                  <c:v>-51</c:v>
                </c:pt>
                <c:pt idx="148">
                  <c:v>-49</c:v>
                </c:pt>
                <c:pt idx="149">
                  <c:v>-47</c:v>
                </c:pt>
                <c:pt idx="150" formatCode="0">
                  <c:v>-46</c:v>
                </c:pt>
                <c:pt idx="151" formatCode="0">
                  <c:v>-41</c:v>
                </c:pt>
                <c:pt idx="152" formatCode="0">
                  <c:v>-40</c:v>
                </c:pt>
                <c:pt idx="153">
                  <c:v>-39</c:v>
                </c:pt>
                <c:pt idx="154" formatCode="0">
                  <c:v>-34</c:v>
                </c:pt>
                <c:pt idx="155" formatCode="0">
                  <c:v>-33</c:v>
                </c:pt>
                <c:pt idx="156" formatCode="0">
                  <c:v>-31</c:v>
                </c:pt>
                <c:pt idx="157">
                  <c:v>-31</c:v>
                </c:pt>
                <c:pt idx="158">
                  <c:v>-30</c:v>
                </c:pt>
                <c:pt idx="159" formatCode="0">
                  <c:v>-34</c:v>
                </c:pt>
                <c:pt idx="160">
                  <c:v>-37</c:v>
                </c:pt>
                <c:pt idx="161">
                  <c:v>-37</c:v>
                </c:pt>
                <c:pt idx="162" formatCode="0">
                  <c:v>-37</c:v>
                </c:pt>
                <c:pt idx="163" formatCode="0">
                  <c:v>-33</c:v>
                </c:pt>
                <c:pt idx="164" formatCode="0">
                  <c:v>-27</c:v>
                </c:pt>
                <c:pt idx="165" formatCode="0">
                  <c:v>-23</c:v>
                </c:pt>
                <c:pt idx="166">
                  <c:v>-24</c:v>
                </c:pt>
                <c:pt idx="167">
                  <c:v>-20</c:v>
                </c:pt>
                <c:pt idx="168">
                  <c:v>-20</c:v>
                </c:pt>
                <c:pt idx="169" formatCode="0">
                  <c:v>-23</c:v>
                </c:pt>
                <c:pt idx="170" formatCode="0">
                  <c:v>-17</c:v>
                </c:pt>
                <c:pt idx="171">
                  <c:v>-23</c:v>
                </c:pt>
                <c:pt idx="172" formatCode="0">
                  <c:v>-24</c:v>
                </c:pt>
                <c:pt idx="173" formatCode="0">
                  <c:v>-21</c:v>
                </c:pt>
                <c:pt idx="174" formatCode="0">
                  <c:v>-19</c:v>
                </c:pt>
                <c:pt idx="175">
                  <c:v>-17</c:v>
                </c:pt>
                <c:pt idx="176">
                  <c:v>-15</c:v>
                </c:pt>
                <c:pt idx="177" formatCode="0">
                  <c:v>-15</c:v>
                </c:pt>
                <c:pt idx="178" formatCode="0">
                  <c:v>-17</c:v>
                </c:pt>
                <c:pt idx="179" formatCode="0">
                  <c:v>-13</c:v>
                </c:pt>
                <c:pt idx="180" formatCode="0">
                  <c:v>-13</c:v>
                </c:pt>
                <c:pt idx="181">
                  <c:v>-12</c:v>
                </c:pt>
                <c:pt idx="182">
                  <c:v>-11</c:v>
                </c:pt>
                <c:pt idx="183">
                  <c:v>-15</c:v>
                </c:pt>
                <c:pt idx="184">
                  <c:v>-17</c:v>
                </c:pt>
                <c:pt idx="185">
                  <c:v>-17</c:v>
                </c:pt>
                <c:pt idx="186">
                  <c:v>-19</c:v>
                </c:pt>
                <c:pt idx="187">
                  <c:v>-20</c:v>
                </c:pt>
                <c:pt idx="188">
                  <c:v>-11</c:v>
                </c:pt>
                <c:pt idx="189">
                  <c:v>-9</c:v>
                </c:pt>
                <c:pt idx="190">
                  <c:v>-8</c:v>
                </c:pt>
                <c:pt idx="191">
                  <c:v>-5</c:v>
                </c:pt>
                <c:pt idx="192">
                  <c:v>-11</c:v>
                </c:pt>
                <c:pt idx="193">
                  <c:v>-9</c:v>
                </c:pt>
                <c:pt idx="194">
                  <c:v>-7</c:v>
                </c:pt>
                <c:pt idx="195">
                  <c:v>-12</c:v>
                </c:pt>
                <c:pt idx="196">
                  <c:v>-14</c:v>
                </c:pt>
                <c:pt idx="197">
                  <c:v>-13</c:v>
                </c:pt>
                <c:pt idx="198">
                  <c:v>-15</c:v>
                </c:pt>
                <c:pt idx="199">
                  <c:v>-13</c:v>
                </c:pt>
                <c:pt idx="200">
                  <c:v>-9</c:v>
                </c:pt>
                <c:pt idx="201">
                  <c:v>-7</c:v>
                </c:pt>
                <c:pt idx="202">
                  <c:v>-3</c:v>
                </c:pt>
                <c:pt idx="203">
                  <c:v>-5</c:v>
                </c:pt>
                <c:pt idx="204">
                  <c:v>-7</c:v>
                </c:pt>
                <c:pt idx="205">
                  <c:v>-5</c:v>
                </c:pt>
                <c:pt idx="206">
                  <c:v>-7</c:v>
                </c:pt>
                <c:pt idx="207">
                  <c:v>-5</c:v>
                </c:pt>
                <c:pt idx="208">
                  <c:v>-2</c:v>
                </c:pt>
                <c:pt idx="209">
                  <c:v>-5</c:v>
                </c:pt>
                <c:pt idx="210">
                  <c:v>2</c:v>
                </c:pt>
                <c:pt idx="211">
                  <c:v>-1</c:v>
                </c:pt>
                <c:pt idx="212">
                  <c:v>-1</c:v>
                </c:pt>
                <c:pt idx="213">
                  <c:v>1</c:v>
                </c:pt>
                <c:pt idx="214">
                  <c:v>-3</c:v>
                </c:pt>
                <c:pt idx="215">
                  <c:v>-1</c:v>
                </c:pt>
                <c:pt idx="216" formatCode="#,##0">
                  <c:v>-3</c:v>
                </c:pt>
                <c:pt idx="217">
                  <c:v>-3</c:v>
                </c:pt>
                <c:pt idx="218">
                  <c:v>-2</c:v>
                </c:pt>
                <c:pt idx="219">
                  <c:v>-5</c:v>
                </c:pt>
                <c:pt idx="220">
                  <c:v>-3</c:v>
                </c:pt>
                <c:pt idx="221">
                  <c:v>-2</c:v>
                </c:pt>
                <c:pt idx="222">
                  <c:v>1</c:v>
                </c:pt>
                <c:pt idx="223">
                  <c:v>1</c:v>
                </c:pt>
                <c:pt idx="224">
                  <c:v>-1</c:v>
                </c:pt>
                <c:pt idx="225">
                  <c:v>1</c:v>
                </c:pt>
                <c:pt idx="226">
                  <c:v>0</c:v>
                </c:pt>
                <c:pt idx="227">
                  <c:v>1</c:v>
                </c:pt>
                <c:pt idx="228">
                  <c:v>-3</c:v>
                </c:pt>
                <c:pt idx="229">
                  <c:v>-3</c:v>
                </c:pt>
                <c:pt idx="230">
                  <c:v>-7</c:v>
                </c:pt>
                <c:pt idx="231">
                  <c:v>-7</c:v>
                </c:pt>
                <c:pt idx="232">
                  <c:v>-8</c:v>
                </c:pt>
                <c:pt idx="233">
                  <c:v>-13</c:v>
                </c:pt>
                <c:pt idx="234">
                  <c:v>-12</c:v>
                </c:pt>
                <c:pt idx="235">
                  <c:v>-15</c:v>
                </c:pt>
                <c:pt idx="236">
                  <c:v>-13</c:v>
                </c:pt>
                <c:pt idx="237">
                  <c:v>-15</c:v>
                </c:pt>
                <c:pt idx="238">
                  <c:v>-19</c:v>
                </c:pt>
                <c:pt idx="239">
                  <c:v>-14</c:v>
                </c:pt>
                <c:pt idx="240">
                  <c:v>-15</c:v>
                </c:pt>
                <c:pt idx="241">
                  <c:v>-12</c:v>
                </c:pt>
                <c:pt idx="242">
                  <c:v>-10</c:v>
                </c:pt>
                <c:pt idx="243">
                  <c:v>-11</c:v>
                </c:pt>
                <c:pt idx="244">
                  <c:v>-9</c:v>
                </c:pt>
                <c:pt idx="245">
                  <c:v>-10</c:v>
                </c:pt>
                <c:pt idx="246">
                  <c:v>-9</c:v>
                </c:pt>
                <c:pt idx="247">
                  <c:v>-10</c:v>
                </c:pt>
                <c:pt idx="248">
                  <c:v>-12</c:v>
                </c:pt>
                <c:pt idx="249">
                  <c:v>-15</c:v>
                </c:pt>
                <c:pt idx="250">
                  <c:v>-17</c:v>
                </c:pt>
                <c:pt idx="251">
                  <c:v>-17</c:v>
                </c:pt>
                <c:pt idx="252">
                  <c:v>-19</c:v>
                </c:pt>
                <c:pt idx="253">
                  <c:v>-17</c:v>
                </c:pt>
                <c:pt idx="254">
                  <c:v>-16</c:v>
                </c:pt>
                <c:pt idx="255">
                  <c:v>-13</c:v>
                </c:pt>
                <c:pt idx="256">
                  <c:v>-11</c:v>
                </c:pt>
                <c:pt idx="257">
                  <c:v>-7</c:v>
                </c:pt>
                <c:pt idx="258">
                  <c:v>-9</c:v>
                </c:pt>
                <c:pt idx="259">
                  <c:v>-9</c:v>
                </c:pt>
                <c:pt idx="260">
                  <c:v>-7</c:v>
                </c:pt>
                <c:pt idx="261">
                  <c:v>-8</c:v>
                </c:pt>
                <c:pt idx="262">
                  <c:v>-8</c:v>
                </c:pt>
                <c:pt idx="263">
                  <c:v>-9</c:v>
                </c:pt>
                <c:pt idx="264">
                  <c:v>-12</c:v>
                </c:pt>
                <c:pt idx="265">
                  <c:v>-13</c:v>
                </c:pt>
                <c:pt idx="266">
                  <c:v>-11</c:v>
                </c:pt>
                <c:pt idx="267">
                  <c:v>-13</c:v>
                </c:pt>
                <c:pt idx="268">
                  <c:v>-9</c:v>
                </c:pt>
                <c:pt idx="269">
                  <c:v>-9</c:v>
                </c:pt>
                <c:pt idx="270">
                  <c:v>-13</c:v>
                </c:pt>
                <c:pt idx="271">
                  <c:v>-8</c:v>
                </c:pt>
                <c:pt idx="272">
                  <c:v>-9</c:v>
                </c:pt>
                <c:pt idx="273">
                  <c:v>-10</c:v>
                </c:pt>
                <c:pt idx="274">
                  <c:v>-11</c:v>
                </c:pt>
                <c:pt idx="275">
                  <c:v>-13</c:v>
                </c:pt>
                <c:pt idx="276">
                  <c:v>-14</c:v>
                </c:pt>
                <c:pt idx="277">
                  <c:v>-15</c:v>
                </c:pt>
                <c:pt idx="278">
                  <c:v>-17</c:v>
                </c:pt>
                <c:pt idx="279">
                  <c:v>-18</c:v>
                </c:pt>
                <c:pt idx="280">
                  <c:v>-19</c:v>
                </c:pt>
                <c:pt idx="281">
                  <c:v>-21</c:v>
                </c:pt>
                <c:pt idx="282">
                  <c:v>-19</c:v>
                </c:pt>
                <c:pt idx="283">
                  <c:v>-17</c:v>
                </c:pt>
                <c:pt idx="284">
                  <c:v>-19</c:v>
                </c:pt>
                <c:pt idx="285">
                  <c:v>-20</c:v>
                </c:pt>
                <c:pt idx="286">
                  <c:v>-22</c:v>
                </c:pt>
                <c:pt idx="287">
                  <c:v>-23</c:v>
                </c:pt>
                <c:pt idx="288">
                  <c:v>-20</c:v>
                </c:pt>
                <c:pt idx="289">
                  <c:v>-15</c:v>
                </c:pt>
                <c:pt idx="290">
                  <c:v>-12</c:v>
                </c:pt>
                <c:pt idx="291">
                  <c:v>-9</c:v>
                </c:pt>
                <c:pt idx="292">
                  <c:v>-7</c:v>
                </c:pt>
                <c:pt idx="293">
                  <c:v>-8</c:v>
                </c:pt>
                <c:pt idx="294">
                  <c:v>-11</c:v>
                </c:pt>
                <c:pt idx="295">
                  <c:v>-7</c:v>
                </c:pt>
                <c:pt idx="296">
                  <c:v>-9</c:v>
                </c:pt>
                <c:pt idx="297">
                  <c:v>-11</c:v>
                </c:pt>
                <c:pt idx="298">
                  <c:v>-9</c:v>
                </c:pt>
                <c:pt idx="299">
                  <c:v>-11</c:v>
                </c:pt>
                <c:pt idx="300">
                  <c:v>-10</c:v>
                </c:pt>
                <c:pt idx="301">
                  <c:v>-9</c:v>
                </c:pt>
                <c:pt idx="302">
                  <c:v>-12</c:v>
                </c:pt>
                <c:pt idx="303">
                  <c:v>-13</c:v>
                </c:pt>
                <c:pt idx="304">
                  <c:v>-15</c:v>
                </c:pt>
                <c:pt idx="305">
                  <c:v>-18</c:v>
                </c:pt>
                <c:pt idx="306">
                  <c:v>-16</c:v>
                </c:pt>
                <c:pt idx="307">
                  <c:v>-19</c:v>
                </c:pt>
                <c:pt idx="308">
                  <c:v>-17</c:v>
                </c:pt>
                <c:pt idx="309">
                  <c:v>-16</c:v>
                </c:pt>
                <c:pt idx="310">
                  <c:v>-18</c:v>
                </c:pt>
                <c:pt idx="311">
                  <c:v>-17</c:v>
                </c:pt>
                <c:pt idx="312">
                  <c:v>-13</c:v>
                </c:pt>
                <c:pt idx="313">
                  <c:v>-9</c:v>
                </c:pt>
                <c:pt idx="314">
                  <c:v>-8</c:v>
                </c:pt>
                <c:pt idx="315">
                  <c:v>-7</c:v>
                </c:pt>
                <c:pt idx="316">
                  <c:v>-9</c:v>
                </c:pt>
                <c:pt idx="317">
                  <c:v>-11</c:v>
                </c:pt>
                <c:pt idx="318">
                  <c:v>-10</c:v>
                </c:pt>
                <c:pt idx="319">
                  <c:v>-10</c:v>
                </c:pt>
                <c:pt idx="320">
                  <c:v>-11</c:v>
                </c:pt>
                <c:pt idx="321">
                  <c:v>-8</c:v>
                </c:pt>
                <c:pt idx="322">
                  <c:v>-11</c:v>
                </c:pt>
                <c:pt idx="323">
                  <c:v>-9</c:v>
                </c:pt>
                <c:pt idx="324">
                  <c:v>-9</c:v>
                </c:pt>
                <c:pt idx="325">
                  <c:v>-7</c:v>
                </c:pt>
                <c:pt idx="326">
                  <c:v>-5</c:v>
                </c:pt>
                <c:pt idx="327">
                  <c:v>-6</c:v>
                </c:pt>
                <c:pt idx="328">
                  <c:v>-8</c:v>
                </c:pt>
                <c:pt idx="329">
                  <c:v>-9</c:v>
                </c:pt>
                <c:pt idx="330">
                  <c:v>-4</c:v>
                </c:pt>
                <c:pt idx="331">
                  <c:v>-6</c:v>
                </c:pt>
                <c:pt idx="332">
                  <c:v>-7</c:v>
                </c:pt>
                <c:pt idx="333">
                  <c:v>-5</c:v>
                </c:pt>
                <c:pt idx="334">
                  <c:v>-11</c:v>
                </c:pt>
                <c:pt idx="335">
                  <c:v>-11</c:v>
                </c:pt>
                <c:pt idx="336">
                  <c:v>-11</c:v>
                </c:pt>
                <c:pt idx="337">
                  <c:v>-12</c:v>
                </c:pt>
                <c:pt idx="338">
                  <c:v>-9</c:v>
                </c:pt>
                <c:pt idx="339">
                  <c:v>-9</c:v>
                </c:pt>
                <c:pt idx="340">
                  <c:v>-7</c:v>
                </c:pt>
                <c:pt idx="341">
                  <c:v>-7</c:v>
                </c:pt>
                <c:pt idx="342">
                  <c:v>-11</c:v>
                </c:pt>
                <c:pt idx="343">
                  <c:v>-9</c:v>
                </c:pt>
                <c:pt idx="344">
                  <c:v>-10</c:v>
                </c:pt>
                <c:pt idx="345">
                  <c:v>-9</c:v>
                </c:pt>
                <c:pt idx="346">
                  <c:v>-6</c:v>
                </c:pt>
                <c:pt idx="347">
                  <c:v>-7</c:v>
                </c:pt>
                <c:pt idx="348">
                  <c:v>-7</c:v>
                </c:pt>
                <c:pt idx="349">
                  <c:v>-7</c:v>
                </c:pt>
                <c:pt idx="350">
                  <c:v>-8</c:v>
                </c:pt>
                <c:pt idx="351">
                  <c:v>-11</c:v>
                </c:pt>
                <c:pt idx="352">
                  <c:v>-15</c:v>
                </c:pt>
                <c:pt idx="353">
                  <c:v>-20</c:v>
                </c:pt>
                <c:pt idx="354">
                  <c:v>-19</c:v>
                </c:pt>
                <c:pt idx="355">
                  <c:v>-18</c:v>
                </c:pt>
                <c:pt idx="356">
                  <c:v>-16</c:v>
                </c:pt>
                <c:pt idx="357">
                  <c:v>-11</c:v>
                </c:pt>
                <c:pt idx="358">
                  <c:v>-13</c:v>
                </c:pt>
                <c:pt idx="359">
                  <c:v>-11</c:v>
                </c:pt>
                <c:pt idx="360">
                  <c:v>-13</c:v>
                </c:pt>
                <c:pt idx="361">
                  <c:v>-17</c:v>
                </c:pt>
                <c:pt idx="362">
                  <c:v>-14</c:v>
                </c:pt>
                <c:pt idx="363">
                  <c:v>-17</c:v>
                </c:pt>
                <c:pt idx="364">
                  <c:v>-17</c:v>
                </c:pt>
                <c:pt idx="365">
                  <c:v>-21</c:v>
                </c:pt>
                <c:pt idx="366">
                  <c:v>-22</c:v>
                </c:pt>
                <c:pt idx="367">
                  <c:v>-18</c:v>
                </c:pt>
                <c:pt idx="368">
                  <c:v>-16</c:v>
                </c:pt>
                <c:pt idx="369">
                  <c:v>-13</c:v>
                </c:pt>
                <c:pt idx="370">
                  <c:v>-13</c:v>
                </c:pt>
                <c:pt idx="371" formatCode="#,##0">
                  <c:v>-6</c:v>
                </c:pt>
                <c:pt idx="372">
                  <c:v>-5</c:v>
                </c:pt>
                <c:pt idx="373">
                  <c:v>-5</c:v>
                </c:pt>
                <c:pt idx="374">
                  <c:v>-3</c:v>
                </c:pt>
                <c:pt idx="375">
                  <c:v>-7</c:v>
                </c:pt>
                <c:pt idx="376">
                  <c:v>-7</c:v>
                </c:pt>
                <c:pt idx="377">
                  <c:v>-9</c:v>
                </c:pt>
                <c:pt idx="378">
                  <c:v>-9</c:v>
                </c:pt>
                <c:pt idx="379">
                  <c:v>-11</c:v>
                </c:pt>
                <c:pt idx="380">
                  <c:v>-11</c:v>
                </c:pt>
                <c:pt idx="381">
                  <c:v>-11</c:v>
                </c:pt>
                <c:pt idx="382">
                  <c:v>-13</c:v>
                </c:pt>
                <c:pt idx="383">
                  <c:v>-17</c:v>
                </c:pt>
                <c:pt idx="384">
                  <c:v>-18</c:v>
                </c:pt>
                <c:pt idx="385">
                  <c:v>-18</c:v>
                </c:pt>
                <c:pt idx="386">
                  <c:v>-18</c:v>
                </c:pt>
                <c:pt idx="387">
                  <c:v>-19</c:v>
                </c:pt>
                <c:pt idx="388">
                  <c:v>-19</c:v>
                </c:pt>
                <c:pt idx="389">
                  <c:v>-20</c:v>
                </c:pt>
                <c:pt idx="390">
                  <c:v>-19</c:v>
                </c:pt>
                <c:pt idx="391">
                  <c:v>-20</c:v>
                </c:pt>
                <c:pt idx="392">
                  <c:v>-19</c:v>
                </c:pt>
                <c:pt idx="393">
                  <c:v>-16</c:v>
                </c:pt>
                <c:pt idx="394">
                  <c:v>-18</c:v>
                </c:pt>
                <c:pt idx="395">
                  <c:v>-17</c:v>
                </c:pt>
                <c:pt idx="396">
                  <c:v>-16</c:v>
                </c:pt>
                <c:pt idx="397">
                  <c:v>-17</c:v>
                </c:pt>
                <c:pt idx="398">
                  <c:v>-17</c:v>
                </c:pt>
                <c:pt idx="399">
                  <c:v>-17</c:v>
                </c:pt>
                <c:pt idx="400">
                  <c:v>-21</c:v>
                </c:pt>
                <c:pt idx="401">
                  <c:v>-21</c:v>
                </c:pt>
                <c:pt idx="402">
                  <c:v>-18</c:v>
                </c:pt>
                <c:pt idx="403">
                  <c:v>-20</c:v>
                </c:pt>
                <c:pt idx="404">
                  <c:v>-18</c:v>
                </c:pt>
                <c:pt idx="405">
                  <c:v>-17</c:v>
                </c:pt>
                <c:pt idx="406">
                  <c:v>-19</c:v>
                </c:pt>
                <c:pt idx="407">
                  <c:v>-19</c:v>
                </c:pt>
                <c:pt idx="408">
                  <c:v>-21</c:v>
                </c:pt>
                <c:pt idx="409">
                  <c:v>-24</c:v>
                </c:pt>
                <c:pt idx="410">
                  <c:v>-24</c:v>
                </c:pt>
                <c:pt idx="411">
                  <c:v>-21</c:v>
                </c:pt>
                <c:pt idx="412">
                  <c:v>-19</c:v>
                </c:pt>
                <c:pt idx="413">
                  <c:v>-15</c:v>
                </c:pt>
                <c:pt idx="414">
                  <c:v>-17</c:v>
                </c:pt>
                <c:pt idx="415">
                  <c:v>-22</c:v>
                </c:pt>
                <c:pt idx="416">
                  <c:v>-26</c:v>
                </c:pt>
                <c:pt idx="417">
                  <c:v>-28</c:v>
                </c:pt>
                <c:pt idx="418">
                  <c:v>-26</c:v>
                </c:pt>
                <c:pt idx="419">
                  <c:v>-25</c:v>
                </c:pt>
                <c:pt idx="420">
                  <c:v>-21</c:v>
                </c:pt>
                <c:pt idx="421">
                  <c:v>-19</c:v>
                </c:pt>
                <c:pt idx="422">
                  <c:v>-21</c:v>
                </c:pt>
                <c:pt idx="423">
                  <c:v>-23</c:v>
                </c:pt>
                <c:pt idx="424">
                  <c:v>-27</c:v>
                </c:pt>
                <c:pt idx="425">
                  <c:v>-27</c:v>
                </c:pt>
                <c:pt idx="426">
                  <c:v>-27</c:v>
                </c:pt>
                <c:pt idx="427">
                  <c:v>-21</c:v>
                </c:pt>
                <c:pt idx="428">
                  <c:v>-19</c:v>
                </c:pt>
                <c:pt idx="429">
                  <c:v>-21</c:v>
                </c:pt>
                <c:pt idx="430">
                  <c:v>-19</c:v>
                </c:pt>
                <c:pt idx="431">
                  <c:v>-23</c:v>
                </c:pt>
                <c:pt idx="432">
                  <c:v>-22</c:v>
                </c:pt>
                <c:pt idx="433">
                  <c:v>-17</c:v>
                </c:pt>
                <c:pt idx="434">
                  <c:v>-19</c:v>
                </c:pt>
                <c:pt idx="435">
                  <c:v>-17</c:v>
                </c:pt>
                <c:pt idx="436">
                  <c:v>-19</c:v>
                </c:pt>
                <c:pt idx="437">
                  <c:v>-20</c:v>
                </c:pt>
                <c:pt idx="438">
                  <c:v>-21</c:v>
                </c:pt>
                <c:pt idx="439">
                  <c:v>-23</c:v>
                </c:pt>
                <c:pt idx="440">
                  <c:v>-19</c:v>
                </c:pt>
                <c:pt idx="441">
                  <c:v>-20</c:v>
                </c:pt>
                <c:pt idx="442">
                  <c:v>-15</c:v>
                </c:pt>
                <c:pt idx="443">
                  <c:v>-15</c:v>
                </c:pt>
                <c:pt idx="444">
                  <c:v>-15</c:v>
                </c:pt>
                <c:pt idx="445">
                  <c:v>-12</c:v>
                </c:pt>
                <c:pt idx="446">
                  <c:v>-13</c:v>
                </c:pt>
                <c:pt idx="447">
                  <c:v>-11</c:v>
                </c:pt>
                <c:pt idx="448">
                  <c:v>-11</c:v>
                </c:pt>
                <c:pt idx="449">
                  <c:v>-15</c:v>
                </c:pt>
                <c:pt idx="450">
                  <c:v>-13</c:v>
                </c:pt>
                <c:pt idx="451">
                  <c:v>-12</c:v>
                </c:pt>
                <c:pt idx="452">
                  <c:v>-11</c:v>
                </c:pt>
                <c:pt idx="453">
                  <c:v>-8</c:v>
                </c:pt>
                <c:pt idx="454">
                  <c:v>-6</c:v>
                </c:pt>
                <c:pt idx="455">
                  <c:v>-6</c:v>
                </c:pt>
                <c:pt idx="456">
                  <c:v>-5</c:v>
                </c:pt>
                <c:pt idx="457">
                  <c:v>-5</c:v>
                </c:pt>
                <c:pt idx="458">
                  <c:v>-5</c:v>
                </c:pt>
                <c:pt idx="459">
                  <c:v>-5</c:v>
                </c:pt>
                <c:pt idx="460">
                  <c:v>-4</c:v>
                </c:pt>
                <c:pt idx="461">
                  <c:v>-5</c:v>
                </c:pt>
                <c:pt idx="462">
                  <c:v>-7</c:v>
                </c:pt>
                <c:pt idx="463">
                  <c:v>-4</c:v>
                </c:pt>
                <c:pt idx="464">
                  <c:v>-5</c:v>
                </c:pt>
                <c:pt idx="465">
                  <c:v>-5</c:v>
                </c:pt>
                <c:pt idx="466">
                  <c:v>1</c:v>
                </c:pt>
                <c:pt idx="467">
                  <c:v>0</c:v>
                </c:pt>
                <c:pt idx="468">
                  <c:v>1</c:v>
                </c:pt>
                <c:pt idx="469">
                  <c:v>1</c:v>
                </c:pt>
                <c:pt idx="470">
                  <c:v>-4</c:v>
                </c:pt>
                <c:pt idx="471">
                  <c:v>-5</c:v>
                </c:pt>
                <c:pt idx="472">
                  <c:v>-7</c:v>
                </c:pt>
                <c:pt idx="473">
                  <c:v>-7</c:v>
                </c:pt>
                <c:pt idx="474">
                  <c:v>-10</c:v>
                </c:pt>
                <c:pt idx="475">
                  <c:v>-13</c:v>
                </c:pt>
                <c:pt idx="476">
                  <c:v>-12</c:v>
                </c:pt>
                <c:pt idx="477">
                  <c:v>-12</c:v>
                </c:pt>
                <c:pt idx="478">
                  <c:v>-13</c:v>
                </c:pt>
                <c:pt idx="479">
                  <c:v>-13</c:v>
                </c:pt>
                <c:pt idx="480">
                  <c:v>-13</c:v>
                </c:pt>
                <c:pt idx="481">
                  <c:v>-13</c:v>
                </c:pt>
                <c:pt idx="482">
                  <c:v>-11</c:v>
                </c:pt>
                <c:pt idx="483">
                  <c:v>-6</c:v>
                </c:pt>
                <c:pt idx="484">
                  <c:v>-3</c:v>
                </c:pt>
                <c:pt idx="485">
                  <c:v>-3</c:v>
                </c:pt>
                <c:pt idx="486">
                  <c:v>-2</c:v>
                </c:pt>
                <c:pt idx="487">
                  <c:v>-5</c:v>
                </c:pt>
                <c:pt idx="488">
                  <c:v>-4</c:v>
                </c:pt>
                <c:pt idx="489">
                  <c:v>-5</c:v>
                </c:pt>
                <c:pt idx="490">
                  <c:v>-5</c:v>
                </c:pt>
                <c:pt idx="491">
                  <c:v>-3</c:v>
                </c:pt>
                <c:pt idx="492">
                  <c:v>-3</c:v>
                </c:pt>
                <c:pt idx="493">
                  <c:v>2</c:v>
                </c:pt>
                <c:pt idx="494">
                  <c:v>1</c:v>
                </c:pt>
                <c:pt idx="495">
                  <c:v>-1</c:v>
                </c:pt>
                <c:pt idx="496">
                  <c:v>-1</c:v>
                </c:pt>
                <c:pt idx="497">
                  <c:v>-4</c:v>
                </c:pt>
                <c:pt idx="498">
                  <c:v>0</c:v>
                </c:pt>
                <c:pt idx="499">
                  <c:v>2</c:v>
                </c:pt>
                <c:pt idx="500">
                  <c:v>5</c:v>
                </c:pt>
                <c:pt idx="501">
                  <c:v>7</c:v>
                </c:pt>
                <c:pt idx="502">
                  <c:v>5</c:v>
                </c:pt>
                <c:pt idx="503">
                  <c:v>7</c:v>
                </c:pt>
                <c:pt idx="504">
                  <c:v>6</c:v>
                </c:pt>
                <c:pt idx="505">
                  <c:v>4</c:v>
                </c:pt>
                <c:pt idx="506">
                  <c:v>4</c:v>
                </c:pt>
                <c:pt idx="507">
                  <c:v>3</c:v>
                </c:pt>
                <c:pt idx="508">
                  <c:v>4</c:v>
                </c:pt>
                <c:pt idx="509">
                  <c:v>4</c:v>
                </c:pt>
                <c:pt idx="510">
                  <c:v>3</c:v>
                </c:pt>
                <c:pt idx="511">
                  <c:v>3</c:v>
                </c:pt>
                <c:pt idx="512">
                  <c:v>1</c:v>
                </c:pt>
                <c:pt idx="513">
                  <c:v>1</c:v>
                </c:pt>
                <c:pt idx="514">
                  <c:v>3</c:v>
                </c:pt>
                <c:pt idx="515">
                  <c:v>1</c:v>
                </c:pt>
                <c:pt idx="516">
                  <c:v>2</c:v>
                </c:pt>
                <c:pt idx="517">
                  <c:v>7</c:v>
                </c:pt>
                <c:pt idx="518">
                  <c:v>5</c:v>
                </c:pt>
                <c:pt idx="519">
                  <c:v>5</c:v>
                </c:pt>
                <c:pt idx="520">
                  <c:v>7</c:v>
                </c:pt>
                <c:pt idx="521">
                  <c:v>4</c:v>
                </c:pt>
                <c:pt idx="522">
                  <c:v>5</c:v>
                </c:pt>
                <c:pt idx="523">
                  <c:v>10</c:v>
                </c:pt>
                <c:pt idx="524">
                  <c:v>12</c:v>
                </c:pt>
                <c:pt idx="525">
                  <c:v>13</c:v>
                </c:pt>
                <c:pt idx="526">
                  <c:v>19</c:v>
                </c:pt>
                <c:pt idx="527">
                  <c:v>20</c:v>
                </c:pt>
                <c:pt idx="528">
                  <c:v>16</c:v>
                </c:pt>
                <c:pt idx="529">
                  <c:v>18</c:v>
                </c:pt>
                <c:pt idx="530">
                  <c:v>17</c:v>
                </c:pt>
                <c:pt idx="531">
                  <c:v>16</c:v>
                </c:pt>
                <c:pt idx="532">
                  <c:v>23</c:v>
                </c:pt>
                <c:pt idx="533">
                  <c:v>25</c:v>
                </c:pt>
                <c:pt idx="534">
                  <c:v>27</c:v>
                </c:pt>
                <c:pt idx="535">
                  <c:v>27</c:v>
                </c:pt>
                <c:pt idx="536">
                  <c:v>25</c:v>
                </c:pt>
                <c:pt idx="537">
                  <c:v>29</c:v>
                </c:pt>
                <c:pt idx="538">
                  <c:v>29</c:v>
                </c:pt>
                <c:pt idx="539">
                  <c:v>28</c:v>
                </c:pt>
                <c:pt idx="540">
                  <c:v>29</c:v>
                </c:pt>
                <c:pt idx="541">
                  <c:v>28</c:v>
                </c:pt>
                <c:pt idx="542">
                  <c:v>26</c:v>
                </c:pt>
                <c:pt idx="543">
                  <c:v>29</c:v>
                </c:pt>
                <c:pt idx="544">
                  <c:v>31</c:v>
                </c:pt>
                <c:pt idx="545">
                  <c:v>30</c:v>
                </c:pt>
                <c:pt idx="546">
                  <c:v>29</c:v>
                </c:pt>
                <c:pt idx="547">
                  <c:v>29</c:v>
                </c:pt>
                <c:pt idx="548">
                  <c:v>30</c:v>
                </c:pt>
                <c:pt idx="549">
                  <c:v>33</c:v>
                </c:pt>
                <c:pt idx="550">
                  <c:v>34</c:v>
                </c:pt>
                <c:pt idx="551">
                  <c:v>32</c:v>
                </c:pt>
                <c:pt idx="552">
                  <c:v>33</c:v>
                </c:pt>
                <c:pt idx="553">
                  <c:v>31</c:v>
                </c:pt>
                <c:pt idx="554">
                  <c:v>31</c:v>
                </c:pt>
                <c:pt idx="555">
                  <c:v>30</c:v>
                </c:pt>
                <c:pt idx="556">
                  <c:v>26</c:v>
                </c:pt>
                <c:pt idx="557">
                  <c:v>27</c:v>
                </c:pt>
                <c:pt idx="558">
                  <c:v>26</c:v>
                </c:pt>
                <c:pt idx="559">
                  <c:v>25</c:v>
                </c:pt>
                <c:pt idx="560">
                  <c:v>23</c:v>
                </c:pt>
                <c:pt idx="561">
                  <c:v>24</c:v>
                </c:pt>
                <c:pt idx="562">
                  <c:v>26</c:v>
                </c:pt>
                <c:pt idx="563">
                  <c:v>29</c:v>
                </c:pt>
                <c:pt idx="564">
                  <c:v>27</c:v>
                </c:pt>
                <c:pt idx="565">
                  <c:v>29</c:v>
                </c:pt>
                <c:pt idx="566">
                  <c:v>26</c:v>
                </c:pt>
                <c:pt idx="567">
                  <c:v>25</c:v>
                </c:pt>
                <c:pt idx="568">
                  <c:v>27</c:v>
                </c:pt>
                <c:pt idx="569">
                  <c:v>27</c:v>
                </c:pt>
                <c:pt idx="570">
                  <c:v>29</c:v>
                </c:pt>
                <c:pt idx="571">
                  <c:v>27</c:v>
                </c:pt>
                <c:pt idx="572">
                  <c:v>27</c:v>
                </c:pt>
                <c:pt idx="573">
                  <c:v>27</c:v>
                </c:pt>
                <c:pt idx="574">
                  <c:v>28</c:v>
                </c:pt>
                <c:pt idx="575">
                  <c:v>31</c:v>
                </c:pt>
                <c:pt idx="576">
                  <c:v>29</c:v>
                </c:pt>
                <c:pt idx="577">
                  <c:v>31</c:v>
                </c:pt>
                <c:pt idx="578">
                  <c:v>29</c:v>
                </c:pt>
                <c:pt idx="579">
                  <c:v>28</c:v>
                </c:pt>
                <c:pt idx="580">
                  <c:v>33</c:v>
                </c:pt>
                <c:pt idx="581">
                  <c:v>33</c:v>
                </c:pt>
                <c:pt idx="582">
                  <c:v>35</c:v>
                </c:pt>
                <c:pt idx="583">
                  <c:v>38</c:v>
                </c:pt>
                <c:pt idx="584">
                  <c:v>34</c:v>
                </c:pt>
                <c:pt idx="585">
                  <c:v>31</c:v>
                </c:pt>
                <c:pt idx="586">
                  <c:v>29</c:v>
                </c:pt>
                <c:pt idx="587">
                  <c:v>29</c:v>
                </c:pt>
                <c:pt idx="588">
                  <c:v>29</c:v>
                </c:pt>
                <c:pt idx="589">
                  <c:v>31</c:v>
                </c:pt>
                <c:pt idx="590">
                  <c:v>29</c:v>
                </c:pt>
                <c:pt idx="591">
                  <c:v>27</c:v>
                </c:pt>
                <c:pt idx="592">
                  <c:v>25</c:v>
                </c:pt>
                <c:pt idx="593">
                  <c:v>22</c:v>
                </c:pt>
                <c:pt idx="594">
                  <c:v>23</c:v>
                </c:pt>
                <c:pt idx="595">
                  <c:v>23</c:v>
                </c:pt>
                <c:pt idx="596">
                  <c:v>24</c:v>
                </c:pt>
                <c:pt idx="597">
                  <c:v>26</c:v>
                </c:pt>
                <c:pt idx="598">
                  <c:v>23</c:v>
                </c:pt>
                <c:pt idx="599">
                  <c:v>25</c:v>
                </c:pt>
                <c:pt idx="600">
                  <c:v>27</c:v>
                </c:pt>
                <c:pt idx="601">
                  <c:v>30</c:v>
                </c:pt>
                <c:pt idx="602">
                  <c:v>29</c:v>
                </c:pt>
                <c:pt idx="603">
                  <c:v>27</c:v>
                </c:pt>
                <c:pt idx="604">
                  <c:v>27</c:v>
                </c:pt>
                <c:pt idx="605">
                  <c:v>25</c:v>
                </c:pt>
                <c:pt idx="606">
                  <c:v>29</c:v>
                </c:pt>
                <c:pt idx="607">
                  <c:v>30</c:v>
                </c:pt>
                <c:pt idx="608">
                  <c:v>30</c:v>
                </c:pt>
                <c:pt idx="609">
                  <c:v>29</c:v>
                </c:pt>
                <c:pt idx="610">
                  <c:v>29</c:v>
                </c:pt>
                <c:pt idx="611">
                  <c:v>28</c:v>
                </c:pt>
                <c:pt idx="612">
                  <c:v>28</c:v>
                </c:pt>
                <c:pt idx="613">
                  <c:v>30</c:v>
                </c:pt>
                <c:pt idx="614">
                  <c:v>29</c:v>
                </c:pt>
                <c:pt idx="615">
                  <c:v>27</c:v>
                </c:pt>
                <c:pt idx="616">
                  <c:v>27</c:v>
                </c:pt>
                <c:pt idx="617">
                  <c:v>27</c:v>
                </c:pt>
                <c:pt idx="618">
                  <c:v>27</c:v>
                </c:pt>
                <c:pt idx="619">
                  <c:v>26</c:v>
                </c:pt>
                <c:pt idx="620">
                  <c:v>26</c:v>
                </c:pt>
                <c:pt idx="621">
                  <c:v>27</c:v>
                </c:pt>
                <c:pt idx="622">
                  <c:v>27</c:v>
                </c:pt>
                <c:pt idx="623">
                  <c:v>31</c:v>
                </c:pt>
                <c:pt idx="624">
                  <c:v>31</c:v>
                </c:pt>
                <c:pt idx="625">
                  <c:v>31</c:v>
                </c:pt>
                <c:pt idx="626">
                  <c:v>31</c:v>
                </c:pt>
                <c:pt idx="627">
                  <c:v>32</c:v>
                </c:pt>
                <c:pt idx="628">
                  <c:v>32</c:v>
                </c:pt>
                <c:pt idx="629">
                  <c:v>29</c:v>
                </c:pt>
                <c:pt idx="630">
                  <c:v>30</c:v>
                </c:pt>
                <c:pt idx="631">
                  <c:v>28</c:v>
                </c:pt>
                <c:pt idx="632">
                  <c:v>27</c:v>
                </c:pt>
                <c:pt idx="633">
                  <c:v>25</c:v>
                </c:pt>
                <c:pt idx="634">
                  <c:v>29</c:v>
                </c:pt>
                <c:pt idx="635">
                  <c:v>32</c:v>
                </c:pt>
                <c:pt idx="636">
                  <c:v>31</c:v>
                </c:pt>
                <c:pt idx="637">
                  <c:v>31</c:v>
                </c:pt>
                <c:pt idx="638">
                  <c:v>25</c:v>
                </c:pt>
                <c:pt idx="639">
                  <c:v>24</c:v>
                </c:pt>
                <c:pt idx="640">
                  <c:v>25</c:v>
                </c:pt>
                <c:pt idx="641">
                  <c:v>29</c:v>
                </c:pt>
                <c:pt idx="642">
                  <c:v>31</c:v>
                </c:pt>
                <c:pt idx="643">
                  <c:v>28</c:v>
                </c:pt>
                <c:pt idx="644">
                  <c:v>25</c:v>
                </c:pt>
                <c:pt idx="645">
                  <c:v>23</c:v>
                </c:pt>
                <c:pt idx="646">
                  <c:v>21</c:v>
                </c:pt>
                <c:pt idx="647">
                  <c:v>21</c:v>
                </c:pt>
                <c:pt idx="648">
                  <c:v>25</c:v>
                </c:pt>
                <c:pt idx="649">
                  <c:v>25</c:v>
                </c:pt>
                <c:pt idx="650">
                  <c:v>27</c:v>
                </c:pt>
                <c:pt idx="651">
                  <c:v>27</c:v>
                </c:pt>
                <c:pt idx="652">
                  <c:v>25</c:v>
                </c:pt>
                <c:pt idx="653">
                  <c:v>29</c:v>
                </c:pt>
                <c:pt idx="654">
                  <c:v>29</c:v>
                </c:pt>
                <c:pt idx="655">
                  <c:v>31</c:v>
                </c:pt>
                <c:pt idx="656">
                  <c:v>29</c:v>
                </c:pt>
                <c:pt idx="657">
                  <c:v>26</c:v>
                </c:pt>
                <c:pt idx="658">
                  <c:v>28</c:v>
                </c:pt>
                <c:pt idx="659">
                  <c:v>23</c:v>
                </c:pt>
                <c:pt idx="660">
                  <c:v>22</c:v>
                </c:pt>
                <c:pt idx="661">
                  <c:v>20</c:v>
                </c:pt>
                <c:pt idx="662">
                  <c:v>19</c:v>
                </c:pt>
                <c:pt idx="663">
                  <c:v>22</c:v>
                </c:pt>
                <c:pt idx="664">
                  <c:v>23</c:v>
                </c:pt>
                <c:pt idx="665">
                  <c:v>25</c:v>
                </c:pt>
                <c:pt idx="666">
                  <c:v>25</c:v>
                </c:pt>
                <c:pt idx="667">
                  <c:v>25</c:v>
                </c:pt>
                <c:pt idx="668">
                  <c:v>23</c:v>
                </c:pt>
                <c:pt idx="669">
                  <c:v>23</c:v>
                </c:pt>
                <c:pt idx="670">
                  <c:v>24</c:v>
                </c:pt>
                <c:pt idx="671">
                  <c:v>21</c:v>
                </c:pt>
                <c:pt idx="672">
                  <c:v>23</c:v>
                </c:pt>
                <c:pt idx="673">
                  <c:v>23</c:v>
                </c:pt>
                <c:pt idx="674">
                  <c:v>19</c:v>
                </c:pt>
                <c:pt idx="675">
                  <c:v>24</c:v>
                </c:pt>
                <c:pt idx="676">
                  <c:v>22</c:v>
                </c:pt>
                <c:pt idx="677">
                  <c:v>26</c:v>
                </c:pt>
                <c:pt idx="678">
                  <c:v>29</c:v>
                </c:pt>
                <c:pt idx="679">
                  <c:v>27</c:v>
                </c:pt>
                <c:pt idx="680">
                  <c:v>26</c:v>
                </c:pt>
                <c:pt idx="681">
                  <c:v>23</c:v>
                </c:pt>
                <c:pt idx="682">
                  <c:v>25</c:v>
                </c:pt>
                <c:pt idx="683">
                  <c:v>21</c:v>
                </c:pt>
                <c:pt idx="684">
                  <c:v>22</c:v>
                </c:pt>
                <c:pt idx="685">
                  <c:v>21</c:v>
                </c:pt>
                <c:pt idx="686">
                  <c:v>19</c:v>
                </c:pt>
                <c:pt idx="687">
                  <c:v>16</c:v>
                </c:pt>
                <c:pt idx="688">
                  <c:v>14</c:v>
                </c:pt>
                <c:pt idx="689">
                  <c:v>11</c:v>
                </c:pt>
                <c:pt idx="690">
                  <c:v>9</c:v>
                </c:pt>
                <c:pt idx="691">
                  <c:v>12</c:v>
                </c:pt>
                <c:pt idx="692">
                  <c:v>11</c:v>
                </c:pt>
                <c:pt idx="693">
                  <c:v>13</c:v>
                </c:pt>
                <c:pt idx="694">
                  <c:v>11</c:v>
                </c:pt>
                <c:pt idx="695">
                  <c:v>9</c:v>
                </c:pt>
                <c:pt idx="696">
                  <c:v>9</c:v>
                </c:pt>
                <c:pt idx="697">
                  <c:v>6</c:v>
                </c:pt>
                <c:pt idx="698">
                  <c:v>6</c:v>
                </c:pt>
                <c:pt idx="699">
                  <c:v>5</c:v>
                </c:pt>
                <c:pt idx="700">
                  <c:v>5</c:v>
                </c:pt>
                <c:pt idx="701">
                  <c:v>7</c:v>
                </c:pt>
                <c:pt idx="702">
                  <c:v>7</c:v>
                </c:pt>
                <c:pt idx="703">
                  <c:v>10</c:v>
                </c:pt>
                <c:pt idx="704">
                  <c:v>11</c:v>
                </c:pt>
                <c:pt idx="705">
                  <c:v>13</c:v>
                </c:pt>
                <c:pt idx="706">
                  <c:v>14</c:v>
                </c:pt>
                <c:pt idx="707">
                  <c:v>13</c:v>
                </c:pt>
                <c:pt idx="708">
                  <c:v>13</c:v>
                </c:pt>
                <c:pt idx="709">
                  <c:v>12</c:v>
                </c:pt>
                <c:pt idx="710">
                  <c:v>11</c:v>
                </c:pt>
                <c:pt idx="711">
                  <c:v>13</c:v>
                </c:pt>
                <c:pt idx="712">
                  <c:v>9</c:v>
                </c:pt>
                <c:pt idx="713">
                  <c:v>11</c:v>
                </c:pt>
                <c:pt idx="714">
                  <c:v>11</c:v>
                </c:pt>
                <c:pt idx="715">
                  <c:v>10</c:v>
                </c:pt>
                <c:pt idx="716">
                  <c:v>8</c:v>
                </c:pt>
                <c:pt idx="717">
                  <c:v>9</c:v>
                </c:pt>
                <c:pt idx="718">
                  <c:v>9</c:v>
                </c:pt>
                <c:pt idx="719">
                  <c:v>4</c:v>
                </c:pt>
                <c:pt idx="720">
                  <c:v>3</c:v>
                </c:pt>
                <c:pt idx="721">
                  <c:v>1</c:v>
                </c:pt>
                <c:pt idx="722">
                  <c:v>-1</c:v>
                </c:pt>
                <c:pt idx="723">
                  <c:v>-2</c:v>
                </c:pt>
                <c:pt idx="724">
                  <c:v>-1</c:v>
                </c:pt>
                <c:pt idx="725">
                  <c:v>-3</c:v>
                </c:pt>
                <c:pt idx="726">
                  <c:v>-2</c:v>
                </c:pt>
                <c:pt idx="727">
                  <c:v>1</c:v>
                </c:pt>
                <c:pt idx="728">
                  <c:v>-1</c:v>
                </c:pt>
                <c:pt idx="729">
                  <c:v>-3</c:v>
                </c:pt>
                <c:pt idx="730">
                  <c:v>-4</c:v>
                </c:pt>
                <c:pt idx="731">
                  <c:v>-5</c:v>
                </c:pt>
                <c:pt idx="732">
                  <c:v>-8</c:v>
                </c:pt>
                <c:pt idx="733">
                  <c:v>-5</c:v>
                </c:pt>
                <c:pt idx="734">
                  <c:v>-4</c:v>
                </c:pt>
                <c:pt idx="735">
                  <c:v>-3</c:v>
                </c:pt>
                <c:pt idx="736">
                  <c:v>1</c:v>
                </c:pt>
                <c:pt idx="737">
                  <c:v>-3</c:v>
                </c:pt>
                <c:pt idx="738">
                  <c:v>-3</c:v>
                </c:pt>
                <c:pt idx="739">
                  <c:v>-3</c:v>
                </c:pt>
                <c:pt idx="740">
                  <c:v>-7</c:v>
                </c:pt>
                <c:pt idx="741">
                  <c:v>-3</c:v>
                </c:pt>
                <c:pt idx="742">
                  <c:v>-6</c:v>
                </c:pt>
                <c:pt idx="743">
                  <c:v>-6</c:v>
                </c:pt>
                <c:pt idx="744">
                  <c:v>-2</c:v>
                </c:pt>
                <c:pt idx="745">
                  <c:v>-3</c:v>
                </c:pt>
                <c:pt idx="746">
                  <c:v>-1</c:v>
                </c:pt>
                <c:pt idx="747">
                  <c:v>-3</c:v>
                </c:pt>
                <c:pt idx="748">
                  <c:v>-7</c:v>
                </c:pt>
                <c:pt idx="749">
                  <c:v>-9</c:v>
                </c:pt>
                <c:pt idx="750">
                  <c:v>-9</c:v>
                </c:pt>
                <c:pt idx="751">
                  <c:v>-7</c:v>
                </c:pt>
                <c:pt idx="752">
                  <c:v>-5</c:v>
                </c:pt>
                <c:pt idx="753">
                  <c:v>-5</c:v>
                </c:pt>
                <c:pt idx="754">
                  <c:v>-6</c:v>
                </c:pt>
                <c:pt idx="755">
                  <c:v>-5</c:v>
                </c:pt>
                <c:pt idx="756">
                  <c:v>-9</c:v>
                </c:pt>
                <c:pt idx="757">
                  <c:v>-11</c:v>
                </c:pt>
                <c:pt idx="758">
                  <c:v>-12</c:v>
                </c:pt>
                <c:pt idx="759">
                  <c:v>-11</c:v>
                </c:pt>
                <c:pt idx="760">
                  <c:v>-11</c:v>
                </c:pt>
                <c:pt idx="761">
                  <c:v>-11</c:v>
                </c:pt>
                <c:pt idx="762">
                  <c:v>-11</c:v>
                </c:pt>
                <c:pt idx="763">
                  <c:v>-13</c:v>
                </c:pt>
                <c:pt idx="764">
                  <c:v>-11</c:v>
                </c:pt>
                <c:pt idx="765">
                  <c:v>-9</c:v>
                </c:pt>
                <c:pt idx="766">
                  <c:v>-9</c:v>
                </c:pt>
                <c:pt idx="767">
                  <c:v>-7</c:v>
                </c:pt>
                <c:pt idx="768">
                  <c:v>-8</c:v>
                </c:pt>
                <c:pt idx="769">
                  <c:v>-9</c:v>
                </c:pt>
                <c:pt idx="770">
                  <c:v>-9</c:v>
                </c:pt>
                <c:pt idx="771">
                  <c:v>-12</c:v>
                </c:pt>
                <c:pt idx="772">
                  <c:v>-10</c:v>
                </c:pt>
                <c:pt idx="773">
                  <c:v>-11</c:v>
                </c:pt>
                <c:pt idx="774">
                  <c:v>-14</c:v>
                </c:pt>
                <c:pt idx="775">
                  <c:v>-13</c:v>
                </c:pt>
                <c:pt idx="776">
                  <c:v>-11</c:v>
                </c:pt>
                <c:pt idx="777">
                  <c:v>-12</c:v>
                </c:pt>
                <c:pt idx="778">
                  <c:v>-11</c:v>
                </c:pt>
                <c:pt idx="779">
                  <c:v>-9</c:v>
                </c:pt>
                <c:pt idx="780">
                  <c:v>-15</c:v>
                </c:pt>
                <c:pt idx="781">
                  <c:v>-16</c:v>
                </c:pt>
                <c:pt idx="782">
                  <c:v>-17</c:v>
                </c:pt>
                <c:pt idx="783">
                  <c:v>-15</c:v>
                </c:pt>
                <c:pt idx="784">
                  <c:v>-13</c:v>
                </c:pt>
                <c:pt idx="785">
                  <c:v>-16</c:v>
                </c:pt>
                <c:pt idx="786">
                  <c:v>-18</c:v>
                </c:pt>
                <c:pt idx="787">
                  <c:v>-17</c:v>
                </c:pt>
                <c:pt idx="788">
                  <c:v>-18</c:v>
                </c:pt>
                <c:pt idx="789">
                  <c:v>-17</c:v>
                </c:pt>
                <c:pt idx="790">
                  <c:v>-15</c:v>
                </c:pt>
                <c:pt idx="791">
                  <c:v>-21</c:v>
                </c:pt>
                <c:pt idx="792">
                  <c:v>-19</c:v>
                </c:pt>
                <c:pt idx="793">
                  <c:v>-17</c:v>
                </c:pt>
                <c:pt idx="794">
                  <c:v>-17</c:v>
                </c:pt>
                <c:pt idx="795">
                  <c:v>-14</c:v>
                </c:pt>
                <c:pt idx="796">
                  <c:v>-13</c:v>
                </c:pt>
                <c:pt idx="797">
                  <c:v>-17</c:v>
                </c:pt>
                <c:pt idx="798">
                  <c:v>-17</c:v>
                </c:pt>
                <c:pt idx="799">
                  <c:v>-18</c:v>
                </c:pt>
                <c:pt idx="800">
                  <c:v>-19</c:v>
                </c:pt>
                <c:pt idx="801">
                  <c:v>-14</c:v>
                </c:pt>
                <c:pt idx="802">
                  <c:v>-15</c:v>
                </c:pt>
                <c:pt idx="803">
                  <c:v>-15</c:v>
                </c:pt>
                <c:pt idx="804">
                  <c:v>-16</c:v>
                </c:pt>
                <c:pt idx="805">
                  <c:v>-17</c:v>
                </c:pt>
                <c:pt idx="806">
                  <c:v>-13</c:v>
                </c:pt>
                <c:pt idx="807">
                  <c:v>-13</c:v>
                </c:pt>
                <c:pt idx="808">
                  <c:v>-9</c:v>
                </c:pt>
                <c:pt idx="809">
                  <c:v>-10</c:v>
                </c:pt>
                <c:pt idx="810">
                  <c:v>-11</c:v>
                </c:pt>
                <c:pt idx="811">
                  <c:v>-12</c:v>
                </c:pt>
                <c:pt idx="812">
                  <c:v>-13</c:v>
                </c:pt>
                <c:pt idx="813">
                  <c:v>-17</c:v>
                </c:pt>
                <c:pt idx="814">
                  <c:v>-19</c:v>
                </c:pt>
                <c:pt idx="815">
                  <c:v>-20</c:v>
                </c:pt>
                <c:pt idx="816">
                  <c:v>-18</c:v>
                </c:pt>
                <c:pt idx="817">
                  <c:v>-19</c:v>
                </c:pt>
                <c:pt idx="818">
                  <c:v>-18</c:v>
                </c:pt>
                <c:pt idx="819">
                  <c:v>-18</c:v>
                </c:pt>
                <c:pt idx="820">
                  <c:v>-17</c:v>
                </c:pt>
                <c:pt idx="821">
                  <c:v>-14</c:v>
                </c:pt>
                <c:pt idx="822">
                  <c:v>-10</c:v>
                </c:pt>
                <c:pt idx="823">
                  <c:v>-9</c:v>
                </c:pt>
                <c:pt idx="824">
                  <c:v>-10</c:v>
                </c:pt>
                <c:pt idx="825">
                  <c:v>-10</c:v>
                </c:pt>
                <c:pt idx="826">
                  <c:v>-11</c:v>
                </c:pt>
                <c:pt idx="827">
                  <c:v>-12</c:v>
                </c:pt>
                <c:pt idx="828">
                  <c:v>-13</c:v>
                </c:pt>
                <c:pt idx="829">
                  <c:v>-14</c:v>
                </c:pt>
                <c:pt idx="830">
                  <c:v>-13</c:v>
                </c:pt>
                <c:pt idx="831">
                  <c:v>-15</c:v>
                </c:pt>
                <c:pt idx="832">
                  <c:v>-16</c:v>
                </c:pt>
                <c:pt idx="833">
                  <c:v>-16</c:v>
                </c:pt>
                <c:pt idx="834">
                  <c:v>-17</c:v>
                </c:pt>
                <c:pt idx="835">
                  <c:v>-14</c:v>
                </c:pt>
                <c:pt idx="836">
                  <c:v>-13</c:v>
                </c:pt>
                <c:pt idx="837">
                  <c:v>-13</c:v>
                </c:pt>
                <c:pt idx="838">
                  <c:v>-14</c:v>
                </c:pt>
                <c:pt idx="839">
                  <c:v>-15</c:v>
                </c:pt>
                <c:pt idx="840">
                  <c:v>-17</c:v>
                </c:pt>
                <c:pt idx="841">
                  <c:v>-15</c:v>
                </c:pt>
                <c:pt idx="842">
                  <c:v>-15</c:v>
                </c:pt>
                <c:pt idx="843">
                  <c:v>-15</c:v>
                </c:pt>
                <c:pt idx="844">
                  <c:v>-15</c:v>
                </c:pt>
                <c:pt idx="845">
                  <c:v>-13</c:v>
                </c:pt>
                <c:pt idx="846">
                  <c:v>-13</c:v>
                </c:pt>
                <c:pt idx="847">
                  <c:v>-13</c:v>
                </c:pt>
                <c:pt idx="848">
                  <c:v>-13</c:v>
                </c:pt>
                <c:pt idx="849">
                  <c:v>-14</c:v>
                </c:pt>
                <c:pt idx="850">
                  <c:v>-15</c:v>
                </c:pt>
                <c:pt idx="851">
                  <c:v>-15</c:v>
                </c:pt>
                <c:pt idx="852">
                  <c:v>-17</c:v>
                </c:pt>
                <c:pt idx="853">
                  <c:v>-18</c:v>
                </c:pt>
                <c:pt idx="854">
                  <c:v>-19</c:v>
                </c:pt>
                <c:pt idx="855">
                  <c:v>-20</c:v>
                </c:pt>
                <c:pt idx="856">
                  <c:v>-18</c:v>
                </c:pt>
                <c:pt idx="857">
                  <c:v>-20</c:v>
                </c:pt>
                <c:pt idx="858">
                  <c:v>-20</c:v>
                </c:pt>
                <c:pt idx="859">
                  <c:v>-19</c:v>
                </c:pt>
                <c:pt idx="860">
                  <c:v>-21</c:v>
                </c:pt>
                <c:pt idx="861">
                  <c:v>-18</c:v>
                </c:pt>
                <c:pt idx="862">
                  <c:v>-17</c:v>
                </c:pt>
                <c:pt idx="863">
                  <c:v>-21</c:v>
                </c:pt>
                <c:pt idx="864">
                  <c:v>-19</c:v>
                </c:pt>
                <c:pt idx="865">
                  <c:v>-19</c:v>
                </c:pt>
                <c:pt idx="866">
                  <c:v>-19</c:v>
                </c:pt>
                <c:pt idx="867">
                  <c:v>-19</c:v>
                </c:pt>
                <c:pt idx="868">
                  <c:v>-22</c:v>
                </c:pt>
                <c:pt idx="869">
                  <c:v>-21</c:v>
                </c:pt>
                <c:pt idx="870">
                  <c:v>-20</c:v>
                </c:pt>
                <c:pt idx="871">
                  <c:v>-19</c:v>
                </c:pt>
                <c:pt idx="872">
                  <c:v>-14</c:v>
                </c:pt>
                <c:pt idx="873">
                  <c:v>-17</c:v>
                </c:pt>
                <c:pt idx="874">
                  <c:v>-16</c:v>
                </c:pt>
                <c:pt idx="875">
                  <c:v>-17</c:v>
                </c:pt>
                <c:pt idx="876">
                  <c:v>-17</c:v>
                </c:pt>
                <c:pt idx="877" formatCode="#,##0">
                  <c:v>-19</c:v>
                </c:pt>
                <c:pt idx="878">
                  <c:v>-21</c:v>
                </c:pt>
                <c:pt idx="879">
                  <c:v>-20</c:v>
                </c:pt>
                <c:pt idx="880">
                  <c:v>-22</c:v>
                </c:pt>
                <c:pt idx="881">
                  <c:v>-21</c:v>
                </c:pt>
                <c:pt idx="882">
                  <c:v>-21</c:v>
                </c:pt>
                <c:pt idx="883">
                  <c:v>-21</c:v>
                </c:pt>
                <c:pt idx="884">
                  <c:v>-20</c:v>
                </c:pt>
                <c:pt idx="885">
                  <c:v>-21</c:v>
                </c:pt>
                <c:pt idx="886">
                  <c:v>-20</c:v>
                </c:pt>
                <c:pt idx="887">
                  <c:v>-17</c:v>
                </c:pt>
                <c:pt idx="888">
                  <c:v>-19</c:v>
                </c:pt>
                <c:pt idx="889">
                  <c:v>-19</c:v>
                </c:pt>
                <c:pt idx="890">
                  <c:v>-20</c:v>
                </c:pt>
                <c:pt idx="891">
                  <c:v>-20</c:v>
                </c:pt>
                <c:pt idx="892">
                  <c:v>-22</c:v>
                </c:pt>
                <c:pt idx="893">
                  <c:v>-20</c:v>
                </c:pt>
                <c:pt idx="894">
                  <c:v>-23</c:v>
                </c:pt>
                <c:pt idx="895">
                  <c:v>-26</c:v>
                </c:pt>
                <c:pt idx="896">
                  <c:v>-24</c:v>
                </c:pt>
                <c:pt idx="897">
                  <c:v>-25</c:v>
                </c:pt>
                <c:pt idx="898">
                  <c:v>-26</c:v>
                </c:pt>
                <c:pt idx="899">
                  <c:v>-26</c:v>
                </c:pt>
                <c:pt idx="900">
                  <c:v>-28</c:v>
                </c:pt>
                <c:pt idx="901">
                  <c:v>-30</c:v>
                </c:pt>
                <c:pt idx="902">
                  <c:v>-29</c:v>
                </c:pt>
                <c:pt idx="903">
                  <c:v>-31</c:v>
                </c:pt>
                <c:pt idx="904">
                  <c:v>-33</c:v>
                </c:pt>
                <c:pt idx="905">
                  <c:v>-37</c:v>
                </c:pt>
                <c:pt idx="906">
                  <c:v>-35</c:v>
                </c:pt>
                <c:pt idx="907">
                  <c:v>-35</c:v>
                </c:pt>
                <c:pt idx="908">
                  <c:v>-37</c:v>
                </c:pt>
                <c:pt idx="909">
                  <c:v>-36</c:v>
                </c:pt>
                <c:pt idx="910">
                  <c:v>-38</c:v>
                </c:pt>
                <c:pt idx="911">
                  <c:v>-39</c:v>
                </c:pt>
                <c:pt idx="912">
                  <c:v>-36</c:v>
                </c:pt>
                <c:pt idx="913">
                  <c:v>-37</c:v>
                </c:pt>
                <c:pt idx="914">
                  <c:v>-36</c:v>
                </c:pt>
                <c:pt idx="915">
                  <c:v>-36</c:v>
                </c:pt>
                <c:pt idx="916">
                  <c:v>-39</c:v>
                </c:pt>
                <c:pt idx="917">
                  <c:v>-38</c:v>
                </c:pt>
                <c:pt idx="918">
                  <c:v>-39</c:v>
                </c:pt>
                <c:pt idx="919">
                  <c:v>-38</c:v>
                </c:pt>
                <c:pt idx="920">
                  <c:v>-37</c:v>
                </c:pt>
                <c:pt idx="921">
                  <c:v>-39</c:v>
                </c:pt>
                <c:pt idx="922">
                  <c:v>-39</c:v>
                </c:pt>
                <c:pt idx="923">
                  <c:v>-43</c:v>
                </c:pt>
                <c:pt idx="924">
                  <c:v>-43</c:v>
                </c:pt>
                <c:pt idx="925">
                  <c:v>-39</c:v>
                </c:pt>
                <c:pt idx="926">
                  <c:v>-38</c:v>
                </c:pt>
                <c:pt idx="927">
                  <c:v>-39</c:v>
                </c:pt>
                <c:pt idx="928">
                  <c:v>-36</c:v>
                </c:pt>
                <c:pt idx="929">
                  <c:v>-39</c:v>
                </c:pt>
                <c:pt idx="930">
                  <c:v>-39</c:v>
                </c:pt>
                <c:pt idx="931">
                  <c:v>-35</c:v>
                </c:pt>
                <c:pt idx="932">
                  <c:v>-39</c:v>
                </c:pt>
                <c:pt idx="933">
                  <c:v>-39</c:v>
                </c:pt>
                <c:pt idx="934">
                  <c:v>-38</c:v>
                </c:pt>
                <c:pt idx="935">
                  <c:v>-35</c:v>
                </c:pt>
                <c:pt idx="936">
                  <c:v>-35</c:v>
                </c:pt>
                <c:pt idx="937">
                  <c:v>-36</c:v>
                </c:pt>
                <c:pt idx="938">
                  <c:v>-40</c:v>
                </c:pt>
                <c:pt idx="939">
                  <c:v>-45</c:v>
                </c:pt>
                <c:pt idx="940">
                  <c:v>-46</c:v>
                </c:pt>
                <c:pt idx="941">
                  <c:v>-43</c:v>
                </c:pt>
                <c:pt idx="942">
                  <c:v>-43</c:v>
                </c:pt>
                <c:pt idx="943">
                  <c:v>-42</c:v>
                </c:pt>
                <c:pt idx="944">
                  <c:v>-40</c:v>
                </c:pt>
                <c:pt idx="945">
                  <c:v>-42</c:v>
                </c:pt>
                <c:pt idx="946">
                  <c:v>-41</c:v>
                </c:pt>
                <c:pt idx="947">
                  <c:v>-37</c:v>
                </c:pt>
                <c:pt idx="948">
                  <c:v>-37</c:v>
                </c:pt>
                <c:pt idx="949">
                  <c:v>-35</c:v>
                </c:pt>
                <c:pt idx="950">
                  <c:v>-33</c:v>
                </c:pt>
                <c:pt idx="951">
                  <c:v>-33</c:v>
                </c:pt>
                <c:pt idx="952">
                  <c:v>-35</c:v>
                </c:pt>
                <c:pt idx="953">
                  <c:v>-35</c:v>
                </c:pt>
                <c:pt idx="954">
                  <c:v>-39</c:v>
                </c:pt>
                <c:pt idx="955">
                  <c:v>-43</c:v>
                </c:pt>
                <c:pt idx="956">
                  <c:v>-46</c:v>
                </c:pt>
                <c:pt idx="957">
                  <c:v>-45</c:v>
                </c:pt>
                <c:pt idx="958">
                  <c:v>-48</c:v>
                </c:pt>
                <c:pt idx="959">
                  <c:v>-49</c:v>
                </c:pt>
                <c:pt idx="960">
                  <c:v>-48</c:v>
                </c:pt>
                <c:pt idx="961">
                  <c:v>-48</c:v>
                </c:pt>
                <c:pt idx="962">
                  <c:v>-45</c:v>
                </c:pt>
                <c:pt idx="963">
                  <c:v>-44</c:v>
                </c:pt>
                <c:pt idx="964">
                  <c:v>-40</c:v>
                </c:pt>
                <c:pt idx="965">
                  <c:v>-42</c:v>
                </c:pt>
                <c:pt idx="966">
                  <c:v>-43</c:v>
                </c:pt>
                <c:pt idx="967">
                  <c:v>-43</c:v>
                </c:pt>
                <c:pt idx="968">
                  <c:v>-46</c:v>
                </c:pt>
                <c:pt idx="969">
                  <c:v>-43</c:v>
                </c:pt>
                <c:pt idx="970">
                  <c:v>-43</c:v>
                </c:pt>
                <c:pt idx="971">
                  <c:v>-44</c:v>
                </c:pt>
                <c:pt idx="972">
                  <c:v>-45</c:v>
                </c:pt>
                <c:pt idx="973">
                  <c:v>-47</c:v>
                </c:pt>
                <c:pt idx="974">
                  <c:v>-47</c:v>
                </c:pt>
                <c:pt idx="975">
                  <c:v>-46</c:v>
                </c:pt>
                <c:pt idx="976">
                  <c:v>-44</c:v>
                </c:pt>
                <c:pt idx="977">
                  <c:v>-41</c:v>
                </c:pt>
                <c:pt idx="978">
                  <c:v>-39</c:v>
                </c:pt>
                <c:pt idx="979">
                  <c:v>-40</c:v>
                </c:pt>
                <c:pt idx="980">
                  <c:v>-39</c:v>
                </c:pt>
                <c:pt idx="981">
                  <c:v>-43</c:v>
                </c:pt>
                <c:pt idx="982">
                  <c:v>-45</c:v>
                </c:pt>
                <c:pt idx="983">
                  <c:v>-44</c:v>
                </c:pt>
                <c:pt idx="984">
                  <c:v>-43</c:v>
                </c:pt>
                <c:pt idx="985">
                  <c:v>-42</c:v>
                </c:pt>
                <c:pt idx="986">
                  <c:v>-43</c:v>
                </c:pt>
                <c:pt idx="987">
                  <c:v>-44</c:v>
                </c:pt>
                <c:pt idx="988">
                  <c:v>-46</c:v>
                </c:pt>
                <c:pt idx="989">
                  <c:v>-45</c:v>
                </c:pt>
                <c:pt idx="990">
                  <c:v>-45</c:v>
                </c:pt>
                <c:pt idx="991">
                  <c:v>-47</c:v>
                </c:pt>
                <c:pt idx="992">
                  <c:v>-47</c:v>
                </c:pt>
                <c:pt idx="993">
                  <c:v>-49</c:v>
                </c:pt>
                <c:pt idx="994">
                  <c:v>-49</c:v>
                </c:pt>
                <c:pt idx="995">
                  <c:v>-49</c:v>
                </c:pt>
                <c:pt idx="996">
                  <c:v>-49</c:v>
                </c:pt>
                <c:pt idx="997">
                  <c:v>-50</c:v>
                </c:pt>
                <c:pt idx="998">
                  <c:v>-49</c:v>
                </c:pt>
                <c:pt idx="999">
                  <c:v>-47</c:v>
                </c:pt>
                <c:pt idx="1000">
                  <c:v>-47</c:v>
                </c:pt>
                <c:pt idx="1001">
                  <c:v>-45</c:v>
                </c:pt>
                <c:pt idx="1002">
                  <c:v>-44</c:v>
                </c:pt>
                <c:pt idx="1003">
                  <c:v>-47</c:v>
                </c:pt>
                <c:pt idx="1004">
                  <c:v>-47</c:v>
                </c:pt>
                <c:pt idx="1005">
                  <c:v>-46</c:v>
                </c:pt>
                <c:pt idx="1006">
                  <c:v>-48</c:v>
                </c:pt>
                <c:pt idx="1007">
                  <c:v>-46</c:v>
                </c:pt>
                <c:pt idx="1008">
                  <c:v>-47</c:v>
                </c:pt>
                <c:pt idx="1009">
                  <c:v>-47</c:v>
                </c:pt>
                <c:pt idx="1010">
                  <c:v>-44</c:v>
                </c:pt>
                <c:pt idx="1011">
                  <c:v>-47</c:v>
                </c:pt>
                <c:pt idx="1012">
                  <c:v>-43</c:v>
                </c:pt>
                <c:pt idx="1013">
                  <c:v>-45</c:v>
                </c:pt>
                <c:pt idx="1014">
                  <c:v>-45</c:v>
                </c:pt>
                <c:pt idx="1015">
                  <c:v>-41</c:v>
                </c:pt>
                <c:pt idx="1016">
                  <c:v>-41</c:v>
                </c:pt>
                <c:pt idx="1017">
                  <c:v>-41</c:v>
                </c:pt>
                <c:pt idx="1018">
                  <c:v>-38</c:v>
                </c:pt>
                <c:pt idx="1019">
                  <c:v>-40</c:v>
                </c:pt>
                <c:pt idx="1020">
                  <c:v>-37</c:v>
                </c:pt>
                <c:pt idx="1021">
                  <c:v>-38</c:v>
                </c:pt>
                <c:pt idx="1022">
                  <c:v>-37</c:v>
                </c:pt>
                <c:pt idx="1023">
                  <c:v>-39</c:v>
                </c:pt>
                <c:pt idx="1024">
                  <c:v>-39</c:v>
                </c:pt>
                <c:pt idx="1025">
                  <c:v>-35</c:v>
                </c:pt>
                <c:pt idx="1026">
                  <c:v>-37</c:v>
                </c:pt>
                <c:pt idx="1027">
                  <c:v>-36</c:v>
                </c:pt>
                <c:pt idx="1028">
                  <c:v>-35</c:v>
                </c:pt>
                <c:pt idx="1029">
                  <c:v>-38</c:v>
                </c:pt>
                <c:pt idx="1030">
                  <c:v>-38</c:v>
                </c:pt>
                <c:pt idx="1031">
                  <c:v>-36</c:v>
                </c:pt>
                <c:pt idx="1032">
                  <c:v>-37</c:v>
                </c:pt>
                <c:pt idx="1033">
                  <c:v>-36</c:v>
                </c:pt>
                <c:pt idx="1034">
                  <c:v>-35</c:v>
                </c:pt>
                <c:pt idx="1035">
                  <c:v>-35</c:v>
                </c:pt>
                <c:pt idx="1036">
                  <c:v>-34</c:v>
                </c:pt>
                <c:pt idx="1037">
                  <c:v>-35</c:v>
                </c:pt>
                <c:pt idx="1038">
                  <c:v>-31</c:v>
                </c:pt>
                <c:pt idx="1039">
                  <c:v>-31</c:v>
                </c:pt>
                <c:pt idx="1040">
                  <c:v>-32</c:v>
                </c:pt>
                <c:pt idx="1041">
                  <c:v>-29</c:v>
                </c:pt>
                <c:pt idx="1042">
                  <c:v>-31</c:v>
                </c:pt>
                <c:pt idx="1043">
                  <c:v>-32</c:v>
                </c:pt>
                <c:pt idx="1044">
                  <c:v>-35</c:v>
                </c:pt>
                <c:pt idx="1045">
                  <c:v>-37</c:v>
                </c:pt>
                <c:pt idx="1046">
                  <c:v>-39</c:v>
                </c:pt>
                <c:pt idx="1047">
                  <c:v>-39</c:v>
                </c:pt>
                <c:pt idx="1048">
                  <c:v>-36</c:v>
                </c:pt>
                <c:pt idx="1049">
                  <c:v>-35</c:v>
                </c:pt>
                <c:pt idx="1050">
                  <c:v>-37</c:v>
                </c:pt>
                <c:pt idx="1051">
                  <c:v>-38</c:v>
                </c:pt>
                <c:pt idx="1052">
                  <c:v>-38</c:v>
                </c:pt>
                <c:pt idx="1053">
                  <c:v>-40</c:v>
                </c:pt>
                <c:pt idx="1054">
                  <c:v>-41</c:v>
                </c:pt>
                <c:pt idx="1055">
                  <c:v>-39</c:v>
                </c:pt>
                <c:pt idx="1056">
                  <c:v>-40</c:v>
                </c:pt>
                <c:pt idx="1057">
                  <c:v>-40</c:v>
                </c:pt>
                <c:pt idx="1058">
                  <c:v>-40</c:v>
                </c:pt>
                <c:pt idx="1059">
                  <c:v>-39</c:v>
                </c:pt>
                <c:pt idx="1060">
                  <c:v>-39</c:v>
                </c:pt>
                <c:pt idx="1061">
                  <c:v>-40</c:v>
                </c:pt>
                <c:pt idx="1062">
                  <c:v>-41</c:v>
                </c:pt>
                <c:pt idx="1063">
                  <c:v>-42</c:v>
                </c:pt>
                <c:pt idx="1064">
                  <c:v>-43</c:v>
                </c:pt>
                <c:pt idx="1065">
                  <c:v>-41</c:v>
                </c:pt>
                <c:pt idx="1066">
                  <c:v>-37</c:v>
                </c:pt>
                <c:pt idx="1067">
                  <c:v>-33</c:v>
                </c:pt>
                <c:pt idx="1068">
                  <c:v>-29</c:v>
                </c:pt>
                <c:pt idx="1069">
                  <c:v>-24</c:v>
                </c:pt>
                <c:pt idx="1070">
                  <c:v>-24</c:v>
                </c:pt>
                <c:pt idx="1071">
                  <c:v>-24</c:v>
                </c:pt>
                <c:pt idx="1072">
                  <c:v>-24</c:v>
                </c:pt>
                <c:pt idx="1073">
                  <c:v>-25</c:v>
                </c:pt>
                <c:pt idx="1074">
                  <c:v>-27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71328"/>
        <c:axId val="119181312"/>
      </c:lineChart>
      <c:lineChart>
        <c:grouping val="standard"/>
        <c:varyColors val="0"/>
        <c:ser>
          <c:idx val="2"/>
          <c:order val="1"/>
          <c:tx>
            <c:strRef>
              <c:f>'CCI and Gas Prices Data'!$F$12</c:f>
              <c:strCache>
                <c:ptCount val="1"/>
                <c:pt idx="0">
                  <c:v>Detrended Gas Prices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Gas Prices Data'!$A$15:$A$1089</c:f>
              <c:numCache>
                <c:formatCode>mm/dd/yy;@</c:formatCode>
                <c:ptCount val="1075"/>
                <c:pt idx="0">
                  <c:v>40622</c:v>
                </c:pt>
                <c:pt idx="1">
                  <c:v>40615</c:v>
                </c:pt>
                <c:pt idx="2">
                  <c:v>40608</c:v>
                </c:pt>
                <c:pt idx="3">
                  <c:v>40601</c:v>
                </c:pt>
                <c:pt idx="4">
                  <c:v>40594</c:v>
                </c:pt>
                <c:pt idx="5">
                  <c:v>40587</c:v>
                </c:pt>
                <c:pt idx="6" formatCode="mm/dd/yy">
                  <c:v>40580</c:v>
                </c:pt>
                <c:pt idx="7" formatCode="mm/dd/yy">
                  <c:v>40573</c:v>
                </c:pt>
                <c:pt idx="8" formatCode="mm/dd/yy">
                  <c:v>40566</c:v>
                </c:pt>
                <c:pt idx="9" formatCode="mm/dd/yy">
                  <c:v>40559</c:v>
                </c:pt>
                <c:pt idx="10" formatCode="mm/dd/yy">
                  <c:v>40552</c:v>
                </c:pt>
                <c:pt idx="11" formatCode="mm/dd/yy">
                  <c:v>40545</c:v>
                </c:pt>
                <c:pt idx="12" formatCode="m/d/yy">
                  <c:v>40538</c:v>
                </c:pt>
                <c:pt idx="13">
                  <c:v>40531</c:v>
                </c:pt>
                <c:pt idx="14">
                  <c:v>40524</c:v>
                </c:pt>
                <c:pt idx="15">
                  <c:v>40517</c:v>
                </c:pt>
                <c:pt idx="16">
                  <c:v>40510</c:v>
                </c:pt>
                <c:pt idx="17">
                  <c:v>40503</c:v>
                </c:pt>
                <c:pt idx="18">
                  <c:v>40496</c:v>
                </c:pt>
                <c:pt idx="19">
                  <c:v>40489</c:v>
                </c:pt>
                <c:pt idx="20">
                  <c:v>40482</c:v>
                </c:pt>
                <c:pt idx="21">
                  <c:v>40476</c:v>
                </c:pt>
                <c:pt idx="22">
                  <c:v>40469</c:v>
                </c:pt>
                <c:pt idx="23">
                  <c:v>40462</c:v>
                </c:pt>
                <c:pt idx="24">
                  <c:v>40454</c:v>
                </c:pt>
                <c:pt idx="25">
                  <c:v>40447</c:v>
                </c:pt>
                <c:pt idx="26">
                  <c:v>40440</c:v>
                </c:pt>
                <c:pt idx="27">
                  <c:v>40433</c:v>
                </c:pt>
                <c:pt idx="28">
                  <c:v>40426</c:v>
                </c:pt>
                <c:pt idx="29">
                  <c:v>40419</c:v>
                </c:pt>
                <c:pt idx="30">
                  <c:v>40412</c:v>
                </c:pt>
                <c:pt idx="31">
                  <c:v>40405</c:v>
                </c:pt>
                <c:pt idx="32">
                  <c:v>40398</c:v>
                </c:pt>
                <c:pt idx="33">
                  <c:v>40391</c:v>
                </c:pt>
                <c:pt idx="34">
                  <c:v>40384</c:v>
                </c:pt>
                <c:pt idx="35">
                  <c:v>40377</c:v>
                </c:pt>
                <c:pt idx="36">
                  <c:v>40370</c:v>
                </c:pt>
                <c:pt idx="37">
                  <c:v>40362</c:v>
                </c:pt>
                <c:pt idx="38">
                  <c:v>40356</c:v>
                </c:pt>
                <c:pt idx="39">
                  <c:v>40349</c:v>
                </c:pt>
                <c:pt idx="40">
                  <c:v>40342</c:v>
                </c:pt>
                <c:pt idx="41">
                  <c:v>40335</c:v>
                </c:pt>
                <c:pt idx="42">
                  <c:v>40328</c:v>
                </c:pt>
                <c:pt idx="43">
                  <c:v>40321</c:v>
                </c:pt>
                <c:pt idx="44">
                  <c:v>40314</c:v>
                </c:pt>
                <c:pt idx="45">
                  <c:v>40307</c:v>
                </c:pt>
                <c:pt idx="46">
                  <c:v>40300</c:v>
                </c:pt>
                <c:pt idx="47">
                  <c:v>40293</c:v>
                </c:pt>
                <c:pt idx="48">
                  <c:v>40287</c:v>
                </c:pt>
                <c:pt idx="49">
                  <c:v>40279</c:v>
                </c:pt>
                <c:pt idx="50">
                  <c:v>40270</c:v>
                </c:pt>
                <c:pt idx="51">
                  <c:v>40265</c:v>
                </c:pt>
                <c:pt idx="52">
                  <c:v>40258</c:v>
                </c:pt>
                <c:pt idx="53">
                  <c:v>40251</c:v>
                </c:pt>
                <c:pt idx="54">
                  <c:v>40244</c:v>
                </c:pt>
                <c:pt idx="55">
                  <c:v>40237</c:v>
                </c:pt>
                <c:pt idx="56">
                  <c:v>40230</c:v>
                </c:pt>
                <c:pt idx="57">
                  <c:v>40223</c:v>
                </c:pt>
                <c:pt idx="58">
                  <c:v>40217</c:v>
                </c:pt>
                <c:pt idx="59">
                  <c:v>40209</c:v>
                </c:pt>
                <c:pt idx="60">
                  <c:v>40202</c:v>
                </c:pt>
                <c:pt idx="61">
                  <c:v>40195</c:v>
                </c:pt>
                <c:pt idx="62">
                  <c:v>40188</c:v>
                </c:pt>
                <c:pt idx="63">
                  <c:v>40181</c:v>
                </c:pt>
                <c:pt idx="64">
                  <c:v>40174</c:v>
                </c:pt>
                <c:pt idx="65">
                  <c:v>40167</c:v>
                </c:pt>
                <c:pt idx="66">
                  <c:v>40160</c:v>
                </c:pt>
                <c:pt idx="67">
                  <c:v>40153</c:v>
                </c:pt>
                <c:pt idx="68">
                  <c:v>40146</c:v>
                </c:pt>
                <c:pt idx="69">
                  <c:v>40139</c:v>
                </c:pt>
                <c:pt idx="70">
                  <c:v>40133</c:v>
                </c:pt>
                <c:pt idx="71">
                  <c:v>40125</c:v>
                </c:pt>
                <c:pt idx="72">
                  <c:v>40118</c:v>
                </c:pt>
                <c:pt idx="73">
                  <c:v>40111</c:v>
                </c:pt>
                <c:pt idx="74">
                  <c:v>40104</c:v>
                </c:pt>
                <c:pt idx="75">
                  <c:v>40097</c:v>
                </c:pt>
                <c:pt idx="76">
                  <c:v>40090</c:v>
                </c:pt>
                <c:pt idx="77">
                  <c:v>40083</c:v>
                </c:pt>
                <c:pt idx="78">
                  <c:v>40076</c:v>
                </c:pt>
                <c:pt idx="79">
                  <c:v>40069</c:v>
                </c:pt>
                <c:pt idx="80">
                  <c:v>40062</c:v>
                </c:pt>
                <c:pt idx="81">
                  <c:v>40055</c:v>
                </c:pt>
                <c:pt idx="82">
                  <c:v>40048</c:v>
                </c:pt>
                <c:pt idx="83">
                  <c:v>40041</c:v>
                </c:pt>
                <c:pt idx="84">
                  <c:v>40034</c:v>
                </c:pt>
                <c:pt idx="85">
                  <c:v>40027</c:v>
                </c:pt>
                <c:pt idx="86">
                  <c:v>40020</c:v>
                </c:pt>
                <c:pt idx="87">
                  <c:v>40013</c:v>
                </c:pt>
                <c:pt idx="88">
                  <c:v>40006</c:v>
                </c:pt>
                <c:pt idx="89">
                  <c:v>39999</c:v>
                </c:pt>
                <c:pt idx="90">
                  <c:v>39992</c:v>
                </c:pt>
                <c:pt idx="91">
                  <c:v>39985</c:v>
                </c:pt>
                <c:pt idx="92">
                  <c:v>39978</c:v>
                </c:pt>
                <c:pt idx="93">
                  <c:v>39971</c:v>
                </c:pt>
                <c:pt idx="94">
                  <c:v>39964</c:v>
                </c:pt>
                <c:pt idx="95">
                  <c:v>39957</c:v>
                </c:pt>
                <c:pt idx="96">
                  <c:v>39950</c:v>
                </c:pt>
                <c:pt idx="97">
                  <c:v>39943</c:v>
                </c:pt>
                <c:pt idx="98">
                  <c:v>39936</c:v>
                </c:pt>
                <c:pt idx="99">
                  <c:v>39929</c:v>
                </c:pt>
                <c:pt idx="100">
                  <c:v>39922</c:v>
                </c:pt>
                <c:pt idx="101">
                  <c:v>39914</c:v>
                </c:pt>
                <c:pt idx="102">
                  <c:v>39908</c:v>
                </c:pt>
                <c:pt idx="103">
                  <c:v>39901</c:v>
                </c:pt>
                <c:pt idx="104">
                  <c:v>39894</c:v>
                </c:pt>
                <c:pt idx="105">
                  <c:v>39887</c:v>
                </c:pt>
                <c:pt idx="106">
                  <c:v>39880</c:v>
                </c:pt>
                <c:pt idx="107">
                  <c:v>39873</c:v>
                </c:pt>
                <c:pt idx="108">
                  <c:v>39866</c:v>
                </c:pt>
                <c:pt idx="109">
                  <c:v>39859</c:v>
                </c:pt>
                <c:pt idx="110">
                  <c:v>39852</c:v>
                </c:pt>
                <c:pt idx="111">
                  <c:v>39846</c:v>
                </c:pt>
                <c:pt idx="112">
                  <c:v>39838</c:v>
                </c:pt>
                <c:pt idx="113">
                  <c:v>39832</c:v>
                </c:pt>
                <c:pt idx="114">
                  <c:v>39824</c:v>
                </c:pt>
                <c:pt idx="115">
                  <c:v>39817</c:v>
                </c:pt>
                <c:pt idx="116">
                  <c:v>39810</c:v>
                </c:pt>
                <c:pt idx="117">
                  <c:v>39803</c:v>
                </c:pt>
                <c:pt idx="118">
                  <c:v>39797</c:v>
                </c:pt>
                <c:pt idx="119">
                  <c:v>39790</c:v>
                </c:pt>
                <c:pt idx="120">
                  <c:v>39783</c:v>
                </c:pt>
                <c:pt idx="121">
                  <c:v>39775</c:v>
                </c:pt>
                <c:pt idx="122">
                  <c:v>39768</c:v>
                </c:pt>
                <c:pt idx="123">
                  <c:v>39761</c:v>
                </c:pt>
                <c:pt idx="124">
                  <c:v>39754</c:v>
                </c:pt>
                <c:pt idx="125">
                  <c:v>39747</c:v>
                </c:pt>
                <c:pt idx="126">
                  <c:v>39740</c:v>
                </c:pt>
                <c:pt idx="127" formatCode="m/d/yy;@">
                  <c:v>39734</c:v>
                </c:pt>
                <c:pt idx="128">
                  <c:v>39726</c:v>
                </c:pt>
                <c:pt idx="129">
                  <c:v>39719</c:v>
                </c:pt>
                <c:pt idx="130">
                  <c:v>39712</c:v>
                </c:pt>
                <c:pt idx="131">
                  <c:v>39706</c:v>
                </c:pt>
                <c:pt idx="132">
                  <c:v>39698</c:v>
                </c:pt>
                <c:pt idx="133">
                  <c:v>39691</c:v>
                </c:pt>
                <c:pt idx="134">
                  <c:v>39684</c:v>
                </c:pt>
                <c:pt idx="135">
                  <c:v>39677</c:v>
                </c:pt>
                <c:pt idx="136">
                  <c:v>39670</c:v>
                </c:pt>
                <c:pt idx="137">
                  <c:v>39663</c:v>
                </c:pt>
                <c:pt idx="138">
                  <c:v>39656</c:v>
                </c:pt>
                <c:pt idx="139">
                  <c:v>39649</c:v>
                </c:pt>
                <c:pt idx="140">
                  <c:v>39642</c:v>
                </c:pt>
                <c:pt idx="141">
                  <c:v>39635</c:v>
                </c:pt>
                <c:pt idx="142">
                  <c:v>39629</c:v>
                </c:pt>
                <c:pt idx="143">
                  <c:v>39622</c:v>
                </c:pt>
                <c:pt idx="144">
                  <c:v>39614</c:v>
                </c:pt>
                <c:pt idx="145">
                  <c:v>39607</c:v>
                </c:pt>
                <c:pt idx="146">
                  <c:v>39600</c:v>
                </c:pt>
                <c:pt idx="147">
                  <c:v>39593</c:v>
                </c:pt>
                <c:pt idx="148">
                  <c:v>39586</c:v>
                </c:pt>
                <c:pt idx="149">
                  <c:v>39579</c:v>
                </c:pt>
                <c:pt idx="150">
                  <c:v>39572</c:v>
                </c:pt>
                <c:pt idx="151">
                  <c:v>39565</c:v>
                </c:pt>
                <c:pt idx="152">
                  <c:v>39558</c:v>
                </c:pt>
                <c:pt idx="153">
                  <c:v>39551</c:v>
                </c:pt>
                <c:pt idx="154">
                  <c:v>39544</c:v>
                </c:pt>
                <c:pt idx="155">
                  <c:v>39537</c:v>
                </c:pt>
                <c:pt idx="156">
                  <c:v>39529</c:v>
                </c:pt>
                <c:pt idx="157">
                  <c:v>39523</c:v>
                </c:pt>
                <c:pt idx="158">
                  <c:v>39516</c:v>
                </c:pt>
                <c:pt idx="159">
                  <c:v>39509</c:v>
                </c:pt>
                <c:pt idx="160">
                  <c:v>39502</c:v>
                </c:pt>
                <c:pt idx="161">
                  <c:v>39495</c:v>
                </c:pt>
                <c:pt idx="162">
                  <c:v>39489</c:v>
                </c:pt>
                <c:pt idx="163">
                  <c:v>39481</c:v>
                </c:pt>
                <c:pt idx="164">
                  <c:v>39474</c:v>
                </c:pt>
                <c:pt idx="165">
                  <c:v>39467</c:v>
                </c:pt>
                <c:pt idx="166">
                  <c:v>39460</c:v>
                </c:pt>
                <c:pt idx="167">
                  <c:v>39453</c:v>
                </c:pt>
                <c:pt idx="168">
                  <c:v>39446</c:v>
                </c:pt>
                <c:pt idx="169">
                  <c:v>39439</c:v>
                </c:pt>
                <c:pt idx="170">
                  <c:v>39432</c:v>
                </c:pt>
                <c:pt idx="171">
                  <c:v>39425</c:v>
                </c:pt>
                <c:pt idx="172">
                  <c:v>39418</c:v>
                </c:pt>
                <c:pt idx="173">
                  <c:v>39411</c:v>
                </c:pt>
                <c:pt idx="174">
                  <c:v>39404</c:v>
                </c:pt>
                <c:pt idx="175">
                  <c:v>39397</c:v>
                </c:pt>
                <c:pt idx="176">
                  <c:v>39390</c:v>
                </c:pt>
                <c:pt idx="177">
                  <c:v>39383</c:v>
                </c:pt>
                <c:pt idx="178">
                  <c:v>39376</c:v>
                </c:pt>
                <c:pt idx="179">
                  <c:v>39369</c:v>
                </c:pt>
                <c:pt idx="180">
                  <c:v>39362</c:v>
                </c:pt>
                <c:pt idx="181">
                  <c:v>39355</c:v>
                </c:pt>
                <c:pt idx="182">
                  <c:v>39348</c:v>
                </c:pt>
                <c:pt idx="183">
                  <c:v>39341</c:v>
                </c:pt>
                <c:pt idx="184">
                  <c:v>39334</c:v>
                </c:pt>
                <c:pt idx="185">
                  <c:v>39327</c:v>
                </c:pt>
                <c:pt idx="186">
                  <c:v>39320</c:v>
                </c:pt>
                <c:pt idx="187">
                  <c:v>39313</c:v>
                </c:pt>
                <c:pt idx="188">
                  <c:v>39306</c:v>
                </c:pt>
                <c:pt idx="189">
                  <c:v>39299</c:v>
                </c:pt>
                <c:pt idx="190">
                  <c:v>39292</c:v>
                </c:pt>
                <c:pt idx="191">
                  <c:v>39285</c:v>
                </c:pt>
                <c:pt idx="192">
                  <c:v>39278</c:v>
                </c:pt>
                <c:pt idx="193">
                  <c:v>39271</c:v>
                </c:pt>
                <c:pt idx="194">
                  <c:v>39264</c:v>
                </c:pt>
                <c:pt idx="195">
                  <c:v>39257</c:v>
                </c:pt>
                <c:pt idx="196">
                  <c:v>39250</c:v>
                </c:pt>
                <c:pt idx="197">
                  <c:v>39243</c:v>
                </c:pt>
                <c:pt idx="198">
                  <c:v>39236</c:v>
                </c:pt>
                <c:pt idx="199">
                  <c:v>39229</c:v>
                </c:pt>
                <c:pt idx="200">
                  <c:v>39223</c:v>
                </c:pt>
                <c:pt idx="201">
                  <c:v>39215</c:v>
                </c:pt>
                <c:pt idx="202">
                  <c:v>39208</c:v>
                </c:pt>
                <c:pt idx="203">
                  <c:v>39201</c:v>
                </c:pt>
                <c:pt idx="204">
                  <c:v>39194</c:v>
                </c:pt>
                <c:pt idx="205">
                  <c:v>39187</c:v>
                </c:pt>
                <c:pt idx="206">
                  <c:v>39179</c:v>
                </c:pt>
                <c:pt idx="207">
                  <c:v>39173</c:v>
                </c:pt>
                <c:pt idx="208">
                  <c:v>39166</c:v>
                </c:pt>
                <c:pt idx="209">
                  <c:v>39159</c:v>
                </c:pt>
                <c:pt idx="210">
                  <c:v>39152</c:v>
                </c:pt>
                <c:pt idx="211">
                  <c:v>39145</c:v>
                </c:pt>
                <c:pt idx="212">
                  <c:v>39138</c:v>
                </c:pt>
                <c:pt idx="213">
                  <c:v>39132</c:v>
                </c:pt>
                <c:pt idx="214">
                  <c:v>39125</c:v>
                </c:pt>
                <c:pt idx="215">
                  <c:v>39117</c:v>
                </c:pt>
                <c:pt idx="216">
                  <c:v>39110</c:v>
                </c:pt>
                <c:pt idx="217">
                  <c:v>39104</c:v>
                </c:pt>
                <c:pt idx="218">
                  <c:v>39096</c:v>
                </c:pt>
                <c:pt idx="219">
                  <c:v>39089</c:v>
                </c:pt>
                <c:pt idx="220">
                  <c:v>39081</c:v>
                </c:pt>
                <c:pt idx="221">
                  <c:v>39074</c:v>
                </c:pt>
                <c:pt idx="222">
                  <c:v>39068</c:v>
                </c:pt>
                <c:pt idx="223">
                  <c:v>39061</c:v>
                </c:pt>
                <c:pt idx="224">
                  <c:v>39054</c:v>
                </c:pt>
                <c:pt idx="225">
                  <c:v>39047</c:v>
                </c:pt>
                <c:pt idx="226">
                  <c:v>39040</c:v>
                </c:pt>
                <c:pt idx="227">
                  <c:v>39033</c:v>
                </c:pt>
                <c:pt idx="228">
                  <c:v>39026</c:v>
                </c:pt>
                <c:pt idx="229">
                  <c:v>39019</c:v>
                </c:pt>
                <c:pt idx="230">
                  <c:v>39012</c:v>
                </c:pt>
                <c:pt idx="231">
                  <c:v>39005</c:v>
                </c:pt>
                <c:pt idx="232">
                  <c:v>38998</c:v>
                </c:pt>
                <c:pt idx="233">
                  <c:v>38991</c:v>
                </c:pt>
                <c:pt idx="234">
                  <c:v>38984</c:v>
                </c:pt>
                <c:pt idx="235">
                  <c:v>38977</c:v>
                </c:pt>
                <c:pt idx="236">
                  <c:v>38970</c:v>
                </c:pt>
                <c:pt idx="237">
                  <c:v>38963</c:v>
                </c:pt>
                <c:pt idx="238">
                  <c:v>38956</c:v>
                </c:pt>
                <c:pt idx="239">
                  <c:v>38949</c:v>
                </c:pt>
                <c:pt idx="240">
                  <c:v>38942</c:v>
                </c:pt>
                <c:pt idx="241">
                  <c:v>38935</c:v>
                </c:pt>
                <c:pt idx="242">
                  <c:v>38928</c:v>
                </c:pt>
                <c:pt idx="243">
                  <c:v>38921</c:v>
                </c:pt>
                <c:pt idx="244">
                  <c:v>38914</c:v>
                </c:pt>
                <c:pt idx="245">
                  <c:v>38907</c:v>
                </c:pt>
                <c:pt idx="246">
                  <c:v>38900</c:v>
                </c:pt>
                <c:pt idx="247">
                  <c:v>38893</c:v>
                </c:pt>
                <c:pt idx="248">
                  <c:v>38886</c:v>
                </c:pt>
                <c:pt idx="249">
                  <c:v>38879</c:v>
                </c:pt>
                <c:pt idx="250">
                  <c:v>38872</c:v>
                </c:pt>
                <c:pt idx="251">
                  <c:v>38865</c:v>
                </c:pt>
                <c:pt idx="252">
                  <c:v>38858</c:v>
                </c:pt>
                <c:pt idx="253">
                  <c:v>38851</c:v>
                </c:pt>
                <c:pt idx="254">
                  <c:v>38844</c:v>
                </c:pt>
                <c:pt idx="255">
                  <c:v>38837</c:v>
                </c:pt>
                <c:pt idx="256">
                  <c:v>38830</c:v>
                </c:pt>
                <c:pt idx="257">
                  <c:v>38823</c:v>
                </c:pt>
                <c:pt idx="258">
                  <c:v>38816</c:v>
                </c:pt>
                <c:pt idx="259">
                  <c:v>38809</c:v>
                </c:pt>
                <c:pt idx="260">
                  <c:v>38802</c:v>
                </c:pt>
                <c:pt idx="261">
                  <c:v>38795</c:v>
                </c:pt>
                <c:pt idx="262">
                  <c:v>38788</c:v>
                </c:pt>
                <c:pt idx="263">
                  <c:v>38781</c:v>
                </c:pt>
                <c:pt idx="264">
                  <c:v>38774</c:v>
                </c:pt>
                <c:pt idx="265">
                  <c:v>38767</c:v>
                </c:pt>
                <c:pt idx="266">
                  <c:v>38760</c:v>
                </c:pt>
                <c:pt idx="267">
                  <c:v>38753</c:v>
                </c:pt>
                <c:pt idx="268">
                  <c:v>38746</c:v>
                </c:pt>
                <c:pt idx="269">
                  <c:v>38739</c:v>
                </c:pt>
                <c:pt idx="270">
                  <c:v>38732</c:v>
                </c:pt>
                <c:pt idx="271">
                  <c:v>38725</c:v>
                </c:pt>
                <c:pt idx="272">
                  <c:v>38715</c:v>
                </c:pt>
                <c:pt idx="273">
                  <c:v>38711</c:v>
                </c:pt>
                <c:pt idx="274">
                  <c:v>38704</c:v>
                </c:pt>
                <c:pt idx="275">
                  <c:v>38697</c:v>
                </c:pt>
                <c:pt idx="276">
                  <c:v>38690</c:v>
                </c:pt>
                <c:pt idx="277">
                  <c:v>38683</c:v>
                </c:pt>
                <c:pt idx="278">
                  <c:v>38676</c:v>
                </c:pt>
                <c:pt idx="279">
                  <c:v>38669</c:v>
                </c:pt>
                <c:pt idx="280">
                  <c:v>38662</c:v>
                </c:pt>
                <c:pt idx="281">
                  <c:v>38655</c:v>
                </c:pt>
                <c:pt idx="282">
                  <c:v>38648</c:v>
                </c:pt>
                <c:pt idx="283">
                  <c:v>38641</c:v>
                </c:pt>
                <c:pt idx="284">
                  <c:v>38634</c:v>
                </c:pt>
                <c:pt idx="285">
                  <c:v>38627</c:v>
                </c:pt>
                <c:pt idx="286">
                  <c:v>38620</c:v>
                </c:pt>
                <c:pt idx="287">
                  <c:v>38613</c:v>
                </c:pt>
                <c:pt idx="288">
                  <c:v>38606</c:v>
                </c:pt>
                <c:pt idx="289">
                  <c:v>38599</c:v>
                </c:pt>
                <c:pt idx="290">
                  <c:v>38592</c:v>
                </c:pt>
                <c:pt idx="291">
                  <c:v>38585</c:v>
                </c:pt>
                <c:pt idx="292">
                  <c:v>38578</c:v>
                </c:pt>
                <c:pt idx="293">
                  <c:v>38571</c:v>
                </c:pt>
                <c:pt idx="294">
                  <c:v>38564</c:v>
                </c:pt>
                <c:pt idx="295">
                  <c:v>38557</c:v>
                </c:pt>
                <c:pt idx="296">
                  <c:v>38550</c:v>
                </c:pt>
                <c:pt idx="297">
                  <c:v>38543</c:v>
                </c:pt>
                <c:pt idx="298">
                  <c:v>38536</c:v>
                </c:pt>
                <c:pt idx="299">
                  <c:v>38529</c:v>
                </c:pt>
                <c:pt idx="300">
                  <c:v>38522</c:v>
                </c:pt>
                <c:pt idx="301">
                  <c:v>38515</c:v>
                </c:pt>
                <c:pt idx="302">
                  <c:v>38508</c:v>
                </c:pt>
                <c:pt idx="303">
                  <c:v>38501</c:v>
                </c:pt>
                <c:pt idx="304">
                  <c:v>38494</c:v>
                </c:pt>
                <c:pt idx="305">
                  <c:v>38487</c:v>
                </c:pt>
                <c:pt idx="306">
                  <c:v>38480</c:v>
                </c:pt>
                <c:pt idx="307">
                  <c:v>38473</c:v>
                </c:pt>
                <c:pt idx="308">
                  <c:v>38466</c:v>
                </c:pt>
                <c:pt idx="309">
                  <c:v>38459</c:v>
                </c:pt>
                <c:pt idx="310">
                  <c:v>38452</c:v>
                </c:pt>
                <c:pt idx="311">
                  <c:v>38445</c:v>
                </c:pt>
                <c:pt idx="312">
                  <c:v>38438</c:v>
                </c:pt>
                <c:pt idx="313">
                  <c:v>38431</c:v>
                </c:pt>
                <c:pt idx="314">
                  <c:v>38424</c:v>
                </c:pt>
                <c:pt idx="315">
                  <c:v>38417</c:v>
                </c:pt>
                <c:pt idx="316">
                  <c:v>38410</c:v>
                </c:pt>
                <c:pt idx="317">
                  <c:v>38403</c:v>
                </c:pt>
                <c:pt idx="318">
                  <c:v>38396</c:v>
                </c:pt>
                <c:pt idx="319">
                  <c:v>38389</c:v>
                </c:pt>
                <c:pt idx="320">
                  <c:v>38382</c:v>
                </c:pt>
                <c:pt idx="321">
                  <c:v>38375</c:v>
                </c:pt>
                <c:pt idx="322">
                  <c:v>38368</c:v>
                </c:pt>
                <c:pt idx="323">
                  <c:v>38361</c:v>
                </c:pt>
                <c:pt idx="324">
                  <c:v>38354</c:v>
                </c:pt>
                <c:pt idx="325">
                  <c:v>38347</c:v>
                </c:pt>
                <c:pt idx="326">
                  <c:v>38340</c:v>
                </c:pt>
                <c:pt idx="327">
                  <c:v>38333</c:v>
                </c:pt>
                <c:pt idx="328">
                  <c:v>38326</c:v>
                </c:pt>
                <c:pt idx="329">
                  <c:v>38319</c:v>
                </c:pt>
                <c:pt idx="330">
                  <c:v>38312</c:v>
                </c:pt>
                <c:pt idx="331">
                  <c:v>38305</c:v>
                </c:pt>
                <c:pt idx="332">
                  <c:v>38298</c:v>
                </c:pt>
                <c:pt idx="333">
                  <c:v>38291</c:v>
                </c:pt>
                <c:pt idx="334">
                  <c:v>38284</c:v>
                </c:pt>
                <c:pt idx="335">
                  <c:v>38277</c:v>
                </c:pt>
                <c:pt idx="336">
                  <c:v>38270</c:v>
                </c:pt>
                <c:pt idx="337">
                  <c:v>38263</c:v>
                </c:pt>
                <c:pt idx="338">
                  <c:v>38256</c:v>
                </c:pt>
                <c:pt idx="339">
                  <c:v>38249</c:v>
                </c:pt>
                <c:pt idx="340">
                  <c:v>38242</c:v>
                </c:pt>
                <c:pt idx="341">
                  <c:v>38235</c:v>
                </c:pt>
                <c:pt idx="342">
                  <c:v>38228</c:v>
                </c:pt>
                <c:pt idx="343">
                  <c:v>38221</c:v>
                </c:pt>
                <c:pt idx="344">
                  <c:v>38214</c:v>
                </c:pt>
                <c:pt idx="345">
                  <c:v>38207</c:v>
                </c:pt>
                <c:pt idx="346">
                  <c:v>38200</c:v>
                </c:pt>
                <c:pt idx="347">
                  <c:v>38193</c:v>
                </c:pt>
                <c:pt idx="348">
                  <c:v>38186</c:v>
                </c:pt>
                <c:pt idx="349">
                  <c:v>38179</c:v>
                </c:pt>
                <c:pt idx="350">
                  <c:v>38172</c:v>
                </c:pt>
                <c:pt idx="351">
                  <c:v>38165</c:v>
                </c:pt>
                <c:pt idx="352">
                  <c:v>38158</c:v>
                </c:pt>
                <c:pt idx="353">
                  <c:v>38151</c:v>
                </c:pt>
                <c:pt idx="354">
                  <c:v>38144</c:v>
                </c:pt>
                <c:pt idx="355">
                  <c:v>38137</c:v>
                </c:pt>
                <c:pt idx="356">
                  <c:v>38130</c:v>
                </c:pt>
                <c:pt idx="357">
                  <c:v>38123</c:v>
                </c:pt>
                <c:pt idx="358">
                  <c:v>38116</c:v>
                </c:pt>
                <c:pt idx="359">
                  <c:v>38109</c:v>
                </c:pt>
                <c:pt idx="360">
                  <c:v>38102</c:v>
                </c:pt>
                <c:pt idx="361">
                  <c:v>38095</c:v>
                </c:pt>
                <c:pt idx="362">
                  <c:v>38088</c:v>
                </c:pt>
                <c:pt idx="363">
                  <c:v>38081</c:v>
                </c:pt>
                <c:pt idx="364">
                  <c:v>38074</c:v>
                </c:pt>
                <c:pt idx="365">
                  <c:v>38067</c:v>
                </c:pt>
                <c:pt idx="366">
                  <c:v>38060</c:v>
                </c:pt>
                <c:pt idx="367">
                  <c:v>38053</c:v>
                </c:pt>
                <c:pt idx="368">
                  <c:v>38046</c:v>
                </c:pt>
                <c:pt idx="369">
                  <c:v>38039</c:v>
                </c:pt>
                <c:pt idx="370">
                  <c:v>38032</c:v>
                </c:pt>
                <c:pt idx="371">
                  <c:v>38025</c:v>
                </c:pt>
                <c:pt idx="372">
                  <c:v>38018</c:v>
                </c:pt>
                <c:pt idx="373">
                  <c:v>38011</c:v>
                </c:pt>
                <c:pt idx="374">
                  <c:v>38004</c:v>
                </c:pt>
                <c:pt idx="375">
                  <c:v>37997</c:v>
                </c:pt>
                <c:pt idx="376">
                  <c:v>37990</c:v>
                </c:pt>
                <c:pt idx="377">
                  <c:v>37983</c:v>
                </c:pt>
                <c:pt idx="378">
                  <c:v>37976</c:v>
                </c:pt>
                <c:pt idx="379">
                  <c:v>37969</c:v>
                </c:pt>
                <c:pt idx="380">
                  <c:v>37962</c:v>
                </c:pt>
                <c:pt idx="381">
                  <c:v>37955</c:v>
                </c:pt>
                <c:pt idx="382">
                  <c:v>37948</c:v>
                </c:pt>
                <c:pt idx="383">
                  <c:v>37941</c:v>
                </c:pt>
                <c:pt idx="384">
                  <c:v>37934</c:v>
                </c:pt>
                <c:pt idx="385">
                  <c:v>37927</c:v>
                </c:pt>
                <c:pt idx="386">
                  <c:v>37920</c:v>
                </c:pt>
                <c:pt idx="387">
                  <c:v>37913</c:v>
                </c:pt>
                <c:pt idx="388">
                  <c:v>37906</c:v>
                </c:pt>
                <c:pt idx="389">
                  <c:v>37899</c:v>
                </c:pt>
                <c:pt idx="390">
                  <c:v>37892</c:v>
                </c:pt>
                <c:pt idx="391">
                  <c:v>37885</c:v>
                </c:pt>
                <c:pt idx="392">
                  <c:v>37878</c:v>
                </c:pt>
                <c:pt idx="393">
                  <c:v>37871</c:v>
                </c:pt>
                <c:pt idx="394">
                  <c:v>37864</c:v>
                </c:pt>
                <c:pt idx="395">
                  <c:v>37857</c:v>
                </c:pt>
                <c:pt idx="396">
                  <c:v>37850</c:v>
                </c:pt>
                <c:pt idx="397">
                  <c:v>37843</c:v>
                </c:pt>
                <c:pt idx="398">
                  <c:v>37836</c:v>
                </c:pt>
                <c:pt idx="399">
                  <c:v>37829</c:v>
                </c:pt>
                <c:pt idx="400">
                  <c:v>37822</c:v>
                </c:pt>
                <c:pt idx="401">
                  <c:v>37815</c:v>
                </c:pt>
                <c:pt idx="402">
                  <c:v>37808</c:v>
                </c:pt>
                <c:pt idx="403">
                  <c:v>37801</c:v>
                </c:pt>
                <c:pt idx="404">
                  <c:v>37794</c:v>
                </c:pt>
                <c:pt idx="405">
                  <c:v>37787</c:v>
                </c:pt>
                <c:pt idx="406">
                  <c:v>37780</c:v>
                </c:pt>
                <c:pt idx="407">
                  <c:v>37773</c:v>
                </c:pt>
                <c:pt idx="408">
                  <c:v>37766</c:v>
                </c:pt>
                <c:pt idx="409">
                  <c:v>37759</c:v>
                </c:pt>
                <c:pt idx="410">
                  <c:v>37752</c:v>
                </c:pt>
                <c:pt idx="411">
                  <c:v>37745</c:v>
                </c:pt>
                <c:pt idx="412">
                  <c:v>37738</c:v>
                </c:pt>
                <c:pt idx="413">
                  <c:v>37731</c:v>
                </c:pt>
                <c:pt idx="414">
                  <c:v>37724</c:v>
                </c:pt>
                <c:pt idx="415">
                  <c:v>37717</c:v>
                </c:pt>
                <c:pt idx="416">
                  <c:v>37710</c:v>
                </c:pt>
                <c:pt idx="417">
                  <c:v>37703</c:v>
                </c:pt>
                <c:pt idx="418">
                  <c:v>37696</c:v>
                </c:pt>
                <c:pt idx="419">
                  <c:v>37689</c:v>
                </c:pt>
                <c:pt idx="420">
                  <c:v>37682</c:v>
                </c:pt>
                <c:pt idx="421">
                  <c:v>37675</c:v>
                </c:pt>
                <c:pt idx="422">
                  <c:v>37668</c:v>
                </c:pt>
                <c:pt idx="423">
                  <c:v>37661</c:v>
                </c:pt>
                <c:pt idx="424">
                  <c:v>37654</c:v>
                </c:pt>
                <c:pt idx="425">
                  <c:v>37647</c:v>
                </c:pt>
                <c:pt idx="426">
                  <c:v>37640</c:v>
                </c:pt>
                <c:pt idx="427">
                  <c:v>37633</c:v>
                </c:pt>
                <c:pt idx="428">
                  <c:v>37626</c:v>
                </c:pt>
                <c:pt idx="429">
                  <c:v>37619</c:v>
                </c:pt>
                <c:pt idx="430">
                  <c:v>37612</c:v>
                </c:pt>
                <c:pt idx="431">
                  <c:v>37605</c:v>
                </c:pt>
                <c:pt idx="432">
                  <c:v>37598</c:v>
                </c:pt>
                <c:pt idx="433">
                  <c:v>37591</c:v>
                </c:pt>
                <c:pt idx="434">
                  <c:v>37584</c:v>
                </c:pt>
                <c:pt idx="435">
                  <c:v>37577</c:v>
                </c:pt>
                <c:pt idx="436">
                  <c:v>37570</c:v>
                </c:pt>
                <c:pt idx="437">
                  <c:v>37563</c:v>
                </c:pt>
                <c:pt idx="438">
                  <c:v>37556</c:v>
                </c:pt>
                <c:pt idx="439">
                  <c:v>37549</c:v>
                </c:pt>
                <c:pt idx="440">
                  <c:v>37542</c:v>
                </c:pt>
                <c:pt idx="441">
                  <c:v>37535</c:v>
                </c:pt>
                <c:pt idx="442">
                  <c:v>37528</c:v>
                </c:pt>
                <c:pt idx="443">
                  <c:v>37521</c:v>
                </c:pt>
                <c:pt idx="444">
                  <c:v>37514</c:v>
                </c:pt>
                <c:pt idx="445">
                  <c:v>37507</c:v>
                </c:pt>
                <c:pt idx="446">
                  <c:v>37500</c:v>
                </c:pt>
                <c:pt idx="447">
                  <c:v>37493</c:v>
                </c:pt>
                <c:pt idx="448">
                  <c:v>37486</c:v>
                </c:pt>
                <c:pt idx="449">
                  <c:v>37479</c:v>
                </c:pt>
                <c:pt idx="450">
                  <c:v>37472</c:v>
                </c:pt>
                <c:pt idx="451">
                  <c:v>37465</c:v>
                </c:pt>
                <c:pt idx="452">
                  <c:v>37458</c:v>
                </c:pt>
                <c:pt idx="453">
                  <c:v>37451</c:v>
                </c:pt>
                <c:pt idx="454">
                  <c:v>37444</c:v>
                </c:pt>
                <c:pt idx="455">
                  <c:v>37437</c:v>
                </c:pt>
                <c:pt idx="456">
                  <c:v>37430</c:v>
                </c:pt>
                <c:pt idx="457">
                  <c:v>37423</c:v>
                </c:pt>
                <c:pt idx="458">
                  <c:v>37416</c:v>
                </c:pt>
                <c:pt idx="459">
                  <c:v>37409</c:v>
                </c:pt>
                <c:pt idx="460">
                  <c:v>37402</c:v>
                </c:pt>
                <c:pt idx="461">
                  <c:v>37395</c:v>
                </c:pt>
                <c:pt idx="462">
                  <c:v>37388</c:v>
                </c:pt>
                <c:pt idx="463">
                  <c:v>37381</c:v>
                </c:pt>
                <c:pt idx="464">
                  <c:v>37374</c:v>
                </c:pt>
                <c:pt idx="465">
                  <c:v>37367</c:v>
                </c:pt>
                <c:pt idx="466">
                  <c:v>37360</c:v>
                </c:pt>
                <c:pt idx="467">
                  <c:v>37353</c:v>
                </c:pt>
                <c:pt idx="468">
                  <c:v>37346</c:v>
                </c:pt>
                <c:pt idx="469">
                  <c:v>37339</c:v>
                </c:pt>
                <c:pt idx="470">
                  <c:v>37332</c:v>
                </c:pt>
                <c:pt idx="471">
                  <c:v>37325</c:v>
                </c:pt>
                <c:pt idx="472">
                  <c:v>37318</c:v>
                </c:pt>
                <c:pt idx="473">
                  <c:v>37311</c:v>
                </c:pt>
                <c:pt idx="474">
                  <c:v>37304</c:v>
                </c:pt>
                <c:pt idx="475">
                  <c:v>37297</c:v>
                </c:pt>
                <c:pt idx="476">
                  <c:v>37290</c:v>
                </c:pt>
                <c:pt idx="477">
                  <c:v>37283</c:v>
                </c:pt>
                <c:pt idx="478">
                  <c:v>37276</c:v>
                </c:pt>
                <c:pt idx="479">
                  <c:v>37269</c:v>
                </c:pt>
                <c:pt idx="480">
                  <c:v>37262</c:v>
                </c:pt>
                <c:pt idx="481">
                  <c:v>37255</c:v>
                </c:pt>
                <c:pt idx="482">
                  <c:v>37248</c:v>
                </c:pt>
                <c:pt idx="483">
                  <c:v>37241</c:v>
                </c:pt>
                <c:pt idx="484">
                  <c:v>37234</c:v>
                </c:pt>
                <c:pt idx="485">
                  <c:v>37227</c:v>
                </c:pt>
                <c:pt idx="486">
                  <c:v>37220</c:v>
                </c:pt>
                <c:pt idx="487">
                  <c:v>37213</c:v>
                </c:pt>
                <c:pt idx="488">
                  <c:v>37206</c:v>
                </c:pt>
                <c:pt idx="489">
                  <c:v>37199</c:v>
                </c:pt>
                <c:pt idx="490">
                  <c:v>37192</c:v>
                </c:pt>
                <c:pt idx="491">
                  <c:v>37185</c:v>
                </c:pt>
                <c:pt idx="492">
                  <c:v>37178</c:v>
                </c:pt>
                <c:pt idx="493">
                  <c:v>37171</c:v>
                </c:pt>
                <c:pt idx="494">
                  <c:v>37164</c:v>
                </c:pt>
                <c:pt idx="495">
                  <c:v>37157</c:v>
                </c:pt>
                <c:pt idx="496">
                  <c:v>37150</c:v>
                </c:pt>
                <c:pt idx="497">
                  <c:v>37143</c:v>
                </c:pt>
                <c:pt idx="498">
                  <c:v>37136</c:v>
                </c:pt>
                <c:pt idx="499">
                  <c:v>37129</c:v>
                </c:pt>
                <c:pt idx="500">
                  <c:v>37122</c:v>
                </c:pt>
                <c:pt idx="501">
                  <c:v>37115</c:v>
                </c:pt>
                <c:pt idx="502">
                  <c:v>37108</c:v>
                </c:pt>
                <c:pt idx="503">
                  <c:v>37101</c:v>
                </c:pt>
                <c:pt idx="504">
                  <c:v>37094</c:v>
                </c:pt>
                <c:pt idx="505">
                  <c:v>37087</c:v>
                </c:pt>
                <c:pt idx="506">
                  <c:v>37080</c:v>
                </c:pt>
                <c:pt idx="507">
                  <c:v>37073</c:v>
                </c:pt>
                <c:pt idx="508">
                  <c:v>37066</c:v>
                </c:pt>
                <c:pt idx="509">
                  <c:v>37059</c:v>
                </c:pt>
                <c:pt idx="510">
                  <c:v>37052</c:v>
                </c:pt>
                <c:pt idx="511">
                  <c:v>37045</c:v>
                </c:pt>
                <c:pt idx="512">
                  <c:v>37038</c:v>
                </c:pt>
                <c:pt idx="513">
                  <c:v>37031</c:v>
                </c:pt>
                <c:pt idx="514">
                  <c:v>37024</c:v>
                </c:pt>
                <c:pt idx="515">
                  <c:v>37017</c:v>
                </c:pt>
                <c:pt idx="516">
                  <c:v>37010</c:v>
                </c:pt>
                <c:pt idx="517">
                  <c:v>37003</c:v>
                </c:pt>
                <c:pt idx="518">
                  <c:v>36996</c:v>
                </c:pt>
                <c:pt idx="519">
                  <c:v>36989</c:v>
                </c:pt>
                <c:pt idx="520">
                  <c:v>36982</c:v>
                </c:pt>
                <c:pt idx="521">
                  <c:v>36975</c:v>
                </c:pt>
                <c:pt idx="522">
                  <c:v>36968</c:v>
                </c:pt>
                <c:pt idx="523">
                  <c:v>36961</c:v>
                </c:pt>
                <c:pt idx="524">
                  <c:v>36954</c:v>
                </c:pt>
                <c:pt idx="525">
                  <c:v>36947</c:v>
                </c:pt>
                <c:pt idx="526">
                  <c:v>36940</c:v>
                </c:pt>
                <c:pt idx="527">
                  <c:v>36933</c:v>
                </c:pt>
                <c:pt idx="528">
                  <c:v>36926</c:v>
                </c:pt>
                <c:pt idx="529">
                  <c:v>36919</c:v>
                </c:pt>
                <c:pt idx="530">
                  <c:v>36912</c:v>
                </c:pt>
                <c:pt idx="531">
                  <c:v>36905</c:v>
                </c:pt>
                <c:pt idx="532">
                  <c:v>36898</c:v>
                </c:pt>
                <c:pt idx="533">
                  <c:v>36891</c:v>
                </c:pt>
                <c:pt idx="534">
                  <c:v>36884</c:v>
                </c:pt>
                <c:pt idx="535">
                  <c:v>36877</c:v>
                </c:pt>
                <c:pt idx="536">
                  <c:v>36870</c:v>
                </c:pt>
                <c:pt idx="537">
                  <c:v>36863</c:v>
                </c:pt>
                <c:pt idx="538">
                  <c:v>36856</c:v>
                </c:pt>
                <c:pt idx="539">
                  <c:v>36849</c:v>
                </c:pt>
                <c:pt idx="540">
                  <c:v>36842</c:v>
                </c:pt>
                <c:pt idx="541">
                  <c:v>36835</c:v>
                </c:pt>
                <c:pt idx="542">
                  <c:v>36828</c:v>
                </c:pt>
                <c:pt idx="543">
                  <c:v>36821</c:v>
                </c:pt>
                <c:pt idx="544">
                  <c:v>36814</c:v>
                </c:pt>
                <c:pt idx="545">
                  <c:v>36807</c:v>
                </c:pt>
                <c:pt idx="546">
                  <c:v>36800</c:v>
                </c:pt>
                <c:pt idx="547">
                  <c:v>36793</c:v>
                </c:pt>
                <c:pt idx="548">
                  <c:v>36786</c:v>
                </c:pt>
                <c:pt idx="549">
                  <c:v>36779</c:v>
                </c:pt>
                <c:pt idx="550">
                  <c:v>36772</c:v>
                </c:pt>
                <c:pt idx="551">
                  <c:v>36765</c:v>
                </c:pt>
                <c:pt idx="552">
                  <c:v>36758</c:v>
                </c:pt>
                <c:pt idx="553">
                  <c:v>36751</c:v>
                </c:pt>
                <c:pt idx="554">
                  <c:v>36744</c:v>
                </c:pt>
                <c:pt idx="555">
                  <c:v>36737</c:v>
                </c:pt>
                <c:pt idx="556">
                  <c:v>36730</c:v>
                </c:pt>
                <c:pt idx="557">
                  <c:v>36723</c:v>
                </c:pt>
                <c:pt idx="558">
                  <c:v>36716</c:v>
                </c:pt>
                <c:pt idx="559">
                  <c:v>36709</c:v>
                </c:pt>
                <c:pt idx="560">
                  <c:v>36702</c:v>
                </c:pt>
                <c:pt idx="561">
                  <c:v>36695</c:v>
                </c:pt>
                <c:pt idx="562">
                  <c:v>36688</c:v>
                </c:pt>
                <c:pt idx="563">
                  <c:v>36681</c:v>
                </c:pt>
                <c:pt idx="564">
                  <c:v>36674</c:v>
                </c:pt>
                <c:pt idx="565">
                  <c:v>36667</c:v>
                </c:pt>
                <c:pt idx="566">
                  <c:v>36660</c:v>
                </c:pt>
                <c:pt idx="567">
                  <c:v>36653</c:v>
                </c:pt>
                <c:pt idx="568">
                  <c:v>36646</c:v>
                </c:pt>
                <c:pt idx="569">
                  <c:v>36639</c:v>
                </c:pt>
                <c:pt idx="570">
                  <c:v>36632</c:v>
                </c:pt>
                <c:pt idx="571">
                  <c:v>36625</c:v>
                </c:pt>
                <c:pt idx="572">
                  <c:v>36618</c:v>
                </c:pt>
                <c:pt idx="573">
                  <c:v>36611</c:v>
                </c:pt>
                <c:pt idx="574">
                  <c:v>36604</c:v>
                </c:pt>
                <c:pt idx="575">
                  <c:v>36597</c:v>
                </c:pt>
                <c:pt idx="576">
                  <c:v>36590</c:v>
                </c:pt>
                <c:pt idx="577">
                  <c:v>36583</c:v>
                </c:pt>
                <c:pt idx="578">
                  <c:v>36576</c:v>
                </c:pt>
                <c:pt idx="579">
                  <c:v>36569</c:v>
                </c:pt>
                <c:pt idx="580">
                  <c:v>36562</c:v>
                </c:pt>
                <c:pt idx="581">
                  <c:v>36555</c:v>
                </c:pt>
                <c:pt idx="582">
                  <c:v>36548</c:v>
                </c:pt>
                <c:pt idx="583">
                  <c:v>36541</c:v>
                </c:pt>
                <c:pt idx="584">
                  <c:v>36534</c:v>
                </c:pt>
                <c:pt idx="585">
                  <c:v>36527</c:v>
                </c:pt>
                <c:pt idx="586">
                  <c:v>36520</c:v>
                </c:pt>
                <c:pt idx="587">
                  <c:v>36513</c:v>
                </c:pt>
                <c:pt idx="588">
                  <c:v>36506</c:v>
                </c:pt>
                <c:pt idx="589">
                  <c:v>36499</c:v>
                </c:pt>
                <c:pt idx="590">
                  <c:v>36492</c:v>
                </c:pt>
                <c:pt idx="591">
                  <c:v>36485</c:v>
                </c:pt>
                <c:pt idx="592">
                  <c:v>36478</c:v>
                </c:pt>
                <c:pt idx="593">
                  <c:v>36471</c:v>
                </c:pt>
                <c:pt idx="594">
                  <c:v>36464</c:v>
                </c:pt>
                <c:pt idx="595">
                  <c:v>36457</c:v>
                </c:pt>
                <c:pt idx="596">
                  <c:v>36450</c:v>
                </c:pt>
                <c:pt idx="597">
                  <c:v>36443</c:v>
                </c:pt>
                <c:pt idx="598">
                  <c:v>36436</c:v>
                </c:pt>
                <c:pt idx="599">
                  <c:v>36429</c:v>
                </c:pt>
                <c:pt idx="600">
                  <c:v>36422</c:v>
                </c:pt>
                <c:pt idx="601">
                  <c:v>36415</c:v>
                </c:pt>
                <c:pt idx="602">
                  <c:v>36408</c:v>
                </c:pt>
                <c:pt idx="603">
                  <c:v>36401</c:v>
                </c:pt>
                <c:pt idx="604">
                  <c:v>36394</c:v>
                </c:pt>
                <c:pt idx="605">
                  <c:v>36387</c:v>
                </c:pt>
                <c:pt idx="606">
                  <c:v>36380</c:v>
                </c:pt>
                <c:pt idx="607">
                  <c:v>36373</c:v>
                </c:pt>
                <c:pt idx="608">
                  <c:v>36366</c:v>
                </c:pt>
                <c:pt idx="609">
                  <c:v>36359</c:v>
                </c:pt>
                <c:pt idx="610">
                  <c:v>36352</c:v>
                </c:pt>
                <c:pt idx="611">
                  <c:v>36345</c:v>
                </c:pt>
                <c:pt idx="612">
                  <c:v>36338</c:v>
                </c:pt>
                <c:pt idx="613">
                  <c:v>36331</c:v>
                </c:pt>
                <c:pt idx="614">
                  <c:v>36324</c:v>
                </c:pt>
                <c:pt idx="615">
                  <c:v>36317</c:v>
                </c:pt>
                <c:pt idx="616">
                  <c:v>36310</c:v>
                </c:pt>
                <c:pt idx="617">
                  <c:v>36303</c:v>
                </c:pt>
                <c:pt idx="618">
                  <c:v>36296</c:v>
                </c:pt>
                <c:pt idx="619">
                  <c:v>36289</c:v>
                </c:pt>
                <c:pt idx="620">
                  <c:v>36282</c:v>
                </c:pt>
                <c:pt idx="621">
                  <c:v>36275</c:v>
                </c:pt>
                <c:pt idx="622">
                  <c:v>36268</c:v>
                </c:pt>
                <c:pt idx="623">
                  <c:v>36261</c:v>
                </c:pt>
                <c:pt idx="624">
                  <c:v>36254</c:v>
                </c:pt>
                <c:pt idx="625">
                  <c:v>36247</c:v>
                </c:pt>
                <c:pt idx="626">
                  <c:v>36240</c:v>
                </c:pt>
                <c:pt idx="627">
                  <c:v>36233</c:v>
                </c:pt>
                <c:pt idx="628">
                  <c:v>36226</c:v>
                </c:pt>
                <c:pt idx="629">
                  <c:v>36219</c:v>
                </c:pt>
                <c:pt idx="630">
                  <c:v>36212</c:v>
                </c:pt>
                <c:pt idx="631">
                  <c:v>36205</c:v>
                </c:pt>
                <c:pt idx="632">
                  <c:v>36198</c:v>
                </c:pt>
                <c:pt idx="633">
                  <c:v>36191</c:v>
                </c:pt>
                <c:pt idx="634">
                  <c:v>36184</c:v>
                </c:pt>
                <c:pt idx="635">
                  <c:v>36177</c:v>
                </c:pt>
                <c:pt idx="636">
                  <c:v>36170</c:v>
                </c:pt>
                <c:pt idx="637">
                  <c:v>36163</c:v>
                </c:pt>
                <c:pt idx="638">
                  <c:v>36156</c:v>
                </c:pt>
                <c:pt idx="639">
                  <c:v>36149</c:v>
                </c:pt>
                <c:pt idx="640">
                  <c:v>36142</c:v>
                </c:pt>
                <c:pt idx="641">
                  <c:v>36134</c:v>
                </c:pt>
                <c:pt idx="642">
                  <c:v>36128</c:v>
                </c:pt>
                <c:pt idx="643">
                  <c:v>36121</c:v>
                </c:pt>
                <c:pt idx="644">
                  <c:v>36114</c:v>
                </c:pt>
                <c:pt idx="645">
                  <c:v>36107</c:v>
                </c:pt>
                <c:pt idx="646">
                  <c:v>36100</c:v>
                </c:pt>
                <c:pt idx="647">
                  <c:v>36093</c:v>
                </c:pt>
                <c:pt idx="648">
                  <c:v>36086</c:v>
                </c:pt>
                <c:pt idx="649">
                  <c:v>36079</c:v>
                </c:pt>
                <c:pt idx="650">
                  <c:v>36072</c:v>
                </c:pt>
                <c:pt idx="651">
                  <c:v>36065</c:v>
                </c:pt>
                <c:pt idx="652">
                  <c:v>36058</c:v>
                </c:pt>
                <c:pt idx="653">
                  <c:v>36051</c:v>
                </c:pt>
                <c:pt idx="654">
                  <c:v>36044</c:v>
                </c:pt>
                <c:pt idx="655">
                  <c:v>36037</c:v>
                </c:pt>
                <c:pt idx="656">
                  <c:v>36030</c:v>
                </c:pt>
                <c:pt idx="657">
                  <c:v>36023</c:v>
                </c:pt>
                <c:pt idx="658">
                  <c:v>36016</c:v>
                </c:pt>
                <c:pt idx="659">
                  <c:v>36009</c:v>
                </c:pt>
                <c:pt idx="660">
                  <c:v>36002</c:v>
                </c:pt>
                <c:pt idx="661">
                  <c:v>35995</c:v>
                </c:pt>
                <c:pt idx="662">
                  <c:v>35988</c:v>
                </c:pt>
                <c:pt idx="663">
                  <c:v>35981</c:v>
                </c:pt>
                <c:pt idx="664">
                  <c:v>35974</c:v>
                </c:pt>
                <c:pt idx="665">
                  <c:v>35967</c:v>
                </c:pt>
                <c:pt idx="666">
                  <c:v>35960</c:v>
                </c:pt>
                <c:pt idx="667">
                  <c:v>35953</c:v>
                </c:pt>
                <c:pt idx="668">
                  <c:v>35946</c:v>
                </c:pt>
                <c:pt idx="669">
                  <c:v>35939</c:v>
                </c:pt>
                <c:pt idx="670">
                  <c:v>35932</c:v>
                </c:pt>
                <c:pt idx="671">
                  <c:v>35925</c:v>
                </c:pt>
                <c:pt idx="672">
                  <c:v>35918</c:v>
                </c:pt>
                <c:pt idx="673">
                  <c:v>35911</c:v>
                </c:pt>
                <c:pt idx="674">
                  <c:v>35904</c:v>
                </c:pt>
                <c:pt idx="675">
                  <c:v>35897</c:v>
                </c:pt>
                <c:pt idx="676">
                  <c:v>35890</c:v>
                </c:pt>
                <c:pt idx="677">
                  <c:v>35883</c:v>
                </c:pt>
                <c:pt idx="678">
                  <c:v>35876</c:v>
                </c:pt>
                <c:pt idx="679">
                  <c:v>35869</c:v>
                </c:pt>
                <c:pt idx="680">
                  <c:v>35862</c:v>
                </c:pt>
                <c:pt idx="681">
                  <c:v>35855</c:v>
                </c:pt>
                <c:pt idx="682">
                  <c:v>35848</c:v>
                </c:pt>
                <c:pt idx="683">
                  <c:v>35841</c:v>
                </c:pt>
                <c:pt idx="684">
                  <c:v>35834</c:v>
                </c:pt>
                <c:pt idx="685">
                  <c:v>35827</c:v>
                </c:pt>
                <c:pt idx="686">
                  <c:v>35820</c:v>
                </c:pt>
                <c:pt idx="687">
                  <c:v>35813</c:v>
                </c:pt>
                <c:pt idx="688">
                  <c:v>35806</c:v>
                </c:pt>
                <c:pt idx="689">
                  <c:v>35799</c:v>
                </c:pt>
                <c:pt idx="690">
                  <c:v>35792</c:v>
                </c:pt>
                <c:pt idx="691">
                  <c:v>35785</c:v>
                </c:pt>
                <c:pt idx="692">
                  <c:v>35778</c:v>
                </c:pt>
                <c:pt idx="693">
                  <c:v>35771</c:v>
                </c:pt>
                <c:pt idx="694">
                  <c:v>35764</c:v>
                </c:pt>
                <c:pt idx="695">
                  <c:v>35757</c:v>
                </c:pt>
                <c:pt idx="696">
                  <c:v>35750</c:v>
                </c:pt>
                <c:pt idx="697">
                  <c:v>35743</c:v>
                </c:pt>
                <c:pt idx="698">
                  <c:v>35736</c:v>
                </c:pt>
                <c:pt idx="699">
                  <c:v>35729</c:v>
                </c:pt>
                <c:pt idx="700">
                  <c:v>35722</c:v>
                </c:pt>
                <c:pt idx="701">
                  <c:v>35715</c:v>
                </c:pt>
                <c:pt idx="702">
                  <c:v>35708</c:v>
                </c:pt>
                <c:pt idx="703">
                  <c:v>35701</c:v>
                </c:pt>
                <c:pt idx="704">
                  <c:v>35694</c:v>
                </c:pt>
                <c:pt idx="705">
                  <c:v>35687</c:v>
                </c:pt>
                <c:pt idx="706">
                  <c:v>35680</c:v>
                </c:pt>
                <c:pt idx="707">
                  <c:v>35673</c:v>
                </c:pt>
                <c:pt idx="708">
                  <c:v>35666</c:v>
                </c:pt>
                <c:pt idx="709">
                  <c:v>35659</c:v>
                </c:pt>
                <c:pt idx="710">
                  <c:v>35652</c:v>
                </c:pt>
                <c:pt idx="711">
                  <c:v>35645</c:v>
                </c:pt>
                <c:pt idx="712">
                  <c:v>35638</c:v>
                </c:pt>
                <c:pt idx="713">
                  <c:v>35631</c:v>
                </c:pt>
                <c:pt idx="714">
                  <c:v>35624</c:v>
                </c:pt>
                <c:pt idx="715">
                  <c:v>35617</c:v>
                </c:pt>
                <c:pt idx="716">
                  <c:v>35610</c:v>
                </c:pt>
                <c:pt idx="717">
                  <c:v>35603</c:v>
                </c:pt>
                <c:pt idx="718">
                  <c:v>35596</c:v>
                </c:pt>
                <c:pt idx="719">
                  <c:v>35589</c:v>
                </c:pt>
                <c:pt idx="720">
                  <c:v>35582</c:v>
                </c:pt>
                <c:pt idx="721">
                  <c:v>35575</c:v>
                </c:pt>
                <c:pt idx="722">
                  <c:v>35568</c:v>
                </c:pt>
                <c:pt idx="723">
                  <c:v>35561</c:v>
                </c:pt>
                <c:pt idx="724">
                  <c:v>35554</c:v>
                </c:pt>
                <c:pt idx="725">
                  <c:v>35547</c:v>
                </c:pt>
                <c:pt idx="726">
                  <c:v>35540</c:v>
                </c:pt>
                <c:pt idx="727">
                  <c:v>35533</c:v>
                </c:pt>
                <c:pt idx="728">
                  <c:v>35526</c:v>
                </c:pt>
                <c:pt idx="729">
                  <c:v>35519</c:v>
                </c:pt>
                <c:pt idx="730">
                  <c:v>35512</c:v>
                </c:pt>
                <c:pt idx="731">
                  <c:v>35505</c:v>
                </c:pt>
                <c:pt idx="732">
                  <c:v>35498</c:v>
                </c:pt>
                <c:pt idx="733">
                  <c:v>35491</c:v>
                </c:pt>
                <c:pt idx="734">
                  <c:v>35484</c:v>
                </c:pt>
                <c:pt idx="735">
                  <c:v>35477</c:v>
                </c:pt>
                <c:pt idx="736">
                  <c:v>35470</c:v>
                </c:pt>
                <c:pt idx="737">
                  <c:v>35463</c:v>
                </c:pt>
                <c:pt idx="738">
                  <c:v>35456</c:v>
                </c:pt>
                <c:pt idx="739">
                  <c:v>35449</c:v>
                </c:pt>
                <c:pt idx="740">
                  <c:v>35442</c:v>
                </c:pt>
                <c:pt idx="741">
                  <c:v>35435</c:v>
                </c:pt>
                <c:pt idx="742">
                  <c:v>35428</c:v>
                </c:pt>
                <c:pt idx="743">
                  <c:v>35421</c:v>
                </c:pt>
                <c:pt idx="744">
                  <c:v>35414</c:v>
                </c:pt>
                <c:pt idx="745">
                  <c:v>35407</c:v>
                </c:pt>
                <c:pt idx="746">
                  <c:v>35400</c:v>
                </c:pt>
                <c:pt idx="747">
                  <c:v>35393</c:v>
                </c:pt>
                <c:pt idx="748">
                  <c:v>35386</c:v>
                </c:pt>
                <c:pt idx="749">
                  <c:v>35379</c:v>
                </c:pt>
                <c:pt idx="750">
                  <c:v>35372</c:v>
                </c:pt>
                <c:pt idx="751">
                  <c:v>35365</c:v>
                </c:pt>
                <c:pt idx="752">
                  <c:v>35358</c:v>
                </c:pt>
                <c:pt idx="753">
                  <c:v>35351</c:v>
                </c:pt>
                <c:pt idx="754">
                  <c:v>35344</c:v>
                </c:pt>
                <c:pt idx="755">
                  <c:v>35337</c:v>
                </c:pt>
                <c:pt idx="756">
                  <c:v>35330</c:v>
                </c:pt>
                <c:pt idx="757">
                  <c:v>35323</c:v>
                </c:pt>
                <c:pt idx="758">
                  <c:v>35316</c:v>
                </c:pt>
                <c:pt idx="759">
                  <c:v>35309</c:v>
                </c:pt>
                <c:pt idx="760">
                  <c:v>35302</c:v>
                </c:pt>
                <c:pt idx="761">
                  <c:v>35295</c:v>
                </c:pt>
                <c:pt idx="762">
                  <c:v>35288</c:v>
                </c:pt>
                <c:pt idx="763">
                  <c:v>35281</c:v>
                </c:pt>
                <c:pt idx="764">
                  <c:v>35274</c:v>
                </c:pt>
                <c:pt idx="765">
                  <c:v>35267</c:v>
                </c:pt>
                <c:pt idx="766">
                  <c:v>35260</c:v>
                </c:pt>
                <c:pt idx="767">
                  <c:v>35253</c:v>
                </c:pt>
                <c:pt idx="768">
                  <c:v>35246</c:v>
                </c:pt>
                <c:pt idx="769">
                  <c:v>35239</c:v>
                </c:pt>
                <c:pt idx="770">
                  <c:v>35232</c:v>
                </c:pt>
                <c:pt idx="771">
                  <c:v>35225</c:v>
                </c:pt>
                <c:pt idx="772">
                  <c:v>35218</c:v>
                </c:pt>
                <c:pt idx="773">
                  <c:v>35211</c:v>
                </c:pt>
                <c:pt idx="774">
                  <c:v>35204</c:v>
                </c:pt>
                <c:pt idx="775">
                  <c:v>35197</c:v>
                </c:pt>
                <c:pt idx="776">
                  <c:v>35190</c:v>
                </c:pt>
                <c:pt idx="777">
                  <c:v>35183</c:v>
                </c:pt>
                <c:pt idx="778">
                  <c:v>35176</c:v>
                </c:pt>
                <c:pt idx="779">
                  <c:v>35169</c:v>
                </c:pt>
                <c:pt idx="780">
                  <c:v>35162</c:v>
                </c:pt>
                <c:pt idx="781">
                  <c:v>35155</c:v>
                </c:pt>
                <c:pt idx="782">
                  <c:v>35148</c:v>
                </c:pt>
                <c:pt idx="783">
                  <c:v>35141</c:v>
                </c:pt>
                <c:pt idx="784">
                  <c:v>35134</c:v>
                </c:pt>
                <c:pt idx="785">
                  <c:v>35127</c:v>
                </c:pt>
                <c:pt idx="786">
                  <c:v>35120</c:v>
                </c:pt>
                <c:pt idx="787">
                  <c:v>35113</c:v>
                </c:pt>
                <c:pt idx="788">
                  <c:v>35106</c:v>
                </c:pt>
                <c:pt idx="789">
                  <c:v>35099</c:v>
                </c:pt>
                <c:pt idx="790">
                  <c:v>35092</c:v>
                </c:pt>
                <c:pt idx="791">
                  <c:v>35085</c:v>
                </c:pt>
                <c:pt idx="792">
                  <c:v>35078</c:v>
                </c:pt>
                <c:pt idx="793">
                  <c:v>35071</c:v>
                </c:pt>
                <c:pt idx="794">
                  <c:v>35064</c:v>
                </c:pt>
                <c:pt idx="795">
                  <c:v>35057</c:v>
                </c:pt>
                <c:pt idx="796">
                  <c:v>35050</c:v>
                </c:pt>
                <c:pt idx="797">
                  <c:v>35043</c:v>
                </c:pt>
                <c:pt idx="798">
                  <c:v>35036</c:v>
                </c:pt>
                <c:pt idx="799">
                  <c:v>35029</c:v>
                </c:pt>
                <c:pt idx="800">
                  <c:v>35022</c:v>
                </c:pt>
                <c:pt idx="801">
                  <c:v>35015</c:v>
                </c:pt>
                <c:pt idx="802">
                  <c:v>35008</c:v>
                </c:pt>
                <c:pt idx="803">
                  <c:v>35001</c:v>
                </c:pt>
                <c:pt idx="804">
                  <c:v>34994</c:v>
                </c:pt>
                <c:pt idx="805">
                  <c:v>34987</c:v>
                </c:pt>
                <c:pt idx="806">
                  <c:v>34980</c:v>
                </c:pt>
                <c:pt idx="807">
                  <c:v>34973</c:v>
                </c:pt>
                <c:pt idx="808">
                  <c:v>34966</c:v>
                </c:pt>
                <c:pt idx="809">
                  <c:v>34959</c:v>
                </c:pt>
                <c:pt idx="810">
                  <c:v>34952</c:v>
                </c:pt>
                <c:pt idx="811">
                  <c:v>34945</c:v>
                </c:pt>
                <c:pt idx="812">
                  <c:v>34938</c:v>
                </c:pt>
                <c:pt idx="813">
                  <c:v>34931</c:v>
                </c:pt>
                <c:pt idx="814">
                  <c:v>34924</c:v>
                </c:pt>
                <c:pt idx="815">
                  <c:v>34917</c:v>
                </c:pt>
                <c:pt idx="816">
                  <c:v>34910</c:v>
                </c:pt>
                <c:pt idx="817">
                  <c:v>34903</c:v>
                </c:pt>
                <c:pt idx="818">
                  <c:v>34896</c:v>
                </c:pt>
                <c:pt idx="819">
                  <c:v>34889</c:v>
                </c:pt>
                <c:pt idx="820">
                  <c:v>34882</c:v>
                </c:pt>
                <c:pt idx="821">
                  <c:v>34875</c:v>
                </c:pt>
                <c:pt idx="822">
                  <c:v>34868</c:v>
                </c:pt>
                <c:pt idx="823">
                  <c:v>34861</c:v>
                </c:pt>
                <c:pt idx="824">
                  <c:v>34854</c:v>
                </c:pt>
                <c:pt idx="825">
                  <c:v>34847</c:v>
                </c:pt>
                <c:pt idx="826">
                  <c:v>34840</c:v>
                </c:pt>
                <c:pt idx="827">
                  <c:v>34833</c:v>
                </c:pt>
                <c:pt idx="828">
                  <c:v>34826</c:v>
                </c:pt>
                <c:pt idx="829">
                  <c:v>34819</c:v>
                </c:pt>
                <c:pt idx="830">
                  <c:v>34812</c:v>
                </c:pt>
                <c:pt idx="831">
                  <c:v>34805</c:v>
                </c:pt>
                <c:pt idx="832">
                  <c:v>34798</c:v>
                </c:pt>
                <c:pt idx="833">
                  <c:v>34791</c:v>
                </c:pt>
                <c:pt idx="834">
                  <c:v>34784</c:v>
                </c:pt>
                <c:pt idx="835">
                  <c:v>34777</c:v>
                </c:pt>
                <c:pt idx="836">
                  <c:v>34770</c:v>
                </c:pt>
                <c:pt idx="837">
                  <c:v>34763</c:v>
                </c:pt>
                <c:pt idx="838">
                  <c:v>34756</c:v>
                </c:pt>
                <c:pt idx="839">
                  <c:v>34749</c:v>
                </c:pt>
                <c:pt idx="840">
                  <c:v>34742</c:v>
                </c:pt>
                <c:pt idx="841">
                  <c:v>34735</c:v>
                </c:pt>
                <c:pt idx="842">
                  <c:v>34728</c:v>
                </c:pt>
                <c:pt idx="843">
                  <c:v>34721</c:v>
                </c:pt>
                <c:pt idx="844">
                  <c:v>34714</c:v>
                </c:pt>
                <c:pt idx="845">
                  <c:v>34707</c:v>
                </c:pt>
                <c:pt idx="846">
                  <c:v>34700</c:v>
                </c:pt>
                <c:pt idx="847">
                  <c:v>34693</c:v>
                </c:pt>
                <c:pt idx="848">
                  <c:v>34686</c:v>
                </c:pt>
                <c:pt idx="849">
                  <c:v>34679</c:v>
                </c:pt>
                <c:pt idx="850">
                  <c:v>34672</c:v>
                </c:pt>
                <c:pt idx="851">
                  <c:v>34665</c:v>
                </c:pt>
                <c:pt idx="852">
                  <c:v>34658</c:v>
                </c:pt>
                <c:pt idx="853">
                  <c:v>34651</c:v>
                </c:pt>
                <c:pt idx="854">
                  <c:v>34644</c:v>
                </c:pt>
                <c:pt idx="855">
                  <c:v>34637</c:v>
                </c:pt>
                <c:pt idx="856">
                  <c:v>34630</c:v>
                </c:pt>
                <c:pt idx="857">
                  <c:v>34623</c:v>
                </c:pt>
                <c:pt idx="858">
                  <c:v>34616</c:v>
                </c:pt>
                <c:pt idx="859">
                  <c:v>34609</c:v>
                </c:pt>
                <c:pt idx="860">
                  <c:v>34602</c:v>
                </c:pt>
                <c:pt idx="861">
                  <c:v>34595</c:v>
                </c:pt>
                <c:pt idx="862">
                  <c:v>34588</c:v>
                </c:pt>
                <c:pt idx="863">
                  <c:v>34581</c:v>
                </c:pt>
                <c:pt idx="864">
                  <c:v>34574</c:v>
                </c:pt>
                <c:pt idx="865">
                  <c:v>34567</c:v>
                </c:pt>
                <c:pt idx="866">
                  <c:v>34560</c:v>
                </c:pt>
                <c:pt idx="867">
                  <c:v>34553</c:v>
                </c:pt>
                <c:pt idx="868">
                  <c:v>34546</c:v>
                </c:pt>
                <c:pt idx="869">
                  <c:v>34539</c:v>
                </c:pt>
                <c:pt idx="870">
                  <c:v>34532</c:v>
                </c:pt>
                <c:pt idx="871">
                  <c:v>34525</c:v>
                </c:pt>
                <c:pt idx="872">
                  <c:v>34518</c:v>
                </c:pt>
                <c:pt idx="873">
                  <c:v>34511</c:v>
                </c:pt>
                <c:pt idx="874">
                  <c:v>34504</c:v>
                </c:pt>
                <c:pt idx="875">
                  <c:v>34497</c:v>
                </c:pt>
                <c:pt idx="876">
                  <c:v>34490</c:v>
                </c:pt>
                <c:pt idx="877">
                  <c:v>34483</c:v>
                </c:pt>
                <c:pt idx="878">
                  <c:v>34476</c:v>
                </c:pt>
                <c:pt idx="879">
                  <c:v>34469</c:v>
                </c:pt>
                <c:pt idx="880">
                  <c:v>34462</c:v>
                </c:pt>
                <c:pt idx="881">
                  <c:v>34455</c:v>
                </c:pt>
                <c:pt idx="882">
                  <c:v>34448</c:v>
                </c:pt>
                <c:pt idx="883">
                  <c:v>34441</c:v>
                </c:pt>
                <c:pt idx="884">
                  <c:v>34434</c:v>
                </c:pt>
                <c:pt idx="885">
                  <c:v>34427</c:v>
                </c:pt>
                <c:pt idx="886">
                  <c:v>34420</c:v>
                </c:pt>
                <c:pt idx="887">
                  <c:v>34413</c:v>
                </c:pt>
                <c:pt idx="888">
                  <c:v>34406</c:v>
                </c:pt>
                <c:pt idx="889">
                  <c:v>34399</c:v>
                </c:pt>
                <c:pt idx="890">
                  <c:v>34392</c:v>
                </c:pt>
                <c:pt idx="891">
                  <c:v>34385</c:v>
                </c:pt>
                <c:pt idx="892">
                  <c:v>34378</c:v>
                </c:pt>
                <c:pt idx="893">
                  <c:v>34371</c:v>
                </c:pt>
                <c:pt idx="894">
                  <c:v>34364</c:v>
                </c:pt>
                <c:pt idx="895">
                  <c:v>34357</c:v>
                </c:pt>
                <c:pt idx="896">
                  <c:v>34350</c:v>
                </c:pt>
                <c:pt idx="897">
                  <c:v>34343</c:v>
                </c:pt>
                <c:pt idx="898">
                  <c:v>34336</c:v>
                </c:pt>
                <c:pt idx="899">
                  <c:v>34329</c:v>
                </c:pt>
                <c:pt idx="900">
                  <c:v>34322</c:v>
                </c:pt>
                <c:pt idx="901">
                  <c:v>34315</c:v>
                </c:pt>
                <c:pt idx="902">
                  <c:v>34308</c:v>
                </c:pt>
                <c:pt idx="903">
                  <c:v>34301</c:v>
                </c:pt>
                <c:pt idx="904">
                  <c:v>34294</c:v>
                </c:pt>
                <c:pt idx="905">
                  <c:v>34287</c:v>
                </c:pt>
                <c:pt idx="906">
                  <c:v>34280</c:v>
                </c:pt>
                <c:pt idx="907">
                  <c:v>34273</c:v>
                </c:pt>
                <c:pt idx="908">
                  <c:v>34266</c:v>
                </c:pt>
                <c:pt idx="909">
                  <c:v>34259</c:v>
                </c:pt>
                <c:pt idx="910">
                  <c:v>34252</c:v>
                </c:pt>
                <c:pt idx="911">
                  <c:v>34245</c:v>
                </c:pt>
                <c:pt idx="912">
                  <c:v>34238</c:v>
                </c:pt>
                <c:pt idx="913">
                  <c:v>34231</c:v>
                </c:pt>
                <c:pt idx="914">
                  <c:v>34224</c:v>
                </c:pt>
                <c:pt idx="915">
                  <c:v>34217</c:v>
                </c:pt>
                <c:pt idx="916">
                  <c:v>34210</c:v>
                </c:pt>
                <c:pt idx="917">
                  <c:v>34203</c:v>
                </c:pt>
                <c:pt idx="918">
                  <c:v>34196</c:v>
                </c:pt>
                <c:pt idx="919">
                  <c:v>34189</c:v>
                </c:pt>
                <c:pt idx="920">
                  <c:v>34182</c:v>
                </c:pt>
                <c:pt idx="921">
                  <c:v>34175</c:v>
                </c:pt>
                <c:pt idx="922">
                  <c:v>34168</c:v>
                </c:pt>
                <c:pt idx="923">
                  <c:v>34161</c:v>
                </c:pt>
                <c:pt idx="924">
                  <c:v>34154</c:v>
                </c:pt>
                <c:pt idx="925">
                  <c:v>34147</c:v>
                </c:pt>
                <c:pt idx="926">
                  <c:v>34140</c:v>
                </c:pt>
                <c:pt idx="927">
                  <c:v>34133</c:v>
                </c:pt>
                <c:pt idx="928">
                  <c:v>34126</c:v>
                </c:pt>
                <c:pt idx="929">
                  <c:v>34119</c:v>
                </c:pt>
                <c:pt idx="930">
                  <c:v>34112</c:v>
                </c:pt>
                <c:pt idx="931">
                  <c:v>34105</c:v>
                </c:pt>
                <c:pt idx="932">
                  <c:v>34098</c:v>
                </c:pt>
                <c:pt idx="933">
                  <c:v>34091</c:v>
                </c:pt>
                <c:pt idx="934">
                  <c:v>34084</c:v>
                </c:pt>
                <c:pt idx="935">
                  <c:v>34077</c:v>
                </c:pt>
                <c:pt idx="936">
                  <c:v>34070</c:v>
                </c:pt>
                <c:pt idx="937">
                  <c:v>34063</c:v>
                </c:pt>
                <c:pt idx="938">
                  <c:v>34056</c:v>
                </c:pt>
                <c:pt idx="939">
                  <c:v>34049</c:v>
                </c:pt>
                <c:pt idx="940">
                  <c:v>34042</c:v>
                </c:pt>
                <c:pt idx="941">
                  <c:v>34035</c:v>
                </c:pt>
                <c:pt idx="942">
                  <c:v>34028</c:v>
                </c:pt>
                <c:pt idx="943">
                  <c:v>34021</c:v>
                </c:pt>
                <c:pt idx="944">
                  <c:v>34014</c:v>
                </c:pt>
                <c:pt idx="945">
                  <c:v>34007</c:v>
                </c:pt>
                <c:pt idx="946">
                  <c:v>34000</c:v>
                </c:pt>
                <c:pt idx="947">
                  <c:v>33993</c:v>
                </c:pt>
                <c:pt idx="948">
                  <c:v>33986</c:v>
                </c:pt>
                <c:pt idx="949">
                  <c:v>33979</c:v>
                </c:pt>
                <c:pt idx="950">
                  <c:v>33972</c:v>
                </c:pt>
                <c:pt idx="951">
                  <c:v>33965</c:v>
                </c:pt>
                <c:pt idx="952">
                  <c:v>33958</c:v>
                </c:pt>
                <c:pt idx="953">
                  <c:v>33951</c:v>
                </c:pt>
                <c:pt idx="954">
                  <c:v>33944</c:v>
                </c:pt>
                <c:pt idx="955">
                  <c:v>33937</c:v>
                </c:pt>
                <c:pt idx="956">
                  <c:v>33930</c:v>
                </c:pt>
                <c:pt idx="957">
                  <c:v>33923</c:v>
                </c:pt>
                <c:pt idx="958">
                  <c:v>33916</c:v>
                </c:pt>
                <c:pt idx="959">
                  <c:v>33909</c:v>
                </c:pt>
                <c:pt idx="960">
                  <c:v>33902</c:v>
                </c:pt>
                <c:pt idx="961">
                  <c:v>33895</c:v>
                </c:pt>
                <c:pt idx="962">
                  <c:v>33888</c:v>
                </c:pt>
                <c:pt idx="963">
                  <c:v>33881</c:v>
                </c:pt>
                <c:pt idx="964">
                  <c:v>33874</c:v>
                </c:pt>
                <c:pt idx="965">
                  <c:v>33867</c:v>
                </c:pt>
                <c:pt idx="966">
                  <c:v>33860</c:v>
                </c:pt>
                <c:pt idx="967">
                  <c:v>33853</c:v>
                </c:pt>
                <c:pt idx="968">
                  <c:v>33846</c:v>
                </c:pt>
                <c:pt idx="969">
                  <c:v>33839</c:v>
                </c:pt>
                <c:pt idx="970">
                  <c:v>33832</c:v>
                </c:pt>
                <c:pt idx="971">
                  <c:v>33825</c:v>
                </c:pt>
                <c:pt idx="972">
                  <c:v>33818</c:v>
                </c:pt>
                <c:pt idx="973">
                  <c:v>33811</c:v>
                </c:pt>
                <c:pt idx="974">
                  <c:v>33804</c:v>
                </c:pt>
                <c:pt idx="975">
                  <c:v>33797</c:v>
                </c:pt>
                <c:pt idx="976">
                  <c:v>33790</c:v>
                </c:pt>
                <c:pt idx="977">
                  <c:v>33783</c:v>
                </c:pt>
                <c:pt idx="978">
                  <c:v>33776</c:v>
                </c:pt>
                <c:pt idx="979">
                  <c:v>33769</c:v>
                </c:pt>
                <c:pt idx="980">
                  <c:v>33762</c:v>
                </c:pt>
                <c:pt idx="981">
                  <c:v>33755</c:v>
                </c:pt>
                <c:pt idx="982">
                  <c:v>33748</c:v>
                </c:pt>
                <c:pt idx="983">
                  <c:v>33741</c:v>
                </c:pt>
                <c:pt idx="984">
                  <c:v>33734</c:v>
                </c:pt>
                <c:pt idx="985">
                  <c:v>33727</c:v>
                </c:pt>
                <c:pt idx="986">
                  <c:v>33720</c:v>
                </c:pt>
                <c:pt idx="987">
                  <c:v>33713</c:v>
                </c:pt>
                <c:pt idx="988">
                  <c:v>33706</c:v>
                </c:pt>
                <c:pt idx="989">
                  <c:v>33699</c:v>
                </c:pt>
                <c:pt idx="990">
                  <c:v>33692</c:v>
                </c:pt>
                <c:pt idx="991">
                  <c:v>33685</c:v>
                </c:pt>
                <c:pt idx="992">
                  <c:v>33678</c:v>
                </c:pt>
                <c:pt idx="993">
                  <c:v>33672</c:v>
                </c:pt>
                <c:pt idx="994">
                  <c:v>33664</c:v>
                </c:pt>
                <c:pt idx="995">
                  <c:v>33657</c:v>
                </c:pt>
                <c:pt idx="996">
                  <c:v>33650</c:v>
                </c:pt>
                <c:pt idx="997">
                  <c:v>33643</c:v>
                </c:pt>
                <c:pt idx="998">
                  <c:v>33636</c:v>
                </c:pt>
                <c:pt idx="999">
                  <c:v>33629</c:v>
                </c:pt>
                <c:pt idx="1000">
                  <c:v>33622</c:v>
                </c:pt>
                <c:pt idx="1001">
                  <c:v>33615</c:v>
                </c:pt>
                <c:pt idx="1002">
                  <c:v>33608</c:v>
                </c:pt>
                <c:pt idx="1003">
                  <c:v>33601</c:v>
                </c:pt>
                <c:pt idx="1004">
                  <c:v>33594</c:v>
                </c:pt>
                <c:pt idx="1005">
                  <c:v>33587</c:v>
                </c:pt>
                <c:pt idx="1006">
                  <c:v>33580</c:v>
                </c:pt>
                <c:pt idx="1007">
                  <c:v>33573</c:v>
                </c:pt>
                <c:pt idx="1008">
                  <c:v>33566</c:v>
                </c:pt>
                <c:pt idx="1009">
                  <c:v>33559</c:v>
                </c:pt>
                <c:pt idx="1010">
                  <c:v>33552</c:v>
                </c:pt>
                <c:pt idx="1011">
                  <c:v>33545</c:v>
                </c:pt>
                <c:pt idx="1012">
                  <c:v>33538</c:v>
                </c:pt>
                <c:pt idx="1013">
                  <c:v>33531</c:v>
                </c:pt>
                <c:pt idx="1014">
                  <c:v>33524</c:v>
                </c:pt>
                <c:pt idx="1015">
                  <c:v>33517</c:v>
                </c:pt>
                <c:pt idx="1016">
                  <c:v>33510</c:v>
                </c:pt>
                <c:pt idx="1017">
                  <c:v>33503</c:v>
                </c:pt>
                <c:pt idx="1018">
                  <c:v>33496</c:v>
                </c:pt>
                <c:pt idx="1019">
                  <c:v>33489</c:v>
                </c:pt>
                <c:pt idx="1020">
                  <c:v>33482</c:v>
                </c:pt>
                <c:pt idx="1021">
                  <c:v>33475</c:v>
                </c:pt>
                <c:pt idx="1022">
                  <c:v>33468</c:v>
                </c:pt>
                <c:pt idx="1023">
                  <c:v>33461</c:v>
                </c:pt>
                <c:pt idx="1024">
                  <c:v>33454</c:v>
                </c:pt>
                <c:pt idx="1025">
                  <c:v>33447</c:v>
                </c:pt>
                <c:pt idx="1026">
                  <c:v>33440</c:v>
                </c:pt>
                <c:pt idx="1027">
                  <c:v>33433</c:v>
                </c:pt>
                <c:pt idx="1028">
                  <c:v>33426</c:v>
                </c:pt>
                <c:pt idx="1029">
                  <c:v>33419</c:v>
                </c:pt>
                <c:pt idx="1030">
                  <c:v>33412</c:v>
                </c:pt>
                <c:pt idx="1031">
                  <c:v>33405</c:v>
                </c:pt>
                <c:pt idx="1032">
                  <c:v>33398</c:v>
                </c:pt>
                <c:pt idx="1033">
                  <c:v>33391</c:v>
                </c:pt>
                <c:pt idx="1034">
                  <c:v>33384</c:v>
                </c:pt>
                <c:pt idx="1035">
                  <c:v>33377</c:v>
                </c:pt>
                <c:pt idx="1036">
                  <c:v>33370</c:v>
                </c:pt>
                <c:pt idx="1037">
                  <c:v>33363</c:v>
                </c:pt>
                <c:pt idx="1038">
                  <c:v>33356</c:v>
                </c:pt>
                <c:pt idx="1039">
                  <c:v>33349</c:v>
                </c:pt>
                <c:pt idx="1040">
                  <c:v>33342</c:v>
                </c:pt>
                <c:pt idx="1041">
                  <c:v>33335</c:v>
                </c:pt>
                <c:pt idx="1042">
                  <c:v>33328</c:v>
                </c:pt>
                <c:pt idx="1043">
                  <c:v>33321</c:v>
                </c:pt>
                <c:pt idx="1044">
                  <c:v>33314</c:v>
                </c:pt>
                <c:pt idx="1045">
                  <c:v>33307</c:v>
                </c:pt>
                <c:pt idx="1046">
                  <c:v>33300</c:v>
                </c:pt>
                <c:pt idx="1047">
                  <c:v>33293</c:v>
                </c:pt>
                <c:pt idx="1048">
                  <c:v>33286</c:v>
                </c:pt>
                <c:pt idx="1049">
                  <c:v>33279</c:v>
                </c:pt>
                <c:pt idx="1050">
                  <c:v>33272</c:v>
                </c:pt>
                <c:pt idx="1051">
                  <c:v>33265</c:v>
                </c:pt>
                <c:pt idx="1052">
                  <c:v>33258</c:v>
                </c:pt>
                <c:pt idx="1053">
                  <c:v>33251</c:v>
                </c:pt>
                <c:pt idx="1054">
                  <c:v>33244</c:v>
                </c:pt>
                <c:pt idx="1055">
                  <c:v>33237</c:v>
                </c:pt>
                <c:pt idx="1056">
                  <c:v>33230</c:v>
                </c:pt>
                <c:pt idx="1057">
                  <c:v>33223</c:v>
                </c:pt>
                <c:pt idx="1058">
                  <c:v>33216</c:v>
                </c:pt>
                <c:pt idx="1059">
                  <c:v>33209</c:v>
                </c:pt>
                <c:pt idx="1060">
                  <c:v>33202</c:v>
                </c:pt>
                <c:pt idx="1061">
                  <c:v>33195</c:v>
                </c:pt>
                <c:pt idx="1062">
                  <c:v>33188</c:v>
                </c:pt>
                <c:pt idx="1063">
                  <c:v>33181</c:v>
                </c:pt>
                <c:pt idx="1064">
                  <c:v>33174</c:v>
                </c:pt>
                <c:pt idx="1065">
                  <c:v>33167</c:v>
                </c:pt>
                <c:pt idx="1066">
                  <c:v>33160</c:v>
                </c:pt>
                <c:pt idx="1067">
                  <c:v>33153</c:v>
                </c:pt>
                <c:pt idx="1068">
                  <c:v>33146</c:v>
                </c:pt>
                <c:pt idx="1069">
                  <c:v>33139</c:v>
                </c:pt>
                <c:pt idx="1070">
                  <c:v>33132</c:v>
                </c:pt>
                <c:pt idx="1071">
                  <c:v>33125</c:v>
                </c:pt>
                <c:pt idx="1072">
                  <c:v>33118</c:v>
                </c:pt>
                <c:pt idx="1073">
                  <c:v>33111</c:v>
                </c:pt>
                <c:pt idx="1074">
                  <c:v>33104</c:v>
                </c:pt>
              </c:numCache>
            </c:numRef>
          </c:cat>
          <c:val>
            <c:numRef>
              <c:f>'CCI and Gas Prices Data'!$F$15:$F$1089</c:f>
              <c:numCache>
                <c:formatCode>0.00</c:formatCode>
                <c:ptCount val="1075"/>
                <c:pt idx="0">
                  <c:v>0.77681</c:v>
                </c:pt>
                <c:pt idx="1">
                  <c:v>0.78383999999999998</c:v>
                </c:pt>
                <c:pt idx="2">
                  <c:v>0.73887999999999998</c:v>
                </c:pt>
                <c:pt idx="3">
                  <c:v>0.60390999999999995</c:v>
                </c:pt>
                <c:pt idx="4">
                  <c:v>0.41193999999999997</c:v>
                </c:pt>
                <c:pt idx="5">
                  <c:v>0.36498000000000003</c:v>
                </c:pt>
                <c:pt idx="6">
                  <c:v>0.35901</c:v>
                </c:pt>
                <c:pt idx="7">
                  <c:v>0.33005000000000001</c:v>
                </c:pt>
                <c:pt idx="8">
                  <c:v>0.34107999999999999</c:v>
                </c:pt>
                <c:pt idx="9">
                  <c:v>0.33711000000000002</c:v>
                </c:pt>
                <c:pt idx="10">
                  <c:v>0.32414999999999999</c:v>
                </c:pt>
                <c:pt idx="11">
                  <c:v>0.30718000000000001</c:v>
                </c:pt>
                <c:pt idx="12">
                  <c:v>0.29121999999999998</c:v>
                </c:pt>
                <c:pt idx="13">
                  <c:v>0.22325</c:v>
                </c:pt>
                <c:pt idx="14">
                  <c:v>0.22328000000000001</c:v>
                </c:pt>
                <c:pt idx="15">
                  <c:v>0.20332</c:v>
                </c:pt>
                <c:pt idx="16">
                  <c:v>0.10335</c:v>
                </c:pt>
                <c:pt idx="17">
                  <c:v>0.12539</c:v>
                </c:pt>
                <c:pt idx="18">
                  <c:v>0.14341999999999999</c:v>
                </c:pt>
                <c:pt idx="19">
                  <c:v>0.11845</c:v>
                </c:pt>
                <c:pt idx="20">
                  <c:v>6.1490000000000003E-2</c:v>
                </c:pt>
                <c:pt idx="21">
                  <c:v>7.4520000000000003E-2</c:v>
                </c:pt>
                <c:pt idx="22">
                  <c:v>9.3549999999999994E-2</c:v>
                </c:pt>
                <c:pt idx="23">
                  <c:v>8.0589999999999995E-2</c:v>
                </c:pt>
                <c:pt idx="24">
                  <c:v>-4.3800000000000002E-3</c:v>
                </c:pt>
                <c:pt idx="25">
                  <c:v>-4.0340000000000001E-2</c:v>
                </c:pt>
                <c:pt idx="26">
                  <c:v>-9.3100000000000006E-3</c:v>
                </c:pt>
                <c:pt idx="27">
                  <c:v>-9.2800000000000001E-3</c:v>
                </c:pt>
                <c:pt idx="28">
                  <c:v>-4.6240000000000003E-2</c:v>
                </c:pt>
                <c:pt idx="29">
                  <c:v>-4.4209999999999999E-2</c:v>
                </c:pt>
                <c:pt idx="30">
                  <c:v>-2.017E-2</c:v>
                </c:pt>
                <c:pt idx="31">
                  <c:v>2.2859999999999998E-2</c:v>
                </c:pt>
                <c:pt idx="32">
                  <c:v>6.2890000000000001E-2</c:v>
                </c:pt>
                <c:pt idx="33">
                  <c:v>1.6930000000000001E-2</c:v>
                </c:pt>
                <c:pt idx="34">
                  <c:v>3.2960000000000003E-2</c:v>
                </c:pt>
                <c:pt idx="35">
                  <c:v>8.0000000000000002E-3</c:v>
                </c:pt>
                <c:pt idx="36">
                  <c:v>6.0299999999999998E-3</c:v>
                </c:pt>
                <c:pt idx="37">
                  <c:v>1.6060000000000001E-2</c:v>
                </c:pt>
                <c:pt idx="38">
                  <c:v>4.9099999999999998E-2</c:v>
                </c:pt>
                <c:pt idx="39">
                  <c:v>3.7130000000000003E-2</c:v>
                </c:pt>
                <c:pt idx="40">
                  <c:v>-2.8300000000000001E-3</c:v>
                </c:pt>
                <c:pt idx="41">
                  <c:v>2.3199999999999998E-2</c:v>
                </c:pt>
                <c:pt idx="42">
                  <c:v>2.8230000000000002E-2</c:v>
                </c:pt>
                <c:pt idx="43">
                  <c:v>8.8270000000000001E-2</c:v>
                </c:pt>
                <c:pt idx="44">
                  <c:v>0.16830000000000001</c:v>
                </c:pt>
                <c:pt idx="45">
                  <c:v>0.21134</c:v>
                </c:pt>
                <c:pt idx="46">
                  <c:v>0.20637</c:v>
                </c:pt>
                <c:pt idx="47">
                  <c:v>0.15939999999999999</c:v>
                </c:pt>
                <c:pt idx="48">
                  <c:v>0.17244000000000001</c:v>
                </c:pt>
                <c:pt idx="49">
                  <c:v>0.17247000000000001</c:v>
                </c:pt>
                <c:pt idx="50">
                  <c:v>0.14249999999999999</c:v>
                </c:pt>
                <c:pt idx="51">
                  <c:v>0.11654</c:v>
                </c:pt>
                <c:pt idx="52">
                  <c:v>0.13957</c:v>
                </c:pt>
                <c:pt idx="53">
                  <c:v>0.11061</c:v>
                </c:pt>
                <c:pt idx="54">
                  <c:v>7.5639999999999999E-2</c:v>
                </c:pt>
                <c:pt idx="55">
                  <c:v>2.8670000000000001E-2</c:v>
                </c:pt>
                <c:pt idx="56">
                  <c:v>-1.6289999999999999E-2</c:v>
                </c:pt>
                <c:pt idx="57">
                  <c:v>-6.1260000000000002E-2</c:v>
                </c:pt>
                <c:pt idx="58">
                  <c:v>-1.5219999999999999E-2</c:v>
                </c:pt>
                <c:pt idx="59">
                  <c:v>-4.1900000000000001E-3</c:v>
                </c:pt>
                <c:pt idx="60">
                  <c:v>4.1840000000000002E-2</c:v>
                </c:pt>
                <c:pt idx="61">
                  <c:v>7.7880000000000005E-2</c:v>
                </c:pt>
                <c:pt idx="62">
                  <c:v>9.1910000000000006E-2</c:v>
                </c:pt>
                <c:pt idx="63">
                  <c:v>7.9500000000000005E-3</c:v>
                </c:pt>
                <c:pt idx="64">
                  <c:v>-4.802E-2</c:v>
                </c:pt>
                <c:pt idx="65">
                  <c:v>-6.3990000000000005E-2</c:v>
                </c:pt>
                <c:pt idx="66">
                  <c:v>-5.1950000000000003E-2</c:v>
                </c:pt>
                <c:pt idx="67">
                  <c:v>-1.4919999999999999E-2</c:v>
                </c:pt>
                <c:pt idx="68">
                  <c:v>-1.788E-2</c:v>
                </c:pt>
                <c:pt idx="69">
                  <c:v>-5.8500000000000002E-3</c:v>
                </c:pt>
                <c:pt idx="70">
                  <c:v>-1.3820000000000001E-2</c:v>
                </c:pt>
                <c:pt idx="71">
                  <c:v>2.5219999999999999E-2</c:v>
                </c:pt>
                <c:pt idx="72">
                  <c:v>5.525E-2</c:v>
                </c:pt>
                <c:pt idx="73">
                  <c:v>3.7289999999999997E-2</c:v>
                </c:pt>
                <c:pt idx="74">
                  <c:v>-6.0679999999999998E-2</c:v>
                </c:pt>
                <c:pt idx="75">
                  <c:v>-0.14365</c:v>
                </c:pt>
                <c:pt idx="76">
                  <c:v>-0.16261</c:v>
                </c:pt>
                <c:pt idx="77">
                  <c:v>-0.12958</c:v>
                </c:pt>
                <c:pt idx="78">
                  <c:v>-7.4550000000000005E-2</c:v>
                </c:pt>
                <c:pt idx="79">
                  <c:v>-4.7509999999999997E-2</c:v>
                </c:pt>
                <c:pt idx="80">
                  <c:v>-3.4479999999999997E-2</c:v>
                </c:pt>
                <c:pt idx="81">
                  <c:v>-7.4400000000000004E-3</c:v>
                </c:pt>
                <c:pt idx="82">
                  <c:v>9.5899999999999996E-3</c:v>
                </c:pt>
                <c:pt idx="83">
                  <c:v>2.0619999999999999E-2</c:v>
                </c:pt>
                <c:pt idx="84">
                  <c:v>3.2660000000000002E-2</c:v>
                </c:pt>
                <c:pt idx="85">
                  <c:v>-5.5309999999999998E-2</c:v>
                </c:pt>
                <c:pt idx="86">
                  <c:v>-0.10727</c:v>
                </c:pt>
                <c:pt idx="87">
                  <c:v>-0.14524000000000001</c:v>
                </c:pt>
                <c:pt idx="88">
                  <c:v>-7.8210000000000002E-2</c:v>
                </c:pt>
                <c:pt idx="89">
                  <c:v>7.8300000000000002E-3</c:v>
                </c:pt>
                <c:pt idx="90">
                  <c:v>3.986E-2</c:v>
                </c:pt>
                <c:pt idx="91">
                  <c:v>9.0899999999999995E-2</c:v>
                </c:pt>
                <c:pt idx="92">
                  <c:v>7.3929999999999996E-2</c:v>
                </c:pt>
                <c:pt idx="93">
                  <c:v>2.7959999999999999E-2</c:v>
                </c:pt>
                <c:pt idx="94">
                  <c:v>-7.0000000000000007E-2</c:v>
                </c:pt>
                <c:pt idx="95">
                  <c:v>-0.15697</c:v>
                </c:pt>
                <c:pt idx="96">
                  <c:v>-0.28093000000000001</c:v>
                </c:pt>
                <c:pt idx="97">
                  <c:v>-0.34789999999999999</c:v>
                </c:pt>
                <c:pt idx="98">
                  <c:v>-0.50787000000000004</c:v>
                </c:pt>
                <c:pt idx="99">
                  <c:v>-0.53483000000000003</c:v>
                </c:pt>
                <c:pt idx="100">
                  <c:v>-0.52280000000000004</c:v>
                </c:pt>
                <c:pt idx="101">
                  <c:v>-0.52876999999999996</c:v>
                </c:pt>
                <c:pt idx="102">
                  <c:v>-0.54073000000000004</c:v>
                </c:pt>
                <c:pt idx="103">
                  <c:v>-0.52969999999999995</c:v>
                </c:pt>
                <c:pt idx="104">
                  <c:v>-0.61165999999999998</c:v>
                </c:pt>
                <c:pt idx="105">
                  <c:v>-0.66163000000000005</c:v>
                </c:pt>
                <c:pt idx="106">
                  <c:v>-0.62860000000000005</c:v>
                </c:pt>
                <c:pt idx="107">
                  <c:v>-0.63356000000000001</c:v>
                </c:pt>
                <c:pt idx="108">
                  <c:v>-0.65652999999999995</c:v>
                </c:pt>
                <c:pt idx="109">
                  <c:v>-0.59948999999999997</c:v>
                </c:pt>
                <c:pt idx="110">
                  <c:v>-0.63546000000000002</c:v>
                </c:pt>
                <c:pt idx="111">
                  <c:v>-0.66742999999999997</c:v>
                </c:pt>
                <c:pt idx="112">
                  <c:v>-0.71938999999999997</c:v>
                </c:pt>
                <c:pt idx="113">
                  <c:v>-0.70835999999999999</c:v>
                </c:pt>
                <c:pt idx="114">
                  <c:v>-0.76932</c:v>
                </c:pt>
                <c:pt idx="115">
                  <c:v>-0.86729000000000001</c:v>
                </c:pt>
                <c:pt idx="116">
                  <c:v>-0.93625999999999998</c:v>
                </c:pt>
                <c:pt idx="117">
                  <c:v>-0.89422000000000001</c:v>
                </c:pt>
                <c:pt idx="118">
                  <c:v>-0.88619000000000003</c:v>
                </c:pt>
                <c:pt idx="119">
                  <c:v>-0.84414999999999996</c:v>
                </c:pt>
                <c:pt idx="120">
                  <c:v>-0.73011999999999999</c:v>
                </c:pt>
                <c:pt idx="121">
                  <c:v>-0.64709000000000005</c:v>
                </c:pt>
                <c:pt idx="122">
                  <c:v>-0.46505000000000002</c:v>
                </c:pt>
                <c:pt idx="123">
                  <c:v>-0.31102000000000002</c:v>
                </c:pt>
                <c:pt idx="124">
                  <c:v>-0.13297999999999999</c:v>
                </c:pt>
                <c:pt idx="125">
                  <c:v>0.12504999999999999</c:v>
                </c:pt>
                <c:pt idx="126">
                  <c:v>0.38507999999999998</c:v>
                </c:pt>
                <c:pt idx="127">
                  <c:v>0.62412000000000001</c:v>
                </c:pt>
                <c:pt idx="128">
                  <c:v>0.95914999999999995</c:v>
                </c:pt>
                <c:pt idx="129">
                  <c:v>1.1091800000000001</c:v>
                </c:pt>
                <c:pt idx="130">
                  <c:v>1.19722</c:v>
                </c:pt>
                <c:pt idx="131">
                  <c:v>1.3162499999999999</c:v>
                </c:pt>
                <c:pt idx="132">
                  <c:v>1.1312899999999999</c:v>
                </c:pt>
                <c:pt idx="133">
                  <c:v>1.1653199999999999</c:v>
                </c:pt>
                <c:pt idx="134">
                  <c:v>1.17235</c:v>
                </c:pt>
                <c:pt idx="135">
                  <c:v>1.22939</c:v>
                </c:pt>
                <c:pt idx="136">
                  <c:v>1.3004199999999999</c:v>
                </c:pt>
                <c:pt idx="137">
                  <c:v>1.3734599999999999</c:v>
                </c:pt>
                <c:pt idx="138">
                  <c:v>1.4504900000000001</c:v>
                </c:pt>
                <c:pt idx="139">
                  <c:v>1.56152</c:v>
                </c:pt>
                <c:pt idx="140">
                  <c:v>1.61256</c:v>
                </c:pt>
                <c:pt idx="141">
                  <c:v>1.6155900000000001</c:v>
                </c:pt>
                <c:pt idx="142">
                  <c:v>1.59863</c:v>
                </c:pt>
                <c:pt idx="143">
                  <c:v>1.58466</c:v>
                </c:pt>
                <c:pt idx="144">
                  <c:v>1.58969</c:v>
                </c:pt>
                <c:pt idx="145">
                  <c:v>1.5487299999999999</c:v>
                </c:pt>
                <c:pt idx="146">
                  <c:v>1.48776</c:v>
                </c:pt>
                <c:pt idx="147">
                  <c:v>1.4508000000000001</c:v>
                </c:pt>
                <c:pt idx="148">
                  <c:v>1.3068299999999999</c:v>
                </c:pt>
                <c:pt idx="149">
                  <c:v>1.23986</c:v>
                </c:pt>
                <c:pt idx="150">
                  <c:v>1.1329</c:v>
                </c:pt>
                <c:pt idx="151">
                  <c:v>1.12493</c:v>
                </c:pt>
                <c:pt idx="152">
                  <c:v>1.0319700000000001</c:v>
                </c:pt>
                <c:pt idx="153">
                  <c:v>0.91500000000000004</c:v>
                </c:pt>
                <c:pt idx="154">
                  <c:v>0.86002999999999996</c:v>
                </c:pt>
                <c:pt idx="155">
                  <c:v>0.82006999999999997</c:v>
                </c:pt>
                <c:pt idx="156">
                  <c:v>0.79110000000000003</c:v>
                </c:pt>
                <c:pt idx="157">
                  <c:v>0.81813000000000002</c:v>
                </c:pt>
                <c:pt idx="158">
                  <c:v>0.76117000000000001</c:v>
                </c:pt>
                <c:pt idx="159">
                  <c:v>0.70020000000000004</c:v>
                </c:pt>
                <c:pt idx="160">
                  <c:v>0.67023999999999995</c:v>
                </c:pt>
                <c:pt idx="161">
                  <c:v>0.58426999999999996</c:v>
                </c:pt>
                <c:pt idx="162">
                  <c:v>0.50429999999999997</c:v>
                </c:pt>
                <c:pt idx="163">
                  <c:v>0.52434000000000003</c:v>
                </c:pt>
                <c:pt idx="164">
                  <c:v>0.52537</c:v>
                </c:pt>
                <c:pt idx="165">
                  <c:v>0.56740999999999997</c:v>
                </c:pt>
                <c:pt idx="166">
                  <c:v>0.62043999999999999</c:v>
                </c:pt>
                <c:pt idx="167">
                  <c:v>0.66347</c:v>
                </c:pt>
                <c:pt idx="168">
                  <c:v>0.60951</c:v>
                </c:pt>
                <c:pt idx="169">
                  <c:v>0.53854000000000002</c:v>
                </c:pt>
                <c:pt idx="170">
                  <c:v>0.55857999999999997</c:v>
                </c:pt>
                <c:pt idx="171">
                  <c:v>0.56261000000000005</c:v>
                </c:pt>
                <c:pt idx="172">
                  <c:v>0.62563999999999997</c:v>
                </c:pt>
                <c:pt idx="173">
                  <c:v>0.66368000000000005</c:v>
                </c:pt>
                <c:pt idx="174">
                  <c:v>0.66771000000000003</c:v>
                </c:pt>
                <c:pt idx="175">
                  <c:v>0.68174999999999997</c:v>
                </c:pt>
                <c:pt idx="176">
                  <c:v>0.58577999999999997</c:v>
                </c:pt>
                <c:pt idx="177">
                  <c:v>0.44680999999999998</c:v>
                </c:pt>
                <c:pt idx="178">
                  <c:v>0.39984999999999998</c:v>
                </c:pt>
                <c:pt idx="179">
                  <c:v>0.34088000000000002</c:v>
                </c:pt>
                <c:pt idx="180">
                  <c:v>0.35092000000000001</c:v>
                </c:pt>
                <c:pt idx="181">
                  <c:v>0.37095</c:v>
                </c:pt>
                <c:pt idx="182">
                  <c:v>0.39698</c:v>
                </c:pt>
                <c:pt idx="183">
                  <c:v>0.37402000000000002</c:v>
                </c:pt>
                <c:pt idx="184">
                  <c:v>0.40705000000000002</c:v>
                </c:pt>
                <c:pt idx="185">
                  <c:v>0.38707999999999998</c:v>
                </c:pt>
                <c:pt idx="186">
                  <c:v>0.34211999999999998</c:v>
                </c:pt>
                <c:pt idx="187">
                  <c:v>0.38014999999999999</c:v>
                </c:pt>
                <c:pt idx="188">
                  <c:v>0.36819000000000002</c:v>
                </c:pt>
                <c:pt idx="189">
                  <c:v>0.43722</c:v>
                </c:pt>
                <c:pt idx="190">
                  <c:v>0.47725000000000001</c:v>
                </c:pt>
                <c:pt idx="191">
                  <c:v>0.56128999999999996</c:v>
                </c:pt>
                <c:pt idx="192">
                  <c:v>0.65432000000000001</c:v>
                </c:pt>
                <c:pt idx="193">
                  <c:v>0.58835999999999999</c:v>
                </c:pt>
                <c:pt idx="194">
                  <c:v>0.56838999999999995</c:v>
                </c:pt>
                <c:pt idx="195">
                  <c:v>0.59341999999999995</c:v>
                </c:pt>
                <c:pt idx="196">
                  <c:v>0.62246000000000001</c:v>
                </c:pt>
                <c:pt idx="197">
                  <c:v>0.69149000000000005</c:v>
                </c:pt>
                <c:pt idx="198">
                  <c:v>0.77453000000000005</c:v>
                </c:pt>
                <c:pt idx="199">
                  <c:v>0.82855999999999996</c:v>
                </c:pt>
                <c:pt idx="200">
                  <c:v>0.83958999999999995</c:v>
                </c:pt>
                <c:pt idx="201">
                  <c:v>0.72663</c:v>
                </c:pt>
                <c:pt idx="202">
                  <c:v>0.67966000000000004</c:v>
                </c:pt>
                <c:pt idx="203">
                  <c:v>0.59870000000000001</c:v>
                </c:pt>
                <c:pt idx="204">
                  <c:v>0.49873000000000001</c:v>
                </c:pt>
                <c:pt idx="205">
                  <c:v>0.50775999999999999</c:v>
                </c:pt>
                <c:pt idx="206">
                  <c:v>0.43580000000000002</c:v>
                </c:pt>
                <c:pt idx="207">
                  <c:v>0.34283000000000002</c:v>
                </c:pt>
                <c:pt idx="208">
                  <c:v>0.24787000000000001</c:v>
                </c:pt>
                <c:pt idx="209">
                  <c:v>0.21690000000000001</c:v>
                </c:pt>
                <c:pt idx="210">
                  <c:v>0.20093</c:v>
                </c:pt>
                <c:pt idx="211">
                  <c:v>0.14896999999999999</c:v>
                </c:pt>
                <c:pt idx="212">
                  <c:v>2.9000000000000001E-2</c:v>
                </c:pt>
                <c:pt idx="213">
                  <c:v>-5.5969999999999999E-2</c:v>
                </c:pt>
                <c:pt idx="214">
                  <c:v>-0.10893</c:v>
                </c:pt>
                <c:pt idx="215">
                  <c:v>-0.15690000000000001</c:v>
                </c:pt>
                <c:pt idx="216">
                  <c:v>-0.18085999999999999</c:v>
                </c:pt>
                <c:pt idx="217">
                  <c:v>-0.17882999999999999</c:v>
                </c:pt>
                <c:pt idx="218">
                  <c:v>-0.1128</c:v>
                </c:pt>
                <c:pt idx="219">
                  <c:v>-3.3759999999999998E-2</c:v>
                </c:pt>
                <c:pt idx="220">
                  <c:v>-3.7299999999999998E-3</c:v>
                </c:pt>
                <c:pt idx="221">
                  <c:v>5.3099999999999996E-3</c:v>
                </c:pt>
                <c:pt idx="222">
                  <c:v>-1.366E-2</c:v>
                </c:pt>
                <c:pt idx="223">
                  <c:v>-3.8629999999999998E-2</c:v>
                </c:pt>
                <c:pt idx="224">
                  <c:v>-3.2590000000000001E-2</c:v>
                </c:pt>
                <c:pt idx="225">
                  <c:v>-8.1559999999999994E-2</c:v>
                </c:pt>
                <c:pt idx="226">
                  <c:v>-8.652E-2</c:v>
                </c:pt>
                <c:pt idx="227">
                  <c:v>-9.1490000000000002E-2</c:v>
                </c:pt>
                <c:pt idx="228">
                  <c:v>-0.12146</c:v>
                </c:pt>
                <c:pt idx="229">
                  <c:v>-0.10142</c:v>
                </c:pt>
                <c:pt idx="230">
                  <c:v>-0.10939</c:v>
                </c:pt>
                <c:pt idx="231">
                  <c:v>-8.9349999999999999E-2</c:v>
                </c:pt>
                <c:pt idx="232">
                  <c:v>-5.2319999999999998E-2</c:v>
                </c:pt>
                <c:pt idx="233">
                  <c:v>-1.2899999999999999E-3</c:v>
                </c:pt>
                <c:pt idx="234">
                  <c:v>6.8750000000000006E-2</c:v>
                </c:pt>
                <c:pt idx="235">
                  <c:v>0.18978</c:v>
                </c:pt>
                <c:pt idx="236">
                  <c:v>0.31281999999999999</c:v>
                </c:pt>
                <c:pt idx="237">
                  <c:v>0.42385</c:v>
                </c:pt>
                <c:pt idx="238">
                  <c:v>0.54388000000000003</c:v>
                </c:pt>
                <c:pt idx="239">
                  <c:v>0.62492000000000003</c:v>
                </c:pt>
                <c:pt idx="240">
                  <c:v>0.70294999999999996</c:v>
                </c:pt>
                <c:pt idx="241">
                  <c:v>0.74297999999999997</c:v>
                </c:pt>
                <c:pt idx="242">
                  <c:v>0.71101999999999999</c:v>
                </c:pt>
                <c:pt idx="243">
                  <c:v>0.71204999999999996</c:v>
                </c:pt>
                <c:pt idx="244">
                  <c:v>0.70008999999999999</c:v>
                </c:pt>
                <c:pt idx="245">
                  <c:v>0.68611999999999995</c:v>
                </c:pt>
                <c:pt idx="246">
                  <c:v>0.64915</c:v>
                </c:pt>
                <c:pt idx="247">
                  <c:v>0.58618999999999999</c:v>
                </c:pt>
                <c:pt idx="248">
                  <c:v>0.59021999999999997</c:v>
                </c:pt>
                <c:pt idx="249">
                  <c:v>0.62726000000000004</c:v>
                </c:pt>
                <c:pt idx="250">
                  <c:v>0.61529</c:v>
                </c:pt>
                <c:pt idx="251">
                  <c:v>0.59231999999999996</c:v>
                </c:pt>
                <c:pt idx="252">
                  <c:v>0.61936000000000002</c:v>
                </c:pt>
                <c:pt idx="253">
                  <c:v>0.67639000000000005</c:v>
                </c:pt>
                <c:pt idx="254">
                  <c:v>0.64043000000000005</c:v>
                </c:pt>
                <c:pt idx="255">
                  <c:v>0.65246000000000004</c:v>
                </c:pt>
                <c:pt idx="256">
                  <c:v>0.64949000000000001</c:v>
                </c:pt>
                <c:pt idx="257">
                  <c:v>0.52053000000000005</c:v>
                </c:pt>
                <c:pt idx="258">
                  <c:v>0.42255999999999999</c:v>
                </c:pt>
                <c:pt idx="259">
                  <c:v>0.3296</c:v>
                </c:pt>
                <c:pt idx="260">
                  <c:v>0.24163000000000001</c:v>
                </c:pt>
                <c:pt idx="261">
                  <c:v>0.24965999999999999</c:v>
                </c:pt>
                <c:pt idx="262">
                  <c:v>0.1137</c:v>
                </c:pt>
                <c:pt idx="263">
                  <c:v>8.0729999999999996E-2</c:v>
                </c:pt>
                <c:pt idx="264">
                  <c:v>5.77E-3</c:v>
                </c:pt>
                <c:pt idx="265">
                  <c:v>-6.1999999999999998E-3</c:v>
                </c:pt>
                <c:pt idx="266">
                  <c:v>3.9829999999999997E-2</c:v>
                </c:pt>
                <c:pt idx="267">
                  <c:v>9.987E-2</c:v>
                </c:pt>
                <c:pt idx="268">
                  <c:v>0.1169</c:v>
                </c:pt>
                <c:pt idx="269">
                  <c:v>9.7930000000000003E-2</c:v>
                </c:pt>
                <c:pt idx="270">
                  <c:v>8.3970000000000003E-2</c:v>
                </c:pt>
                <c:pt idx="271">
                  <c:v>9.2999999999999999E-2</c:v>
                </c:pt>
                <c:pt idx="272">
                  <c:v>6.0400000000000002E-3</c:v>
                </c:pt>
                <c:pt idx="273">
                  <c:v>-3.2930000000000001E-2</c:v>
                </c:pt>
                <c:pt idx="274">
                  <c:v>-1.6899999999999998E-2</c:v>
                </c:pt>
                <c:pt idx="275">
                  <c:v>-4.086E-2</c:v>
                </c:pt>
                <c:pt idx="276">
                  <c:v>-7.6829999999999996E-2</c:v>
                </c:pt>
                <c:pt idx="277">
                  <c:v>-6.7790000000000003E-2</c:v>
                </c:pt>
                <c:pt idx="278">
                  <c:v>-1.8759999999999999E-2</c:v>
                </c:pt>
                <c:pt idx="279">
                  <c:v>7.8270000000000006E-2</c:v>
                </c:pt>
                <c:pt idx="280">
                  <c:v>0.16031000000000001</c:v>
                </c:pt>
                <c:pt idx="281">
                  <c:v>0.26634000000000002</c:v>
                </c:pt>
                <c:pt idx="282">
                  <c:v>0.39138000000000001</c:v>
                </c:pt>
                <c:pt idx="283">
                  <c:v>0.51541000000000003</c:v>
                </c:pt>
                <c:pt idx="284">
                  <c:v>0.64044000000000001</c:v>
                </c:pt>
                <c:pt idx="285">
                  <c:v>0.72248000000000001</c:v>
                </c:pt>
                <c:pt idx="286">
                  <c:v>0.59950999999999999</c:v>
                </c:pt>
                <c:pt idx="287">
                  <c:v>0.58455000000000001</c:v>
                </c:pt>
                <c:pt idx="288">
                  <c:v>0.75558000000000003</c:v>
                </c:pt>
                <c:pt idx="289">
                  <c:v>0.87161</c:v>
                </c:pt>
                <c:pt idx="290">
                  <c:v>0.41465000000000002</c:v>
                </c:pt>
                <c:pt idx="291">
                  <c:v>0.41868</c:v>
                </c:pt>
                <c:pt idx="292">
                  <c:v>0.35871999999999998</c:v>
                </c:pt>
                <c:pt idx="293">
                  <c:v>0.17874999999999999</c:v>
                </c:pt>
                <c:pt idx="294">
                  <c:v>0.10378</c:v>
                </c:pt>
                <c:pt idx="295">
                  <c:v>0.10382</c:v>
                </c:pt>
                <c:pt idx="296">
                  <c:v>0.13385</c:v>
                </c:pt>
                <c:pt idx="297">
                  <c:v>0.14688000000000001</c:v>
                </c:pt>
                <c:pt idx="298">
                  <c:v>4.6920000000000003E-2</c:v>
                </c:pt>
                <c:pt idx="299">
                  <c:v>3.7949999999999998E-2</c:v>
                </c:pt>
                <c:pt idx="300">
                  <c:v>-1.401E-2</c:v>
                </c:pt>
                <c:pt idx="301">
                  <c:v>-4.2979999999999997E-2</c:v>
                </c:pt>
                <c:pt idx="302">
                  <c:v>-5.4949999999999999E-2</c:v>
                </c:pt>
                <c:pt idx="303">
                  <c:v>-7.1910000000000002E-2</c:v>
                </c:pt>
                <c:pt idx="304">
                  <c:v>-4.1880000000000001E-2</c:v>
                </c:pt>
                <c:pt idx="305">
                  <c:v>-1.8400000000000001E-3</c:v>
                </c:pt>
                <c:pt idx="306">
                  <c:v>2.3189999999999999E-2</c:v>
                </c:pt>
                <c:pt idx="307">
                  <c:v>7.4219999999999994E-2</c:v>
                </c:pt>
                <c:pt idx="308">
                  <c:v>7.7259999999999995E-2</c:v>
                </c:pt>
                <c:pt idx="309">
                  <c:v>8.029E-2</c:v>
                </c:pt>
                <c:pt idx="310">
                  <c:v>0.12533</c:v>
                </c:pt>
                <c:pt idx="311">
                  <c:v>6.4360000000000001E-2</c:v>
                </c:pt>
                <c:pt idx="312">
                  <c:v>2.3900000000000002E-3</c:v>
                </c:pt>
                <c:pt idx="313">
                  <c:v>-3.9570000000000001E-2</c:v>
                </c:pt>
                <c:pt idx="314">
                  <c:v>-9.0539999999999995E-2</c:v>
                </c:pt>
                <c:pt idx="315">
                  <c:v>-0.14549999999999999</c:v>
                </c:pt>
                <c:pt idx="316">
                  <c:v>-0.21446999999999999</c:v>
                </c:pt>
                <c:pt idx="317">
                  <c:v>-0.23544000000000001</c:v>
                </c:pt>
                <c:pt idx="318">
                  <c:v>-0.2404</c:v>
                </c:pt>
                <c:pt idx="319">
                  <c:v>-0.22736999999999999</c:v>
                </c:pt>
                <c:pt idx="320">
                  <c:v>-0.22333</c:v>
                </c:pt>
                <c:pt idx="321">
                  <c:v>-0.27929999999999999</c:v>
                </c:pt>
                <c:pt idx="322">
                  <c:v>-0.31126999999999999</c:v>
                </c:pt>
                <c:pt idx="323">
                  <c:v>-0.33522999999999997</c:v>
                </c:pt>
                <c:pt idx="324">
                  <c:v>-0.34820000000000001</c:v>
                </c:pt>
                <c:pt idx="325">
                  <c:v>-0.33317000000000002</c:v>
                </c:pt>
                <c:pt idx="326">
                  <c:v>-0.30713000000000001</c:v>
                </c:pt>
                <c:pt idx="327">
                  <c:v>-0.27310000000000001</c:v>
                </c:pt>
                <c:pt idx="328">
                  <c:v>-0.20705999999999999</c:v>
                </c:pt>
                <c:pt idx="329">
                  <c:v>-0.17102999999999999</c:v>
                </c:pt>
                <c:pt idx="330">
                  <c:v>-0.16600000000000001</c:v>
                </c:pt>
                <c:pt idx="331">
                  <c:v>-0.14296</c:v>
                </c:pt>
                <c:pt idx="332">
                  <c:v>-0.10893</c:v>
                </c:pt>
                <c:pt idx="333">
                  <c:v>-7.3889999999999997E-2</c:v>
                </c:pt>
                <c:pt idx="334">
                  <c:v>-7.3859999999999995E-2</c:v>
                </c:pt>
                <c:pt idx="335">
                  <c:v>-6.8830000000000002E-2</c:v>
                </c:pt>
                <c:pt idx="336">
                  <c:v>-0.10879</c:v>
                </c:pt>
                <c:pt idx="337">
                  <c:v>-0.16175999999999999</c:v>
                </c:pt>
                <c:pt idx="338">
                  <c:v>-0.18071999999999999</c:v>
                </c:pt>
                <c:pt idx="339">
                  <c:v>-0.22969000000000001</c:v>
                </c:pt>
                <c:pt idx="340">
                  <c:v>-0.24765999999999999</c:v>
                </c:pt>
                <c:pt idx="341">
                  <c:v>-0.24162</c:v>
                </c:pt>
                <c:pt idx="342">
                  <c:v>-0.22359000000000001</c:v>
                </c:pt>
                <c:pt idx="343">
                  <c:v>-0.20355000000000001</c:v>
                </c:pt>
                <c:pt idx="344">
                  <c:v>-0.21052000000000001</c:v>
                </c:pt>
                <c:pt idx="345">
                  <c:v>-0.20649000000000001</c:v>
                </c:pt>
                <c:pt idx="346">
                  <c:v>-0.19345000000000001</c:v>
                </c:pt>
                <c:pt idx="347">
                  <c:v>-0.17441999999999999</c:v>
                </c:pt>
                <c:pt idx="348">
                  <c:v>-0.14939</c:v>
                </c:pt>
                <c:pt idx="349">
                  <c:v>-0.15834999999999999</c:v>
                </c:pt>
                <c:pt idx="350">
                  <c:v>-0.17832000000000001</c:v>
                </c:pt>
                <c:pt idx="351">
                  <c:v>-0.15028</c:v>
                </c:pt>
                <c:pt idx="352">
                  <c:v>-0.13225000000000001</c:v>
                </c:pt>
                <c:pt idx="353">
                  <c:v>-8.2220000000000001E-2</c:v>
                </c:pt>
                <c:pt idx="354">
                  <c:v>-3.1179999999999999E-2</c:v>
                </c:pt>
                <c:pt idx="355">
                  <c:v>-1.2149999999999999E-2</c:v>
                </c:pt>
                <c:pt idx="356">
                  <c:v>2.8900000000000002E-3</c:v>
                </c:pt>
                <c:pt idx="357">
                  <c:v>-4.2079999999999999E-2</c:v>
                </c:pt>
                <c:pt idx="358">
                  <c:v>-0.11605</c:v>
                </c:pt>
                <c:pt idx="359">
                  <c:v>-0.21101</c:v>
                </c:pt>
                <c:pt idx="360">
                  <c:v>-0.24098</c:v>
                </c:pt>
                <c:pt idx="361">
                  <c:v>-0.23794000000000001</c:v>
                </c:pt>
                <c:pt idx="362">
                  <c:v>-0.26290999999999998</c:v>
                </c:pt>
                <c:pt idx="363">
                  <c:v>-0.26688000000000001</c:v>
                </c:pt>
                <c:pt idx="364">
                  <c:v>-0.28683999999999998</c:v>
                </c:pt>
                <c:pt idx="365">
                  <c:v>-0.29981000000000002</c:v>
                </c:pt>
                <c:pt idx="366">
                  <c:v>-0.31677</c:v>
                </c:pt>
                <c:pt idx="367">
                  <c:v>-0.30074000000000001</c:v>
                </c:pt>
                <c:pt idx="368">
                  <c:v>-0.31970999999999999</c:v>
                </c:pt>
                <c:pt idx="369">
                  <c:v>-0.34666999999999998</c:v>
                </c:pt>
                <c:pt idx="370">
                  <c:v>-0.38463999999999998</c:v>
                </c:pt>
                <c:pt idx="371">
                  <c:v>-0.3926</c:v>
                </c:pt>
                <c:pt idx="372">
                  <c:v>-0.41256999999999999</c:v>
                </c:pt>
                <c:pt idx="373">
                  <c:v>-0.40454000000000001</c:v>
                </c:pt>
                <c:pt idx="374">
                  <c:v>-0.42949999999999999</c:v>
                </c:pt>
                <c:pt idx="375">
                  <c:v>-0.46246999999999999</c:v>
                </c:pt>
                <c:pt idx="376">
                  <c:v>-0.51044</c:v>
                </c:pt>
                <c:pt idx="377">
                  <c:v>-0.54039999999999999</c:v>
                </c:pt>
                <c:pt idx="378">
                  <c:v>-0.53137000000000001</c:v>
                </c:pt>
                <c:pt idx="379">
                  <c:v>-0.54932999999999998</c:v>
                </c:pt>
                <c:pt idx="380">
                  <c:v>-0.5363</c:v>
                </c:pt>
                <c:pt idx="381">
                  <c:v>-0.52027000000000001</c:v>
                </c:pt>
                <c:pt idx="382">
                  <c:v>-0.49623</c:v>
                </c:pt>
                <c:pt idx="383">
                  <c:v>-0.50919999999999999</c:v>
                </c:pt>
                <c:pt idx="384">
                  <c:v>-0.50016000000000005</c:v>
                </c:pt>
                <c:pt idx="385">
                  <c:v>-0.46712999999999999</c:v>
                </c:pt>
                <c:pt idx="386">
                  <c:v>-0.45810000000000001</c:v>
                </c:pt>
                <c:pt idx="387">
                  <c:v>-0.42706</c:v>
                </c:pt>
                <c:pt idx="388">
                  <c:v>-0.42803000000000002</c:v>
                </c:pt>
                <c:pt idx="389">
                  <c:v>-0.42098999999999998</c:v>
                </c:pt>
                <c:pt idx="390">
                  <c:v>-0.40095999999999998</c:v>
                </c:pt>
                <c:pt idx="391">
                  <c:v>-0.34693000000000002</c:v>
                </c:pt>
                <c:pt idx="392">
                  <c:v>-0.29088999999999998</c:v>
                </c:pt>
                <c:pt idx="393">
                  <c:v>-0.26885999999999999</c:v>
                </c:pt>
                <c:pt idx="394">
                  <c:v>-0.23782</c:v>
                </c:pt>
                <c:pt idx="395">
                  <c:v>-0.23479</c:v>
                </c:pt>
                <c:pt idx="396">
                  <c:v>-0.35276000000000002</c:v>
                </c:pt>
                <c:pt idx="397">
                  <c:v>-0.40672000000000003</c:v>
                </c:pt>
                <c:pt idx="398">
                  <c:v>-0.43969000000000003</c:v>
                </c:pt>
                <c:pt idx="399">
                  <c:v>-0.45765</c:v>
                </c:pt>
                <c:pt idx="400">
                  <c:v>-0.44762000000000002</c:v>
                </c:pt>
                <c:pt idx="401">
                  <c:v>-0.44858999999999999</c:v>
                </c:pt>
                <c:pt idx="402">
                  <c:v>-0.47854999999999998</c:v>
                </c:pt>
                <c:pt idx="403">
                  <c:v>-0.47852</c:v>
                </c:pt>
                <c:pt idx="404">
                  <c:v>-0.46749000000000002</c:v>
                </c:pt>
                <c:pt idx="405">
                  <c:v>-0.44345000000000001</c:v>
                </c:pt>
                <c:pt idx="406">
                  <c:v>-0.46942</c:v>
                </c:pt>
                <c:pt idx="407">
                  <c:v>-0.48437999999999998</c:v>
                </c:pt>
                <c:pt idx="408">
                  <c:v>-0.46834999999999999</c:v>
                </c:pt>
                <c:pt idx="409">
                  <c:v>-0.45532</c:v>
                </c:pt>
                <c:pt idx="410">
                  <c:v>-0.46028000000000002</c:v>
                </c:pt>
                <c:pt idx="411">
                  <c:v>-0.43625000000000003</c:v>
                </c:pt>
                <c:pt idx="412">
                  <c:v>-0.39021</c:v>
                </c:pt>
                <c:pt idx="413">
                  <c:v>-0.37118000000000001</c:v>
                </c:pt>
                <c:pt idx="414">
                  <c:v>-0.34815000000000002</c:v>
                </c:pt>
                <c:pt idx="415">
                  <c:v>-0.31111</c:v>
                </c:pt>
                <c:pt idx="416">
                  <c:v>-0.29008</c:v>
                </c:pt>
                <c:pt idx="417">
                  <c:v>-0.24704000000000001</c:v>
                </c:pt>
                <c:pt idx="418">
                  <c:v>-0.20701</c:v>
                </c:pt>
                <c:pt idx="419">
                  <c:v>-0.22098000000000001</c:v>
                </c:pt>
                <c:pt idx="420">
                  <c:v>-0.24493999999999999</c:v>
                </c:pt>
                <c:pt idx="421">
                  <c:v>-0.27090999999999998</c:v>
                </c:pt>
                <c:pt idx="422">
                  <c:v>-0.26687</c:v>
                </c:pt>
                <c:pt idx="423">
                  <c:v>-0.31784000000000001</c:v>
                </c:pt>
                <c:pt idx="424">
                  <c:v>-0.39581</c:v>
                </c:pt>
                <c:pt idx="425">
                  <c:v>-0.44777</c:v>
                </c:pt>
                <c:pt idx="426">
                  <c:v>-0.45973999999999998</c:v>
                </c:pt>
                <c:pt idx="427">
                  <c:v>-0.4627</c:v>
                </c:pt>
                <c:pt idx="428">
                  <c:v>-0.47066999999999998</c:v>
                </c:pt>
                <c:pt idx="429">
                  <c:v>-0.47164</c:v>
                </c:pt>
                <c:pt idx="430">
                  <c:v>-0.50960000000000005</c:v>
                </c:pt>
                <c:pt idx="431">
                  <c:v>-0.54557</c:v>
                </c:pt>
                <c:pt idx="432">
                  <c:v>-0.54654000000000003</c:v>
                </c:pt>
                <c:pt idx="433">
                  <c:v>-0.54049999999999998</c:v>
                </c:pt>
                <c:pt idx="434">
                  <c:v>-0.52246999999999999</c:v>
                </c:pt>
                <c:pt idx="435">
                  <c:v>-0.49142999999999998</c:v>
                </c:pt>
                <c:pt idx="436">
                  <c:v>-0.45939999999999998</c:v>
                </c:pt>
                <c:pt idx="437">
                  <c:v>-0.44836999999999999</c:v>
                </c:pt>
                <c:pt idx="438">
                  <c:v>-0.45033000000000001</c:v>
                </c:pt>
                <c:pt idx="439">
                  <c:v>-0.43430000000000002</c:v>
                </c:pt>
                <c:pt idx="440">
                  <c:v>-0.45025999999999999</c:v>
                </c:pt>
                <c:pt idx="441">
                  <c:v>-0.44923000000000002</c:v>
                </c:pt>
                <c:pt idx="442">
                  <c:v>-0.47320000000000001</c:v>
                </c:pt>
                <c:pt idx="443">
                  <c:v>-0.48915999999999998</c:v>
                </c:pt>
                <c:pt idx="444">
                  <c:v>-0.48113</c:v>
                </c:pt>
                <c:pt idx="445">
                  <c:v>-0.48509000000000002</c:v>
                </c:pt>
                <c:pt idx="446">
                  <c:v>-0.48405999999999999</c:v>
                </c:pt>
                <c:pt idx="447">
                  <c:v>-0.47303000000000001</c:v>
                </c:pt>
                <c:pt idx="448">
                  <c:v>-0.48198999999999997</c:v>
                </c:pt>
                <c:pt idx="449">
                  <c:v>-0.47896</c:v>
                </c:pt>
                <c:pt idx="450">
                  <c:v>-0.47492000000000001</c:v>
                </c:pt>
                <c:pt idx="451">
                  <c:v>-0.46089000000000002</c:v>
                </c:pt>
                <c:pt idx="452">
                  <c:v>-0.45585999999999999</c:v>
                </c:pt>
                <c:pt idx="453">
                  <c:v>-0.46982000000000002</c:v>
                </c:pt>
                <c:pt idx="454">
                  <c:v>-0.47978999999999999</c:v>
                </c:pt>
                <c:pt idx="455">
                  <c:v>-0.46775</c:v>
                </c:pt>
                <c:pt idx="456">
                  <c:v>-0.47371999999999997</c:v>
                </c:pt>
                <c:pt idx="457">
                  <c:v>-0.47769</c:v>
                </c:pt>
                <c:pt idx="458">
                  <c:v>-0.47865000000000002</c:v>
                </c:pt>
                <c:pt idx="459">
                  <c:v>-0.45961999999999997</c:v>
                </c:pt>
                <c:pt idx="460">
                  <c:v>-0.46259</c:v>
                </c:pt>
                <c:pt idx="461">
                  <c:v>-0.45055000000000001</c:v>
                </c:pt>
                <c:pt idx="462">
                  <c:v>-0.45751999999999998</c:v>
                </c:pt>
                <c:pt idx="463">
                  <c:v>-0.44847999999999999</c:v>
                </c:pt>
                <c:pt idx="464">
                  <c:v>-0.44845000000000002</c:v>
                </c:pt>
                <c:pt idx="465">
                  <c:v>-0.43541999999999997</c:v>
                </c:pt>
                <c:pt idx="466">
                  <c:v>-0.43337999999999999</c:v>
                </c:pt>
                <c:pt idx="467">
                  <c:v>-0.42235</c:v>
                </c:pt>
                <c:pt idx="468">
                  <c:v>-0.46231</c:v>
                </c:pt>
                <c:pt idx="469">
                  <c:v>-0.48927999999999999</c:v>
                </c:pt>
                <c:pt idx="470">
                  <c:v>-0.54125000000000001</c:v>
                </c:pt>
                <c:pt idx="471">
                  <c:v>-0.60421000000000002</c:v>
                </c:pt>
                <c:pt idx="472">
                  <c:v>-0.68118000000000001</c:v>
                </c:pt>
                <c:pt idx="473">
                  <c:v>-0.70713999999999999</c:v>
                </c:pt>
                <c:pt idx="474">
                  <c:v>-0.70511000000000001</c:v>
                </c:pt>
                <c:pt idx="475">
                  <c:v>-0.71208000000000005</c:v>
                </c:pt>
                <c:pt idx="476">
                  <c:v>-0.70104</c:v>
                </c:pt>
                <c:pt idx="477">
                  <c:v>-0.71401000000000003</c:v>
                </c:pt>
                <c:pt idx="478">
                  <c:v>-0.70796999999999999</c:v>
                </c:pt>
                <c:pt idx="479">
                  <c:v>-0.69994000000000001</c:v>
                </c:pt>
                <c:pt idx="480">
                  <c:v>-0.69691000000000003</c:v>
                </c:pt>
                <c:pt idx="481">
                  <c:v>-0.71087</c:v>
                </c:pt>
                <c:pt idx="482">
                  <c:v>-0.73284000000000005</c:v>
                </c:pt>
                <c:pt idx="483">
                  <c:v>-0.74380000000000002</c:v>
                </c:pt>
                <c:pt idx="484">
                  <c:v>-0.70577000000000001</c:v>
                </c:pt>
                <c:pt idx="485">
                  <c:v>-0.69074000000000002</c:v>
                </c:pt>
                <c:pt idx="486">
                  <c:v>-0.66969999999999996</c:v>
                </c:pt>
                <c:pt idx="487">
                  <c:v>-0.62766999999999995</c:v>
                </c:pt>
                <c:pt idx="488">
                  <c:v>-0.61063999999999996</c:v>
                </c:pt>
                <c:pt idx="489">
                  <c:v>-0.58460000000000001</c:v>
                </c:pt>
                <c:pt idx="490">
                  <c:v>-0.55357000000000001</c:v>
                </c:pt>
                <c:pt idx="491">
                  <c:v>-0.52153000000000005</c:v>
                </c:pt>
                <c:pt idx="492">
                  <c:v>-0.47549999999999998</c:v>
                </c:pt>
                <c:pt idx="493">
                  <c:v>-0.43047000000000002</c:v>
                </c:pt>
                <c:pt idx="494">
                  <c:v>-0.36442999999999998</c:v>
                </c:pt>
                <c:pt idx="495">
                  <c:v>-0.29339999999999999</c:v>
                </c:pt>
                <c:pt idx="496">
                  <c:v>-0.24736</c:v>
                </c:pt>
                <c:pt idx="497">
                  <c:v>-0.24732999999999999</c:v>
                </c:pt>
                <c:pt idx="498">
                  <c:v>-0.2273</c:v>
                </c:pt>
                <c:pt idx="499">
                  <c:v>-0.28226000000000001</c:v>
                </c:pt>
                <c:pt idx="500">
                  <c:v>-0.34122999999999998</c:v>
                </c:pt>
                <c:pt idx="501">
                  <c:v>-0.37419000000000002</c:v>
                </c:pt>
                <c:pt idx="502">
                  <c:v>-0.38816000000000001</c:v>
                </c:pt>
                <c:pt idx="503">
                  <c:v>-0.37813000000000002</c:v>
                </c:pt>
                <c:pt idx="504">
                  <c:v>-0.36509000000000003</c:v>
                </c:pt>
                <c:pt idx="505">
                  <c:v>-0.34505999999999998</c:v>
                </c:pt>
                <c:pt idx="506">
                  <c:v>-0.31902000000000003</c:v>
                </c:pt>
                <c:pt idx="507">
                  <c:v>-0.27999000000000002</c:v>
                </c:pt>
                <c:pt idx="508">
                  <c:v>-0.21396000000000001</c:v>
                </c:pt>
                <c:pt idx="509">
                  <c:v>-0.14892</c:v>
                </c:pt>
                <c:pt idx="510">
                  <c:v>-0.10088999999999999</c:v>
                </c:pt>
                <c:pt idx="511">
                  <c:v>-6.6850000000000007E-2</c:v>
                </c:pt>
                <c:pt idx="512">
                  <c:v>-3.9820000000000001E-2</c:v>
                </c:pt>
                <c:pt idx="513">
                  <c:v>-5.4789999999999998E-2</c:v>
                </c:pt>
                <c:pt idx="514">
                  <c:v>-2.6749999999999999E-2</c:v>
                </c:pt>
                <c:pt idx="515">
                  <c:v>-3.4720000000000001E-2</c:v>
                </c:pt>
                <c:pt idx="516">
                  <c:v>-0.10969</c:v>
                </c:pt>
                <c:pt idx="517">
                  <c:v>-0.11465</c:v>
                </c:pt>
                <c:pt idx="518">
                  <c:v>-0.16062000000000001</c:v>
                </c:pt>
                <c:pt idx="519">
                  <c:v>-0.22958000000000001</c:v>
                </c:pt>
                <c:pt idx="520">
                  <c:v>-0.28555000000000003</c:v>
                </c:pt>
                <c:pt idx="521">
                  <c:v>-0.32151999999999997</c:v>
                </c:pt>
                <c:pt idx="522">
                  <c:v>-0.31947999999999999</c:v>
                </c:pt>
                <c:pt idx="523">
                  <c:v>-0.30945</c:v>
                </c:pt>
                <c:pt idx="524">
                  <c:v>-0.30241000000000001</c:v>
                </c:pt>
                <c:pt idx="525">
                  <c:v>-0.28638000000000002</c:v>
                </c:pt>
                <c:pt idx="526">
                  <c:v>-0.26634999999999998</c:v>
                </c:pt>
                <c:pt idx="527">
                  <c:v>-0.23730999999999999</c:v>
                </c:pt>
                <c:pt idx="528">
                  <c:v>-0.26828000000000002</c:v>
                </c:pt>
                <c:pt idx="529">
                  <c:v>-0.24923999999999999</c:v>
                </c:pt>
                <c:pt idx="530">
                  <c:v>-0.23621</c:v>
                </c:pt>
                <c:pt idx="531">
                  <c:v>-0.23118</c:v>
                </c:pt>
                <c:pt idx="532">
                  <c:v>-0.27814</c:v>
                </c:pt>
                <c:pt idx="533">
                  <c:v>-0.29510999999999998</c:v>
                </c:pt>
                <c:pt idx="534">
                  <c:v>-0.28506999999999999</c:v>
                </c:pt>
                <c:pt idx="535">
                  <c:v>-0.27504000000000001</c:v>
                </c:pt>
                <c:pt idx="536">
                  <c:v>-0.24601000000000001</c:v>
                </c:pt>
                <c:pt idx="537">
                  <c:v>-0.20696999999999999</c:v>
                </c:pt>
                <c:pt idx="538">
                  <c:v>-0.18093999999999999</c:v>
                </c:pt>
                <c:pt idx="539">
                  <c:v>-0.1789</c:v>
                </c:pt>
                <c:pt idx="540">
                  <c:v>-0.16386999999999999</c:v>
                </c:pt>
                <c:pt idx="541">
                  <c:v>-0.15884000000000001</c:v>
                </c:pt>
                <c:pt idx="542">
                  <c:v>-0.13780000000000001</c:v>
                </c:pt>
                <c:pt idx="543">
                  <c:v>-0.12977</c:v>
                </c:pt>
                <c:pt idx="544">
                  <c:v>-0.13974</c:v>
                </c:pt>
                <c:pt idx="545">
                  <c:v>-0.17469999999999999</c:v>
                </c:pt>
                <c:pt idx="546">
                  <c:v>-0.15067</c:v>
                </c:pt>
                <c:pt idx="547">
                  <c:v>-0.12463</c:v>
                </c:pt>
                <c:pt idx="548">
                  <c:v>-0.1086</c:v>
                </c:pt>
                <c:pt idx="549">
                  <c:v>-0.10757</c:v>
                </c:pt>
                <c:pt idx="550">
                  <c:v>-0.13653000000000001</c:v>
                </c:pt>
                <c:pt idx="551">
                  <c:v>-0.1835</c:v>
                </c:pt>
                <c:pt idx="552">
                  <c:v>-0.19445999999999999</c:v>
                </c:pt>
                <c:pt idx="553">
                  <c:v>-0.21343000000000001</c:v>
                </c:pt>
                <c:pt idx="554">
                  <c:v>-0.19639999999999999</c:v>
                </c:pt>
                <c:pt idx="555">
                  <c:v>-0.18536</c:v>
                </c:pt>
                <c:pt idx="556">
                  <c:v>-0.13433</c:v>
                </c:pt>
                <c:pt idx="557">
                  <c:v>-0.10629</c:v>
                </c:pt>
                <c:pt idx="558">
                  <c:v>-5.7259999999999998E-2</c:v>
                </c:pt>
                <c:pt idx="559">
                  <c:v>-2.3230000000000001E-2</c:v>
                </c:pt>
                <c:pt idx="560">
                  <c:v>1.1809999999999999E-2</c:v>
                </c:pt>
                <c:pt idx="561">
                  <c:v>3.6839999999999998E-2</c:v>
                </c:pt>
                <c:pt idx="562">
                  <c:v>-1.112E-2</c:v>
                </c:pt>
                <c:pt idx="563">
                  <c:v>-7.7090000000000006E-2</c:v>
                </c:pt>
                <c:pt idx="564">
                  <c:v>-9.8059999999999994E-2</c:v>
                </c:pt>
                <c:pt idx="565">
                  <c:v>-0.10902000000000001</c:v>
                </c:pt>
                <c:pt idx="566">
                  <c:v>-0.14199000000000001</c:v>
                </c:pt>
                <c:pt idx="567">
                  <c:v>-0.17696000000000001</c:v>
                </c:pt>
                <c:pt idx="568">
                  <c:v>-0.20992</c:v>
                </c:pt>
                <c:pt idx="569">
                  <c:v>-0.19089</c:v>
                </c:pt>
                <c:pt idx="570">
                  <c:v>-0.18185000000000001</c:v>
                </c:pt>
                <c:pt idx="571">
                  <c:v>-0.14882000000000001</c:v>
                </c:pt>
                <c:pt idx="572">
                  <c:v>-0.11879000000000001</c:v>
                </c:pt>
                <c:pt idx="573">
                  <c:v>-0.11175</c:v>
                </c:pt>
                <c:pt idx="574">
                  <c:v>-8.8719999999999993E-2</c:v>
                </c:pt>
                <c:pt idx="575">
                  <c:v>-8.8679999999999995E-2</c:v>
                </c:pt>
                <c:pt idx="576">
                  <c:v>-0.11265</c:v>
                </c:pt>
                <c:pt idx="577">
                  <c:v>-0.19062000000000001</c:v>
                </c:pt>
                <c:pt idx="578">
                  <c:v>-0.20358000000000001</c:v>
                </c:pt>
                <c:pt idx="579">
                  <c:v>-0.25155</c:v>
                </c:pt>
                <c:pt idx="580">
                  <c:v>-0.28050999999999998</c:v>
                </c:pt>
                <c:pt idx="581">
                  <c:v>-0.28748000000000001</c:v>
                </c:pt>
                <c:pt idx="582">
                  <c:v>-0.28644999999999998</c:v>
                </c:pt>
                <c:pt idx="583">
                  <c:v>-0.32240999999999997</c:v>
                </c:pt>
                <c:pt idx="584">
                  <c:v>-0.33338000000000001</c:v>
                </c:pt>
                <c:pt idx="585">
                  <c:v>-0.32334000000000002</c:v>
                </c:pt>
                <c:pt idx="586">
                  <c:v>-0.32030999999999998</c:v>
                </c:pt>
                <c:pt idx="587">
                  <c:v>-0.32228000000000001</c:v>
                </c:pt>
                <c:pt idx="588">
                  <c:v>-0.31424000000000002</c:v>
                </c:pt>
                <c:pt idx="589">
                  <c:v>-0.31420999999999999</c:v>
                </c:pt>
                <c:pt idx="590">
                  <c:v>-0.31117</c:v>
                </c:pt>
                <c:pt idx="591">
                  <c:v>-0.31413999999999997</c:v>
                </c:pt>
                <c:pt idx="592">
                  <c:v>-0.33011000000000001</c:v>
                </c:pt>
                <c:pt idx="593">
                  <c:v>-0.34606999999999999</c:v>
                </c:pt>
                <c:pt idx="594">
                  <c:v>-0.34704000000000002</c:v>
                </c:pt>
                <c:pt idx="595">
                  <c:v>-0.33800999999999998</c:v>
                </c:pt>
                <c:pt idx="596">
                  <c:v>-0.33696999999999999</c:v>
                </c:pt>
                <c:pt idx="597">
                  <c:v>-0.32194</c:v>
                </c:pt>
                <c:pt idx="598">
                  <c:v>-0.31390000000000001</c:v>
                </c:pt>
                <c:pt idx="599">
                  <c:v>-0.30486999999999997</c:v>
                </c:pt>
                <c:pt idx="600">
                  <c:v>-0.29683999999999999</c:v>
                </c:pt>
                <c:pt idx="601">
                  <c:v>-0.31280000000000002</c:v>
                </c:pt>
                <c:pt idx="602">
                  <c:v>-0.31877</c:v>
                </c:pt>
                <c:pt idx="603">
                  <c:v>-0.32573000000000002</c:v>
                </c:pt>
                <c:pt idx="604">
                  <c:v>-0.32269999999999999</c:v>
                </c:pt>
                <c:pt idx="605">
                  <c:v>-0.31867000000000001</c:v>
                </c:pt>
                <c:pt idx="606">
                  <c:v>-0.34662999999999999</c:v>
                </c:pt>
                <c:pt idx="607">
                  <c:v>-0.35560000000000003</c:v>
                </c:pt>
                <c:pt idx="608">
                  <c:v>-0.35555999999999999</c:v>
                </c:pt>
                <c:pt idx="609">
                  <c:v>-0.37752999999999998</c:v>
                </c:pt>
                <c:pt idx="610">
                  <c:v>-0.40150000000000002</c:v>
                </c:pt>
                <c:pt idx="611">
                  <c:v>-0.41746</c:v>
                </c:pt>
                <c:pt idx="612">
                  <c:v>-0.42742999999999998</c:v>
                </c:pt>
                <c:pt idx="613">
                  <c:v>-0.41438999999999998</c:v>
                </c:pt>
                <c:pt idx="614">
                  <c:v>-0.42836000000000002</c:v>
                </c:pt>
                <c:pt idx="615">
                  <c:v>-0.42232999999999998</c:v>
                </c:pt>
                <c:pt idx="616">
                  <c:v>-0.42129</c:v>
                </c:pt>
                <c:pt idx="617">
                  <c:v>-0.40426000000000001</c:v>
                </c:pt>
                <c:pt idx="618">
                  <c:v>-0.38822000000000001</c:v>
                </c:pt>
                <c:pt idx="619">
                  <c:v>-0.38618999999999998</c:v>
                </c:pt>
                <c:pt idx="620">
                  <c:v>-0.38816000000000001</c:v>
                </c:pt>
                <c:pt idx="621">
                  <c:v>-0.39112000000000002</c:v>
                </c:pt>
                <c:pt idx="622">
                  <c:v>-0.38508999999999999</c:v>
                </c:pt>
                <c:pt idx="623">
                  <c:v>-0.37806000000000001</c:v>
                </c:pt>
                <c:pt idx="624">
                  <c:v>-0.39801999999999998</c:v>
                </c:pt>
                <c:pt idx="625">
                  <c:v>-0.43198999999999999</c:v>
                </c:pt>
                <c:pt idx="626">
                  <c:v>-0.49495</c:v>
                </c:pt>
                <c:pt idx="627">
                  <c:v>-0.53291999999999995</c:v>
                </c:pt>
                <c:pt idx="628">
                  <c:v>-0.58689000000000002</c:v>
                </c:pt>
                <c:pt idx="629">
                  <c:v>-0.59284999999999999</c:v>
                </c:pt>
                <c:pt idx="630">
                  <c:v>-0.59682000000000002</c:v>
                </c:pt>
                <c:pt idx="631">
                  <c:v>-0.58277999999999996</c:v>
                </c:pt>
                <c:pt idx="632">
                  <c:v>-0.57274999999999998</c:v>
                </c:pt>
                <c:pt idx="633">
                  <c:v>-0.56872</c:v>
                </c:pt>
                <c:pt idx="634">
                  <c:v>-0.55967999999999996</c:v>
                </c:pt>
                <c:pt idx="635">
                  <c:v>-0.54964999999999997</c:v>
                </c:pt>
                <c:pt idx="636">
                  <c:v>-0.55061000000000004</c:v>
                </c:pt>
                <c:pt idx="637">
                  <c:v>-0.55457999999999996</c:v>
                </c:pt>
                <c:pt idx="638">
                  <c:v>-0.55054999999999998</c:v>
                </c:pt>
                <c:pt idx="639">
                  <c:v>-0.54151000000000005</c:v>
                </c:pt>
                <c:pt idx="640">
                  <c:v>-0.53847999999999996</c:v>
                </c:pt>
                <c:pt idx="641">
                  <c:v>-0.52744000000000002</c:v>
                </c:pt>
                <c:pt idx="642">
                  <c:v>-0.50541000000000003</c:v>
                </c:pt>
                <c:pt idx="643">
                  <c:v>-0.48837999999999998</c:v>
                </c:pt>
                <c:pt idx="644">
                  <c:v>-0.47933999999999999</c:v>
                </c:pt>
                <c:pt idx="645">
                  <c:v>-0.46531</c:v>
                </c:pt>
                <c:pt idx="646">
                  <c:v>-0.46127000000000001</c:v>
                </c:pt>
                <c:pt idx="647">
                  <c:v>-0.45423999999999998</c:v>
                </c:pt>
                <c:pt idx="648">
                  <c:v>-0.44821</c:v>
                </c:pt>
                <c:pt idx="649">
                  <c:v>-0.44317000000000001</c:v>
                </c:pt>
                <c:pt idx="650">
                  <c:v>-0.44413999999999998</c:v>
                </c:pt>
                <c:pt idx="651">
                  <c:v>-0.44711000000000001</c:v>
                </c:pt>
                <c:pt idx="652">
                  <c:v>-0.44507000000000002</c:v>
                </c:pt>
                <c:pt idx="653">
                  <c:v>-0.45504</c:v>
                </c:pt>
                <c:pt idx="654">
                  <c:v>-0.44800000000000001</c:v>
                </c:pt>
                <c:pt idx="655">
                  <c:v>-0.43997000000000003</c:v>
                </c:pt>
                <c:pt idx="656">
                  <c:v>-0.43193999999999999</c:v>
                </c:pt>
                <c:pt idx="657">
                  <c:v>-0.4229</c:v>
                </c:pt>
                <c:pt idx="658">
                  <c:v>-0.41387000000000002</c:v>
                </c:pt>
                <c:pt idx="659">
                  <c:v>-0.40583000000000002</c:v>
                </c:pt>
                <c:pt idx="660">
                  <c:v>-0.39279999999999998</c:v>
                </c:pt>
                <c:pt idx="661">
                  <c:v>-0.38177</c:v>
                </c:pt>
                <c:pt idx="662">
                  <c:v>-0.38473000000000002</c:v>
                </c:pt>
                <c:pt idx="663">
                  <c:v>-0.37869999999999998</c:v>
                </c:pt>
                <c:pt idx="664">
                  <c:v>-0.37766</c:v>
                </c:pt>
                <c:pt idx="665">
                  <c:v>-0.37463000000000002</c:v>
                </c:pt>
                <c:pt idx="666">
                  <c:v>-0.36459999999999998</c:v>
                </c:pt>
                <c:pt idx="667">
                  <c:v>-0.35355999999999999</c:v>
                </c:pt>
                <c:pt idx="668">
                  <c:v>-0.36053000000000002</c:v>
                </c:pt>
                <c:pt idx="669">
                  <c:v>-0.35449000000000003</c:v>
                </c:pt>
                <c:pt idx="670">
                  <c:v>-0.35045999999999999</c:v>
                </c:pt>
                <c:pt idx="671">
                  <c:v>-0.35743000000000003</c:v>
                </c:pt>
                <c:pt idx="672">
                  <c:v>-0.36939</c:v>
                </c:pt>
                <c:pt idx="673">
                  <c:v>-0.37635999999999997</c:v>
                </c:pt>
                <c:pt idx="674">
                  <c:v>-0.38632</c:v>
                </c:pt>
                <c:pt idx="675">
                  <c:v>-0.38729000000000002</c:v>
                </c:pt>
                <c:pt idx="676">
                  <c:v>-0.38225999999999999</c:v>
                </c:pt>
                <c:pt idx="677">
                  <c:v>-0.37822</c:v>
                </c:pt>
                <c:pt idx="678">
                  <c:v>-0.40619</c:v>
                </c:pt>
                <c:pt idx="679">
                  <c:v>-0.39616000000000001</c:v>
                </c:pt>
                <c:pt idx="680">
                  <c:v>-0.38412000000000002</c:v>
                </c:pt>
                <c:pt idx="681">
                  <c:v>-0.37208999999999998</c:v>
                </c:pt>
                <c:pt idx="682">
                  <c:v>-0.35404999999999998</c:v>
                </c:pt>
                <c:pt idx="683">
                  <c:v>-0.35802</c:v>
                </c:pt>
                <c:pt idx="684">
                  <c:v>-0.34099000000000002</c:v>
                </c:pt>
                <c:pt idx="685">
                  <c:v>-0.33095000000000002</c:v>
                </c:pt>
                <c:pt idx="686">
                  <c:v>-0.32391999999999999</c:v>
                </c:pt>
                <c:pt idx="687">
                  <c:v>-0.30487999999999998</c:v>
                </c:pt>
                <c:pt idx="688">
                  <c:v>-0.29185</c:v>
                </c:pt>
                <c:pt idx="689">
                  <c:v>-0.28182000000000001</c:v>
                </c:pt>
                <c:pt idx="690">
                  <c:v>-0.26978000000000002</c:v>
                </c:pt>
                <c:pt idx="691">
                  <c:v>-0.25874999999999998</c:v>
                </c:pt>
                <c:pt idx="692">
                  <c:v>-0.24671000000000001</c:v>
                </c:pt>
                <c:pt idx="693">
                  <c:v>-0.23468</c:v>
                </c:pt>
                <c:pt idx="694">
                  <c:v>-0.22165000000000001</c:v>
                </c:pt>
                <c:pt idx="695">
                  <c:v>-0.20960999999999999</c:v>
                </c:pt>
                <c:pt idx="696">
                  <c:v>-0.20158000000000001</c:v>
                </c:pt>
                <c:pt idx="697">
                  <c:v>-0.19053999999999999</c:v>
                </c:pt>
                <c:pt idx="698">
                  <c:v>-0.18951000000000001</c:v>
                </c:pt>
                <c:pt idx="699">
                  <c:v>-0.18148</c:v>
                </c:pt>
                <c:pt idx="700">
                  <c:v>-0.16844000000000001</c:v>
                </c:pt>
                <c:pt idx="701">
                  <c:v>-0.15640999999999999</c:v>
                </c:pt>
                <c:pt idx="702">
                  <c:v>-0.14837</c:v>
                </c:pt>
                <c:pt idx="703">
                  <c:v>-0.14534</c:v>
                </c:pt>
                <c:pt idx="704">
                  <c:v>-0.12831000000000001</c:v>
                </c:pt>
                <c:pt idx="705">
                  <c:v>-0.11527</c:v>
                </c:pt>
                <c:pt idx="706">
                  <c:v>-0.10624</c:v>
                </c:pt>
                <c:pt idx="707">
                  <c:v>-0.10421</c:v>
                </c:pt>
                <c:pt idx="708">
                  <c:v>-0.10117</c:v>
                </c:pt>
                <c:pt idx="709">
                  <c:v>-0.11414000000000001</c:v>
                </c:pt>
                <c:pt idx="710">
                  <c:v>-0.11310000000000001</c:v>
                </c:pt>
                <c:pt idx="711">
                  <c:v>-0.14607000000000001</c:v>
                </c:pt>
                <c:pt idx="712">
                  <c:v>-0.16703999999999999</c:v>
                </c:pt>
                <c:pt idx="713">
                  <c:v>-0.158</c:v>
                </c:pt>
                <c:pt idx="714">
                  <c:v>-0.15997</c:v>
                </c:pt>
                <c:pt idx="715">
                  <c:v>-0.15393000000000001</c:v>
                </c:pt>
                <c:pt idx="716">
                  <c:v>-0.1479</c:v>
                </c:pt>
                <c:pt idx="717">
                  <c:v>-0.13986999999999999</c:v>
                </c:pt>
                <c:pt idx="718">
                  <c:v>-0.12683</c:v>
                </c:pt>
                <c:pt idx="719">
                  <c:v>-0.1158</c:v>
                </c:pt>
                <c:pt idx="720">
                  <c:v>-0.10576000000000001</c:v>
                </c:pt>
                <c:pt idx="721">
                  <c:v>-0.10673000000000001</c:v>
                </c:pt>
                <c:pt idx="722">
                  <c:v>-0.1137</c:v>
                </c:pt>
                <c:pt idx="723">
                  <c:v>-0.12166</c:v>
                </c:pt>
                <c:pt idx="724">
                  <c:v>-0.11963</c:v>
                </c:pt>
                <c:pt idx="725">
                  <c:v>-0.11559</c:v>
                </c:pt>
                <c:pt idx="726">
                  <c:v>-0.10956</c:v>
                </c:pt>
                <c:pt idx="727">
                  <c:v>-0.10753</c:v>
                </c:pt>
                <c:pt idx="728">
                  <c:v>-0.10149</c:v>
                </c:pt>
                <c:pt idx="729">
                  <c:v>-0.10246</c:v>
                </c:pt>
                <c:pt idx="730">
                  <c:v>-9.6420000000000006E-2</c:v>
                </c:pt>
                <c:pt idx="731">
                  <c:v>-9.8390000000000005E-2</c:v>
                </c:pt>
                <c:pt idx="732">
                  <c:v>-9.0359999999999996E-2</c:v>
                </c:pt>
                <c:pt idx="733">
                  <c:v>-7.9320000000000002E-2</c:v>
                </c:pt>
                <c:pt idx="734">
                  <c:v>-6.9290000000000004E-2</c:v>
                </c:pt>
                <c:pt idx="735">
                  <c:v>-6.3259999999999997E-2</c:v>
                </c:pt>
                <c:pt idx="736">
                  <c:v>-5.4219999999999997E-2</c:v>
                </c:pt>
                <c:pt idx="737">
                  <c:v>-5.0189999999999999E-2</c:v>
                </c:pt>
                <c:pt idx="738">
                  <c:v>-4.6149999999999997E-2</c:v>
                </c:pt>
                <c:pt idx="739">
                  <c:v>-4.1119999999999997E-2</c:v>
                </c:pt>
                <c:pt idx="740">
                  <c:v>-3.909E-2</c:v>
                </c:pt>
                <c:pt idx="741">
                  <c:v>-5.305E-2</c:v>
                </c:pt>
                <c:pt idx="742">
                  <c:v>-4.9020000000000001E-2</c:v>
                </c:pt>
                <c:pt idx="743">
                  <c:v>-4.2979999999999997E-2</c:v>
                </c:pt>
                <c:pt idx="744">
                  <c:v>-3.5950000000000003E-2</c:v>
                </c:pt>
                <c:pt idx="745">
                  <c:v>-2.8920000000000001E-2</c:v>
                </c:pt>
                <c:pt idx="746">
                  <c:v>-2.6880000000000001E-2</c:v>
                </c:pt>
                <c:pt idx="747">
                  <c:v>-2.1850000000000001E-2</c:v>
                </c:pt>
                <c:pt idx="748">
                  <c:v>-2.7810000000000001E-2</c:v>
                </c:pt>
                <c:pt idx="749">
                  <c:v>-3.5779999999999999E-2</c:v>
                </c:pt>
                <c:pt idx="750">
                  <c:v>-3.6749999999999998E-2</c:v>
                </c:pt>
                <c:pt idx="751">
                  <c:v>-4.2709999999999998E-2</c:v>
                </c:pt>
                <c:pt idx="752">
                  <c:v>-5.1679999999999997E-2</c:v>
                </c:pt>
                <c:pt idx="753">
                  <c:v>-5.0639999999999998E-2</c:v>
                </c:pt>
                <c:pt idx="754">
                  <c:v>-5.7610000000000001E-2</c:v>
                </c:pt>
                <c:pt idx="755">
                  <c:v>-4.9579999999999999E-2</c:v>
                </c:pt>
                <c:pt idx="756">
                  <c:v>-4.1540000000000001E-2</c:v>
                </c:pt>
                <c:pt idx="757">
                  <c:v>-3.9510000000000003E-2</c:v>
                </c:pt>
                <c:pt idx="758">
                  <c:v>-4.0469999999999999E-2</c:v>
                </c:pt>
                <c:pt idx="759">
                  <c:v>-4.444E-2</c:v>
                </c:pt>
                <c:pt idx="760">
                  <c:v>-3.041E-2</c:v>
                </c:pt>
                <c:pt idx="761">
                  <c:v>-3.2370000000000003E-2</c:v>
                </c:pt>
                <c:pt idx="762">
                  <c:v>-3.2340000000000001E-2</c:v>
                </c:pt>
                <c:pt idx="763">
                  <c:v>-2.631E-2</c:v>
                </c:pt>
                <c:pt idx="764">
                  <c:v>-1.3270000000000001E-2</c:v>
                </c:pt>
                <c:pt idx="765">
                  <c:v>-2.2399999999999998E-3</c:v>
                </c:pt>
                <c:pt idx="766">
                  <c:v>8.0000000000000004E-4</c:v>
                </c:pt>
                <c:pt idx="767">
                  <c:v>5.8300000000000001E-3</c:v>
                </c:pt>
                <c:pt idx="768">
                  <c:v>1.086E-2</c:v>
                </c:pt>
                <c:pt idx="769">
                  <c:v>2.3900000000000001E-2</c:v>
                </c:pt>
                <c:pt idx="770">
                  <c:v>3.8929999999999999E-2</c:v>
                </c:pt>
                <c:pt idx="771">
                  <c:v>4.4970000000000003E-2</c:v>
                </c:pt>
                <c:pt idx="772">
                  <c:v>5.3999999999999999E-2</c:v>
                </c:pt>
                <c:pt idx="773">
                  <c:v>6.2030000000000002E-2</c:v>
                </c:pt>
                <c:pt idx="774">
                  <c:v>7.4069999999999997E-2</c:v>
                </c:pt>
                <c:pt idx="775">
                  <c:v>6.8099999999999994E-2</c:v>
                </c:pt>
                <c:pt idx="776">
                  <c:v>6.8140000000000006E-2</c:v>
                </c:pt>
                <c:pt idx="777">
                  <c:v>6.8169999999999994E-2</c:v>
                </c:pt>
                <c:pt idx="778">
                  <c:v>5.3199999999999997E-2</c:v>
                </c:pt>
                <c:pt idx="779">
                  <c:v>4.1239999999999999E-2</c:v>
                </c:pt>
                <c:pt idx="780">
                  <c:v>5.2700000000000004E-3</c:v>
                </c:pt>
                <c:pt idx="781">
                  <c:v>-1.8689999999999998E-2</c:v>
                </c:pt>
                <c:pt idx="782">
                  <c:v>-3.066E-2</c:v>
                </c:pt>
                <c:pt idx="783">
                  <c:v>-5.7630000000000001E-2</c:v>
                </c:pt>
                <c:pt idx="784">
                  <c:v>-6.5589999999999996E-2</c:v>
                </c:pt>
                <c:pt idx="785">
                  <c:v>-6.4560000000000006E-2</c:v>
                </c:pt>
                <c:pt idx="786">
                  <c:v>-7.9530000000000003E-2</c:v>
                </c:pt>
                <c:pt idx="787">
                  <c:v>-9.7489999999999993E-2</c:v>
                </c:pt>
                <c:pt idx="788">
                  <c:v>-0.10246</c:v>
                </c:pt>
                <c:pt idx="789">
                  <c:v>-9.7420000000000007E-2</c:v>
                </c:pt>
                <c:pt idx="790">
                  <c:v>-9.1389999999999999E-2</c:v>
                </c:pt>
                <c:pt idx="791">
                  <c:v>-8.5360000000000005E-2</c:v>
                </c:pt>
                <c:pt idx="792">
                  <c:v>-7.6319999999999999E-2</c:v>
                </c:pt>
                <c:pt idx="793">
                  <c:v>-7.9289999999999999E-2</c:v>
                </c:pt>
                <c:pt idx="794">
                  <c:v>-8.7249999999999994E-2</c:v>
                </c:pt>
                <c:pt idx="795">
                  <c:v>-8.6220000000000005E-2</c:v>
                </c:pt>
                <c:pt idx="796">
                  <c:v>-8.8190000000000004E-2</c:v>
                </c:pt>
                <c:pt idx="797">
                  <c:v>-0.10115</c:v>
                </c:pt>
                <c:pt idx="798">
                  <c:v>-0.10012</c:v>
                </c:pt>
                <c:pt idx="799">
                  <c:v>-9.9080000000000001E-2</c:v>
                </c:pt>
                <c:pt idx="800">
                  <c:v>-9.8049999999999998E-2</c:v>
                </c:pt>
                <c:pt idx="801">
                  <c:v>-9.3020000000000005E-2</c:v>
                </c:pt>
                <c:pt idx="802">
                  <c:v>-8.8980000000000004E-2</c:v>
                </c:pt>
                <c:pt idx="803">
                  <c:v>-8.3949999999999997E-2</c:v>
                </c:pt>
                <c:pt idx="804">
                  <c:v>-7.0910000000000001E-2</c:v>
                </c:pt>
                <c:pt idx="805">
                  <c:v>-6.0879999999999997E-2</c:v>
                </c:pt>
                <c:pt idx="806">
                  <c:v>-4.8849999999999998E-2</c:v>
                </c:pt>
                <c:pt idx="807">
                  <c:v>-3.8809999999999997E-2</c:v>
                </c:pt>
                <c:pt idx="808">
                  <c:v>-3.2779999999999997E-2</c:v>
                </c:pt>
                <c:pt idx="809">
                  <c:v>-2.9739999999999999E-2</c:v>
                </c:pt>
                <c:pt idx="810">
                  <c:v>-2.6710000000000001E-2</c:v>
                </c:pt>
                <c:pt idx="811">
                  <c:v>-2.2679999999999999E-2</c:v>
                </c:pt>
                <c:pt idx="812">
                  <c:v>-1.6639999999999999E-2</c:v>
                </c:pt>
                <c:pt idx="813">
                  <c:v>-7.6099999999999996E-3</c:v>
                </c:pt>
                <c:pt idx="814">
                  <c:v>-4.5799999999999999E-3</c:v>
                </c:pt>
                <c:pt idx="815">
                  <c:v>-5.4000000000000001E-4</c:v>
                </c:pt>
                <c:pt idx="816">
                  <c:v>6.4900000000000001E-3</c:v>
                </c:pt>
                <c:pt idx="817">
                  <c:v>2.053E-2</c:v>
                </c:pt>
                <c:pt idx="818">
                  <c:v>3.1559999999999998E-2</c:v>
                </c:pt>
                <c:pt idx="819">
                  <c:v>4.5589999999999999E-2</c:v>
                </c:pt>
                <c:pt idx="820">
                  <c:v>5.7630000000000001E-2</c:v>
                </c:pt>
                <c:pt idx="821">
                  <c:v>6.6659999999999997E-2</c:v>
                </c:pt>
                <c:pt idx="822">
                  <c:v>7.5700000000000003E-2</c:v>
                </c:pt>
                <c:pt idx="823">
                  <c:v>8.473E-2</c:v>
                </c:pt>
                <c:pt idx="824">
                  <c:v>8.9760000000000006E-2</c:v>
                </c:pt>
                <c:pt idx="825">
                  <c:v>9.1800000000000007E-2</c:v>
                </c:pt>
                <c:pt idx="826">
                  <c:v>9.1829999999999995E-2</c:v>
                </c:pt>
                <c:pt idx="827">
                  <c:v>7.5870000000000007E-2</c:v>
                </c:pt>
                <c:pt idx="828">
                  <c:v>6.7900000000000002E-2</c:v>
                </c:pt>
                <c:pt idx="829">
                  <c:v>4.8930000000000001E-2</c:v>
                </c:pt>
                <c:pt idx="830">
                  <c:v>4.0969999999999999E-2</c:v>
                </c:pt>
                <c:pt idx="831">
                  <c:v>2.1999999999999999E-2</c:v>
                </c:pt>
                <c:pt idx="832">
                  <c:v>1.004E-2</c:v>
                </c:pt>
                <c:pt idx="833">
                  <c:v>-3.9300000000000003E-3</c:v>
                </c:pt>
                <c:pt idx="834">
                  <c:v>-1.3899999999999999E-2</c:v>
                </c:pt>
                <c:pt idx="835">
                  <c:v>-1.8859999999999998E-2</c:v>
                </c:pt>
                <c:pt idx="836">
                  <c:v>-1.583E-2</c:v>
                </c:pt>
                <c:pt idx="837">
                  <c:v>-6.79E-3</c:v>
                </c:pt>
                <c:pt idx="838">
                  <c:v>-7.7600000000000004E-3</c:v>
                </c:pt>
                <c:pt idx="839">
                  <c:v>-1.1730000000000001E-2</c:v>
                </c:pt>
                <c:pt idx="840">
                  <c:v>-2.6900000000000001E-3</c:v>
                </c:pt>
                <c:pt idx="841">
                  <c:v>1.34E-3</c:v>
                </c:pt>
                <c:pt idx="842">
                  <c:v>1.0370000000000001E-2</c:v>
                </c:pt>
                <c:pt idx="843">
                  <c:v>1.2409999999999999E-2</c:v>
                </c:pt>
                <c:pt idx="844">
                  <c:v>9.4400000000000005E-3</c:v>
                </c:pt>
                <c:pt idx="845">
                  <c:v>1.9480000000000001E-2</c:v>
                </c:pt>
                <c:pt idx="846">
                  <c:v>1.451E-2</c:v>
                </c:pt>
                <c:pt idx="847">
                  <c:v>1.4540000000000001E-2</c:v>
                </c:pt>
                <c:pt idx="848">
                  <c:v>2.6579999999999999E-2</c:v>
                </c:pt>
                <c:pt idx="849">
                  <c:v>3.6609999999999997E-2</c:v>
                </c:pt>
                <c:pt idx="850">
                  <c:v>4.6649999999999997E-2</c:v>
                </c:pt>
                <c:pt idx="851">
                  <c:v>5.0680000000000003E-2</c:v>
                </c:pt>
                <c:pt idx="852">
                  <c:v>6.071E-2</c:v>
                </c:pt>
                <c:pt idx="853">
                  <c:v>7.1749999999999994E-2</c:v>
                </c:pt>
                <c:pt idx="854">
                  <c:v>7.4779999999999999E-2</c:v>
                </c:pt>
                <c:pt idx="855">
                  <c:v>7.4819999999999998E-2</c:v>
                </c:pt>
                <c:pt idx="856">
                  <c:v>6.2850000000000003E-2</c:v>
                </c:pt>
                <c:pt idx="857">
                  <c:v>6.3880000000000006E-2</c:v>
                </c:pt>
                <c:pt idx="858">
                  <c:v>7.392E-2</c:v>
                </c:pt>
                <c:pt idx="859">
                  <c:v>8.1949999999999995E-2</c:v>
                </c:pt>
                <c:pt idx="860">
                  <c:v>9.2990000000000003E-2</c:v>
                </c:pt>
                <c:pt idx="861">
                  <c:v>0.10602</c:v>
                </c:pt>
                <c:pt idx="862">
                  <c:v>0.11805</c:v>
                </c:pt>
                <c:pt idx="863">
                  <c:v>0.12609000000000001</c:v>
                </c:pt>
                <c:pt idx="864">
                  <c:v>0.13311999999999999</c:v>
                </c:pt>
                <c:pt idx="865">
                  <c:v>0.13916000000000001</c:v>
                </c:pt>
                <c:pt idx="866">
                  <c:v>0.13719000000000001</c:v>
                </c:pt>
                <c:pt idx="867">
                  <c:v>0.13522000000000001</c:v>
                </c:pt>
                <c:pt idx="868">
                  <c:v>0.11026</c:v>
                </c:pt>
                <c:pt idx="869">
                  <c:v>9.6290000000000001E-2</c:v>
                </c:pt>
                <c:pt idx="870">
                  <c:v>9.332E-2</c:v>
                </c:pt>
                <c:pt idx="871">
                  <c:v>8.9359999999999995E-2</c:v>
                </c:pt>
                <c:pt idx="872">
                  <c:v>8.5389999999999994E-2</c:v>
                </c:pt>
                <c:pt idx="873">
                  <c:v>8.5430000000000006E-2</c:v>
                </c:pt>
                <c:pt idx="874">
                  <c:v>7.1459999999999996E-2</c:v>
                </c:pt>
                <c:pt idx="875">
                  <c:v>6.7489999999999994E-2</c:v>
                </c:pt>
                <c:pt idx="876">
                  <c:v>6.1530000000000001E-2</c:v>
                </c:pt>
                <c:pt idx="877">
                  <c:v>5.4559999999999997E-2</c:v>
                </c:pt>
                <c:pt idx="878">
                  <c:v>5.0599999999999999E-2</c:v>
                </c:pt>
                <c:pt idx="879">
                  <c:v>4.863E-2</c:v>
                </c:pt>
                <c:pt idx="880">
                  <c:v>4.9660000000000003E-2</c:v>
                </c:pt>
                <c:pt idx="881">
                  <c:v>4.6699999999999998E-2</c:v>
                </c:pt>
                <c:pt idx="882">
                  <c:v>4.573E-2</c:v>
                </c:pt>
                <c:pt idx="883">
                  <c:v>4.3770000000000003E-2</c:v>
                </c:pt>
                <c:pt idx="884">
                  <c:v>4.0800000000000003E-2</c:v>
                </c:pt>
                <c:pt idx="885">
                  <c:v>2.5829999999999999E-2</c:v>
                </c:pt>
                <c:pt idx="886">
                  <c:v>2.887E-2</c:v>
                </c:pt>
                <c:pt idx="887">
                  <c:v>2.5899999999999999E-2</c:v>
                </c:pt>
                <c:pt idx="888">
                  <c:v>2.5940000000000001E-2</c:v>
                </c:pt>
                <c:pt idx="889">
                  <c:v>2.997E-2</c:v>
                </c:pt>
                <c:pt idx="890">
                  <c:v>2.9000000000000001E-2</c:v>
                </c:pt>
                <c:pt idx="891">
                  <c:v>3.6040000000000003E-2</c:v>
                </c:pt>
                <c:pt idx="892">
                  <c:v>4.5069999999999999E-2</c:v>
                </c:pt>
                <c:pt idx="893">
                  <c:v>3.8109999999999998E-2</c:v>
                </c:pt>
                <c:pt idx="894">
                  <c:v>3.814E-2</c:v>
                </c:pt>
                <c:pt idx="895">
                  <c:v>3.4169999999999999E-2</c:v>
                </c:pt>
                <c:pt idx="896">
                  <c:v>3.8210000000000001E-2</c:v>
                </c:pt>
                <c:pt idx="897">
                  <c:v>3.424E-2</c:v>
                </c:pt>
                <c:pt idx="898">
                  <c:v>3.3270000000000001E-2</c:v>
                </c:pt>
                <c:pt idx="899">
                  <c:v>4.231E-2</c:v>
                </c:pt>
                <c:pt idx="900">
                  <c:v>4.8340000000000001E-2</c:v>
                </c:pt>
                <c:pt idx="901">
                  <c:v>6.5379999999999994E-2</c:v>
                </c:pt>
                <c:pt idx="902">
                  <c:v>8.541E-2</c:v>
                </c:pt>
                <c:pt idx="903">
                  <c:v>0.10244</c:v>
                </c:pt>
                <c:pt idx="904">
                  <c:v>0.11148</c:v>
                </c:pt>
                <c:pt idx="905">
                  <c:v>0.11951000000000001</c:v>
                </c:pt>
                <c:pt idx="906">
                  <c:v>0.13255</c:v>
                </c:pt>
                <c:pt idx="907">
                  <c:v>0.14358000000000001</c:v>
                </c:pt>
                <c:pt idx="908">
                  <c:v>0.15361</c:v>
                </c:pt>
                <c:pt idx="909">
                  <c:v>0.15665000000000001</c:v>
                </c:pt>
                <c:pt idx="910">
                  <c:v>0.15568000000000001</c:v>
                </c:pt>
                <c:pt idx="911">
                  <c:v>0.15972</c:v>
                </c:pt>
                <c:pt idx="912">
                  <c:v>0.11675000000000001</c:v>
                </c:pt>
                <c:pt idx="913">
                  <c:v>0.11677999999999999</c:v>
                </c:pt>
                <c:pt idx="914">
                  <c:v>0.12482</c:v>
                </c:pt>
                <c:pt idx="915">
                  <c:v>0.13084999999999999</c:v>
                </c:pt>
                <c:pt idx="916">
                  <c:v>0.13988999999999999</c:v>
                </c:pt>
                <c:pt idx="917">
                  <c:v>0.14491999999999999</c:v>
                </c:pt>
                <c:pt idx="918">
                  <c:v>0.14094999999999999</c:v>
                </c:pt>
                <c:pt idx="919">
                  <c:v>0.14399000000000001</c:v>
                </c:pt>
                <c:pt idx="920">
                  <c:v>0.14802000000000001</c:v>
                </c:pt>
                <c:pt idx="921">
                  <c:v>0.15706000000000001</c:v>
                </c:pt>
                <c:pt idx="922">
                  <c:v>0.16508999999999999</c:v>
                </c:pt>
                <c:pt idx="923">
                  <c:v>0.17312</c:v>
                </c:pt>
                <c:pt idx="924">
                  <c:v>0.18015999999999999</c:v>
                </c:pt>
                <c:pt idx="925">
                  <c:v>0.18518999999999999</c:v>
                </c:pt>
                <c:pt idx="926">
                  <c:v>0.19322</c:v>
                </c:pt>
                <c:pt idx="927">
                  <c:v>0.20125999999999999</c:v>
                </c:pt>
                <c:pt idx="928">
                  <c:v>0.20629</c:v>
                </c:pt>
                <c:pt idx="929">
                  <c:v>0.21132999999999999</c:v>
                </c:pt>
                <c:pt idx="930">
                  <c:v>0.21235999999999999</c:v>
                </c:pt>
                <c:pt idx="931">
                  <c:v>0.21439</c:v>
                </c:pt>
                <c:pt idx="932">
                  <c:v>0.20743</c:v>
                </c:pt>
                <c:pt idx="933">
                  <c:v>0.19846</c:v>
                </c:pt>
                <c:pt idx="934">
                  <c:v>0.20050000000000001</c:v>
                </c:pt>
                <c:pt idx="935">
                  <c:v>0.19553000000000001</c:v>
                </c:pt>
                <c:pt idx="936">
                  <c:v>0.19756000000000001</c:v>
                </c:pt>
                <c:pt idx="937">
                  <c:v>0.18859999999999999</c:v>
                </c:pt>
                <c:pt idx="938">
                  <c:v>0.17963000000000001</c:v>
                </c:pt>
                <c:pt idx="939">
                  <c:v>0.18067</c:v>
                </c:pt>
                <c:pt idx="940">
                  <c:v>0.1847</c:v>
                </c:pt>
                <c:pt idx="941">
                  <c:v>0.17673</c:v>
                </c:pt>
                <c:pt idx="942">
                  <c:v>0.17277000000000001</c:v>
                </c:pt>
                <c:pt idx="943">
                  <c:v>0.17979999999999999</c:v>
                </c:pt>
                <c:pt idx="944">
                  <c:v>0.18784000000000001</c:v>
                </c:pt>
                <c:pt idx="945">
                  <c:v>0.19886999999999999</c:v>
                </c:pt>
                <c:pt idx="946">
                  <c:v>0.19389999999999999</c:v>
                </c:pt>
                <c:pt idx="947">
                  <c:v>0.19594</c:v>
                </c:pt>
                <c:pt idx="948">
                  <c:v>0.20397000000000001</c:v>
                </c:pt>
                <c:pt idx="949">
                  <c:v>0.21101</c:v>
                </c:pt>
                <c:pt idx="950">
                  <c:v>0.21204000000000001</c:v>
                </c:pt>
                <c:pt idx="951">
                  <c:v>0.21807000000000001</c:v>
                </c:pt>
                <c:pt idx="952">
                  <c:v>0.22511</c:v>
                </c:pt>
                <c:pt idx="953">
                  <c:v>0.23114000000000001</c:v>
                </c:pt>
                <c:pt idx="954">
                  <c:v>0.24417</c:v>
                </c:pt>
                <c:pt idx="955">
                  <c:v>0.25520999999999999</c:v>
                </c:pt>
                <c:pt idx="956">
                  <c:v>0.26523999999999998</c:v>
                </c:pt>
                <c:pt idx="957">
                  <c:v>0.27328000000000002</c:v>
                </c:pt>
                <c:pt idx="958">
                  <c:v>0.28331000000000001</c:v>
                </c:pt>
                <c:pt idx="959">
                  <c:v>0.28533999999999998</c:v>
                </c:pt>
                <c:pt idx="960">
                  <c:v>0.28038000000000002</c:v>
                </c:pt>
                <c:pt idx="961">
                  <c:v>0.28240999999999999</c:v>
                </c:pt>
                <c:pt idx="962">
                  <c:v>0.28644999999999998</c:v>
                </c:pt>
                <c:pt idx="963">
                  <c:v>0.28848000000000001</c:v>
                </c:pt>
                <c:pt idx="964">
                  <c:v>0.29350999999999999</c:v>
                </c:pt>
                <c:pt idx="965">
                  <c:v>0.30054999999999998</c:v>
                </c:pt>
                <c:pt idx="966">
                  <c:v>0.30358000000000002</c:v>
                </c:pt>
                <c:pt idx="967">
                  <c:v>0.30262</c:v>
                </c:pt>
                <c:pt idx="968">
                  <c:v>0.30464999999999998</c:v>
                </c:pt>
                <c:pt idx="969">
                  <c:v>0.30868000000000001</c:v>
                </c:pt>
                <c:pt idx="970">
                  <c:v>0.30371999999999999</c:v>
                </c:pt>
                <c:pt idx="971">
                  <c:v>0.31274999999999997</c:v>
                </c:pt>
                <c:pt idx="972">
                  <c:v>0.31779000000000002</c:v>
                </c:pt>
                <c:pt idx="973">
                  <c:v>0.32181999999999999</c:v>
                </c:pt>
                <c:pt idx="974">
                  <c:v>0.32784999999999997</c:v>
                </c:pt>
                <c:pt idx="975">
                  <c:v>0.33689000000000002</c:v>
                </c:pt>
                <c:pt idx="976">
                  <c:v>0.34692000000000001</c:v>
                </c:pt>
                <c:pt idx="977">
                  <c:v>0.35095999999999999</c:v>
                </c:pt>
                <c:pt idx="978">
                  <c:v>0.35698999999999997</c:v>
                </c:pt>
                <c:pt idx="979">
                  <c:v>0.35702</c:v>
                </c:pt>
                <c:pt idx="980">
                  <c:v>0.35105999999999998</c:v>
                </c:pt>
                <c:pt idx="981">
                  <c:v>0.33809</c:v>
                </c:pt>
                <c:pt idx="982">
                  <c:v>0.33212000000000003</c:v>
                </c:pt>
                <c:pt idx="983">
                  <c:v>0.33216000000000001</c:v>
                </c:pt>
                <c:pt idx="984">
                  <c:v>0.31818999999999997</c:v>
                </c:pt>
                <c:pt idx="985">
                  <c:v>0.30723</c:v>
                </c:pt>
                <c:pt idx="986">
                  <c:v>0.29226000000000002</c:v>
                </c:pt>
                <c:pt idx="987">
                  <c:v>0.28028999999999998</c:v>
                </c:pt>
                <c:pt idx="988">
                  <c:v>0.27533000000000002</c:v>
                </c:pt>
                <c:pt idx="989">
                  <c:v>0.25235999999999997</c:v>
                </c:pt>
                <c:pt idx="990">
                  <c:v>0.2414</c:v>
                </c:pt>
                <c:pt idx="991">
                  <c:v>0.24543000000000001</c:v>
                </c:pt>
                <c:pt idx="992">
                  <c:v>0.24246000000000001</c:v>
                </c:pt>
                <c:pt idx="993">
                  <c:v>0.2475</c:v>
                </c:pt>
                <c:pt idx="994">
                  <c:v>0.24853</c:v>
                </c:pt>
                <c:pt idx="995">
                  <c:v>0.25257000000000002</c:v>
                </c:pt>
                <c:pt idx="996">
                  <c:v>0.25159999999999999</c:v>
                </c:pt>
                <c:pt idx="997">
                  <c:v>0.24662999999999999</c:v>
                </c:pt>
                <c:pt idx="998">
                  <c:v>0.23966999999999999</c:v>
                </c:pt>
                <c:pt idx="999">
                  <c:v>0.25269999999999998</c:v>
                </c:pt>
                <c:pt idx="1000">
                  <c:v>0.26273999999999997</c:v>
                </c:pt>
                <c:pt idx="1001">
                  <c:v>0.27677000000000002</c:v>
                </c:pt>
                <c:pt idx="1002">
                  <c:v>0.29480000000000001</c:v>
                </c:pt>
                <c:pt idx="1003">
                  <c:v>0.30784</c:v>
                </c:pt>
                <c:pt idx="1004">
                  <c:v>0.31986999999999999</c:v>
                </c:pt>
                <c:pt idx="1005">
                  <c:v>0.33389999999999997</c:v>
                </c:pt>
                <c:pt idx="1006">
                  <c:v>0.35193999999999998</c:v>
                </c:pt>
                <c:pt idx="1007">
                  <c:v>0.36197000000000001</c:v>
                </c:pt>
                <c:pt idx="1008">
                  <c:v>0.36401</c:v>
                </c:pt>
                <c:pt idx="1009">
                  <c:v>0.37103999999999998</c:v>
                </c:pt>
                <c:pt idx="1010">
                  <c:v>0.37107000000000001</c:v>
                </c:pt>
                <c:pt idx="1011">
                  <c:v>0.36210999999999999</c:v>
                </c:pt>
                <c:pt idx="1012">
                  <c:v>0.36414000000000002</c:v>
                </c:pt>
                <c:pt idx="1013">
                  <c:v>0.36318</c:v>
                </c:pt>
                <c:pt idx="1014">
                  <c:v>0.36120999999999998</c:v>
                </c:pt>
                <c:pt idx="1015">
                  <c:v>0.36824000000000001</c:v>
                </c:pt>
                <c:pt idx="1016">
                  <c:v>0.37328</c:v>
                </c:pt>
                <c:pt idx="1017">
                  <c:v>0.38030999999999998</c:v>
                </c:pt>
                <c:pt idx="1018">
                  <c:v>0.39534999999999998</c:v>
                </c:pt>
                <c:pt idx="1019">
                  <c:v>0.40738000000000002</c:v>
                </c:pt>
                <c:pt idx="1020">
                  <c:v>0.41641</c:v>
                </c:pt>
                <c:pt idx="1021">
                  <c:v>0.41544999999999999</c:v>
                </c:pt>
                <c:pt idx="1022">
                  <c:v>0.41748000000000002</c:v>
                </c:pt>
                <c:pt idx="1023">
                  <c:v>0.40751999999999999</c:v>
                </c:pt>
                <c:pt idx="1024">
                  <c:v>0.39655000000000001</c:v>
                </c:pt>
                <c:pt idx="1025">
                  <c:v>0.39057999999999998</c:v>
                </c:pt>
                <c:pt idx="1026">
                  <c:v>0.39262000000000002</c:v>
                </c:pt>
                <c:pt idx="1027">
                  <c:v>0.39765</c:v>
                </c:pt>
                <c:pt idx="1028">
                  <c:v>0.40368999999999999</c:v>
                </c:pt>
                <c:pt idx="1029">
                  <c:v>0.41171999999999997</c:v>
                </c:pt>
                <c:pt idx="1030">
                  <c:v>0.42375000000000002</c:v>
                </c:pt>
                <c:pt idx="1031">
                  <c:v>0.43779000000000001</c:v>
                </c:pt>
                <c:pt idx="1032">
                  <c:v>0.44882</c:v>
                </c:pt>
                <c:pt idx="1033">
                  <c:v>0.45384999999999998</c:v>
                </c:pt>
                <c:pt idx="1034">
                  <c:v>0.45789000000000002</c:v>
                </c:pt>
                <c:pt idx="1035">
                  <c:v>0.44891999999999999</c:v>
                </c:pt>
                <c:pt idx="1036">
                  <c:v>0.44296000000000002</c:v>
                </c:pt>
                <c:pt idx="1037">
                  <c:v>0.43698999999999999</c:v>
                </c:pt>
                <c:pt idx="1038">
                  <c:v>0.43002000000000001</c:v>
                </c:pt>
                <c:pt idx="1039">
                  <c:v>0.41805999999999999</c:v>
                </c:pt>
                <c:pt idx="1040">
                  <c:v>0.39909</c:v>
                </c:pt>
                <c:pt idx="1041">
                  <c:v>0.39812999999999998</c:v>
                </c:pt>
                <c:pt idx="1042">
                  <c:v>0.38616</c:v>
                </c:pt>
                <c:pt idx="1043">
                  <c:v>0.38318999999999998</c:v>
                </c:pt>
                <c:pt idx="1044">
                  <c:v>0.38123000000000001</c:v>
                </c:pt>
                <c:pt idx="1045">
                  <c:v>0.38525999999999999</c:v>
                </c:pt>
                <c:pt idx="1046">
                  <c:v>0.36730000000000002</c:v>
                </c:pt>
                <c:pt idx="1047">
                  <c:v>0.39833000000000002</c:v>
                </c:pt>
                <c:pt idx="1048">
                  <c:v>0.42436000000000001</c:v>
                </c:pt>
                <c:pt idx="1049">
                  <c:v>0.45440000000000003</c:v>
                </c:pt>
                <c:pt idx="1050">
                  <c:v>0.48942999999999998</c:v>
                </c:pt>
                <c:pt idx="1051">
                  <c:v>0.52046999999999999</c:v>
                </c:pt>
                <c:pt idx="1052">
                  <c:v>0.54649999999999999</c:v>
                </c:pt>
                <c:pt idx="1059">
                  <c:v>0.70974000000000004</c:v>
                </c:pt>
                <c:pt idx="1060">
                  <c:v>0.68176999999999999</c:v>
                </c:pt>
                <c:pt idx="1061">
                  <c:v>0.69579999999999997</c:v>
                </c:pt>
                <c:pt idx="1062">
                  <c:v>0.70284000000000002</c:v>
                </c:pt>
                <c:pt idx="1063">
                  <c:v>0.71087</c:v>
                </c:pt>
                <c:pt idx="1064">
                  <c:v>0.71791000000000005</c:v>
                </c:pt>
                <c:pt idx="1065">
                  <c:v>0.72594000000000003</c:v>
                </c:pt>
                <c:pt idx="1066">
                  <c:v>0.72197</c:v>
                </c:pt>
                <c:pt idx="1067">
                  <c:v>0.71801000000000004</c:v>
                </c:pt>
                <c:pt idx="1068">
                  <c:v>0.70804</c:v>
                </c:pt>
                <c:pt idx="1069">
                  <c:v>0.66108</c:v>
                </c:pt>
                <c:pt idx="1070">
                  <c:v>0.65710999999999997</c:v>
                </c:pt>
                <c:pt idx="1071">
                  <c:v>0.64514000000000005</c:v>
                </c:pt>
                <c:pt idx="1072">
                  <c:v>0.63717999999999997</c:v>
                </c:pt>
                <c:pt idx="1073">
                  <c:v>0.64220999999999995</c:v>
                </c:pt>
                <c:pt idx="1074">
                  <c:v>0.59025000000000005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82848"/>
        <c:axId val="119184384"/>
      </c:lineChart>
      <c:catAx>
        <c:axId val="119171328"/>
        <c:scaling>
          <c:orientation val="maxMin"/>
        </c:scaling>
        <c:delete val="0"/>
        <c:axPos val="t"/>
        <c:numFmt formatCode="mm/dd/yy;@" sourceLinked="1"/>
        <c:majorTickMark val="none"/>
        <c:minorTickMark val="none"/>
        <c:tickLblPos val="high"/>
        <c:spPr>
          <a:ln w="3175">
            <a:noFill/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81312"/>
        <c:crosses val="autoZero"/>
        <c:auto val="0"/>
        <c:lblAlgn val="ctr"/>
        <c:lblOffset val="100"/>
        <c:tickLblSkip val="50"/>
        <c:tickMarkSkip val="1"/>
        <c:noMultiLvlLbl val="0"/>
      </c:catAx>
      <c:valAx>
        <c:axId val="119181312"/>
        <c:scaling>
          <c:orientation val="maxMin"/>
          <c:min val="-7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71328"/>
        <c:crosses val="autoZero"/>
        <c:crossBetween val="between"/>
      </c:valAx>
      <c:catAx>
        <c:axId val="119182848"/>
        <c:scaling>
          <c:orientation val="maxMin"/>
        </c:scaling>
        <c:delete val="1"/>
        <c:axPos val="t"/>
        <c:numFmt formatCode="mm/dd/yy;@" sourceLinked="1"/>
        <c:majorTickMark val="out"/>
        <c:minorTickMark val="none"/>
        <c:tickLblPos val="nextTo"/>
        <c:crossAx val="119184384"/>
        <c:crosses val="max"/>
        <c:auto val="0"/>
        <c:lblAlgn val="ctr"/>
        <c:lblOffset val="100"/>
        <c:noMultiLvlLbl val="0"/>
      </c:catAx>
      <c:valAx>
        <c:axId val="119184384"/>
        <c:scaling>
          <c:orientation val="minMax"/>
        </c:scaling>
        <c:delete val="0"/>
        <c:axPos val="l"/>
        <c:numFmt formatCode="0.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182848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2814814814814799"/>
          <c:y val="0.18518518518518501"/>
          <c:w val="0.28152028846981197"/>
          <c:h val="0.12201197894169299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666666666666693E-2"/>
          <c:y val="4.3572984749455299E-2"/>
          <c:w val="0.88740740740740698"/>
          <c:h val="0.82570806100217897"/>
        </c:manualLayout>
      </c:layout>
      <c:lineChart>
        <c:grouping val="standard"/>
        <c:varyColors val="0"/>
        <c:ser>
          <c:idx val="1"/>
          <c:order val="0"/>
          <c:tx>
            <c:strRef>
              <c:f>'CCI and Gas Prices Data'!$B$12</c:f>
              <c:strCache>
                <c:ptCount val="1"/>
                <c:pt idx="0">
                  <c:v>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Gas Prices Data'!$A$156:$A$230</c:f>
              <c:numCache>
                <c:formatCode>mm/dd/yy;@</c:formatCode>
                <c:ptCount val="75"/>
                <c:pt idx="0">
                  <c:v>39635</c:v>
                </c:pt>
                <c:pt idx="1">
                  <c:v>39629</c:v>
                </c:pt>
                <c:pt idx="2">
                  <c:v>39622</c:v>
                </c:pt>
                <c:pt idx="3">
                  <c:v>39614</c:v>
                </c:pt>
                <c:pt idx="4">
                  <c:v>39607</c:v>
                </c:pt>
                <c:pt idx="5">
                  <c:v>39600</c:v>
                </c:pt>
                <c:pt idx="6">
                  <c:v>39593</c:v>
                </c:pt>
                <c:pt idx="7">
                  <c:v>39586</c:v>
                </c:pt>
                <c:pt idx="8">
                  <c:v>39579</c:v>
                </c:pt>
                <c:pt idx="9">
                  <c:v>39572</c:v>
                </c:pt>
                <c:pt idx="10">
                  <c:v>39565</c:v>
                </c:pt>
                <c:pt idx="11">
                  <c:v>39558</c:v>
                </c:pt>
                <c:pt idx="12">
                  <c:v>39551</c:v>
                </c:pt>
                <c:pt idx="13">
                  <c:v>39544</c:v>
                </c:pt>
                <c:pt idx="14">
                  <c:v>39537</c:v>
                </c:pt>
                <c:pt idx="15">
                  <c:v>39529</c:v>
                </c:pt>
                <c:pt idx="16">
                  <c:v>39523</c:v>
                </c:pt>
                <c:pt idx="17">
                  <c:v>39516</c:v>
                </c:pt>
                <c:pt idx="18">
                  <c:v>39509</c:v>
                </c:pt>
                <c:pt idx="19">
                  <c:v>39502</c:v>
                </c:pt>
                <c:pt idx="20">
                  <c:v>39495</c:v>
                </c:pt>
                <c:pt idx="21">
                  <c:v>39489</c:v>
                </c:pt>
                <c:pt idx="22">
                  <c:v>39481</c:v>
                </c:pt>
                <c:pt idx="23">
                  <c:v>39474</c:v>
                </c:pt>
                <c:pt idx="24">
                  <c:v>39467</c:v>
                </c:pt>
                <c:pt idx="25">
                  <c:v>39460</c:v>
                </c:pt>
                <c:pt idx="26">
                  <c:v>39453</c:v>
                </c:pt>
                <c:pt idx="27">
                  <c:v>39446</c:v>
                </c:pt>
                <c:pt idx="28">
                  <c:v>39439</c:v>
                </c:pt>
                <c:pt idx="29">
                  <c:v>39432</c:v>
                </c:pt>
                <c:pt idx="30">
                  <c:v>39425</c:v>
                </c:pt>
                <c:pt idx="31">
                  <c:v>39418</c:v>
                </c:pt>
                <c:pt idx="32">
                  <c:v>39411</c:v>
                </c:pt>
                <c:pt idx="33">
                  <c:v>39404</c:v>
                </c:pt>
                <c:pt idx="34">
                  <c:v>39397</c:v>
                </c:pt>
                <c:pt idx="35">
                  <c:v>39390</c:v>
                </c:pt>
                <c:pt idx="36">
                  <c:v>39383</c:v>
                </c:pt>
                <c:pt idx="37">
                  <c:v>39376</c:v>
                </c:pt>
                <c:pt idx="38">
                  <c:v>39369</c:v>
                </c:pt>
                <c:pt idx="39">
                  <c:v>39362</c:v>
                </c:pt>
                <c:pt idx="40">
                  <c:v>39355</c:v>
                </c:pt>
                <c:pt idx="41">
                  <c:v>39348</c:v>
                </c:pt>
                <c:pt idx="42">
                  <c:v>39341</c:v>
                </c:pt>
                <c:pt idx="43">
                  <c:v>39334</c:v>
                </c:pt>
                <c:pt idx="44">
                  <c:v>39327</c:v>
                </c:pt>
                <c:pt idx="45">
                  <c:v>39320</c:v>
                </c:pt>
                <c:pt idx="46">
                  <c:v>39313</c:v>
                </c:pt>
                <c:pt idx="47">
                  <c:v>39306</c:v>
                </c:pt>
                <c:pt idx="48">
                  <c:v>39299</c:v>
                </c:pt>
                <c:pt idx="49">
                  <c:v>39292</c:v>
                </c:pt>
                <c:pt idx="50">
                  <c:v>39285</c:v>
                </c:pt>
                <c:pt idx="51">
                  <c:v>39278</c:v>
                </c:pt>
                <c:pt idx="52">
                  <c:v>39271</c:v>
                </c:pt>
                <c:pt idx="53">
                  <c:v>39264</c:v>
                </c:pt>
                <c:pt idx="54">
                  <c:v>39257</c:v>
                </c:pt>
                <c:pt idx="55">
                  <c:v>39250</c:v>
                </c:pt>
                <c:pt idx="56">
                  <c:v>39243</c:v>
                </c:pt>
                <c:pt idx="57">
                  <c:v>39236</c:v>
                </c:pt>
                <c:pt idx="58">
                  <c:v>39229</c:v>
                </c:pt>
                <c:pt idx="59">
                  <c:v>39223</c:v>
                </c:pt>
                <c:pt idx="60">
                  <c:v>39215</c:v>
                </c:pt>
                <c:pt idx="61">
                  <c:v>39208</c:v>
                </c:pt>
                <c:pt idx="62">
                  <c:v>39201</c:v>
                </c:pt>
                <c:pt idx="63">
                  <c:v>39194</c:v>
                </c:pt>
                <c:pt idx="64">
                  <c:v>39187</c:v>
                </c:pt>
                <c:pt idx="65">
                  <c:v>39179</c:v>
                </c:pt>
                <c:pt idx="66">
                  <c:v>39173</c:v>
                </c:pt>
                <c:pt idx="67">
                  <c:v>39166</c:v>
                </c:pt>
                <c:pt idx="68">
                  <c:v>39159</c:v>
                </c:pt>
                <c:pt idx="69">
                  <c:v>39152</c:v>
                </c:pt>
                <c:pt idx="70">
                  <c:v>39145</c:v>
                </c:pt>
                <c:pt idx="71">
                  <c:v>39138</c:v>
                </c:pt>
                <c:pt idx="72">
                  <c:v>39132</c:v>
                </c:pt>
                <c:pt idx="73">
                  <c:v>39125</c:v>
                </c:pt>
                <c:pt idx="74">
                  <c:v>39117</c:v>
                </c:pt>
              </c:numCache>
            </c:numRef>
          </c:cat>
          <c:val>
            <c:numRef>
              <c:f>'CCI and Gas Prices Data'!$B$156:$B$230</c:f>
              <c:numCache>
                <c:formatCode>General</c:formatCode>
                <c:ptCount val="75"/>
                <c:pt idx="0">
                  <c:v>-41</c:v>
                </c:pt>
                <c:pt idx="1">
                  <c:v>-43</c:v>
                </c:pt>
                <c:pt idx="2">
                  <c:v>-43</c:v>
                </c:pt>
                <c:pt idx="3">
                  <c:v>-44</c:v>
                </c:pt>
                <c:pt idx="4">
                  <c:v>-45</c:v>
                </c:pt>
                <c:pt idx="5">
                  <c:v>-45</c:v>
                </c:pt>
                <c:pt idx="6">
                  <c:v>-51</c:v>
                </c:pt>
                <c:pt idx="7">
                  <c:v>-49</c:v>
                </c:pt>
                <c:pt idx="8">
                  <c:v>-47</c:v>
                </c:pt>
                <c:pt idx="9" formatCode="0">
                  <c:v>-46</c:v>
                </c:pt>
                <c:pt idx="10" formatCode="0">
                  <c:v>-41</c:v>
                </c:pt>
                <c:pt idx="11" formatCode="0">
                  <c:v>-40</c:v>
                </c:pt>
                <c:pt idx="12">
                  <c:v>-39</c:v>
                </c:pt>
                <c:pt idx="13" formatCode="0">
                  <c:v>-34</c:v>
                </c:pt>
                <c:pt idx="14" formatCode="0">
                  <c:v>-33</c:v>
                </c:pt>
                <c:pt idx="15" formatCode="0">
                  <c:v>-31</c:v>
                </c:pt>
                <c:pt idx="16">
                  <c:v>-31</c:v>
                </c:pt>
                <c:pt idx="17">
                  <c:v>-30</c:v>
                </c:pt>
                <c:pt idx="18" formatCode="0">
                  <c:v>-34</c:v>
                </c:pt>
                <c:pt idx="19">
                  <c:v>-37</c:v>
                </c:pt>
                <c:pt idx="20">
                  <c:v>-37</c:v>
                </c:pt>
                <c:pt idx="21" formatCode="0">
                  <c:v>-37</c:v>
                </c:pt>
                <c:pt idx="22" formatCode="0">
                  <c:v>-33</c:v>
                </c:pt>
                <c:pt idx="23" formatCode="0">
                  <c:v>-27</c:v>
                </c:pt>
                <c:pt idx="24" formatCode="0">
                  <c:v>-23</c:v>
                </c:pt>
                <c:pt idx="25">
                  <c:v>-24</c:v>
                </c:pt>
                <c:pt idx="26">
                  <c:v>-20</c:v>
                </c:pt>
                <c:pt idx="27">
                  <c:v>-20</c:v>
                </c:pt>
                <c:pt idx="28" formatCode="0">
                  <c:v>-23</c:v>
                </c:pt>
                <c:pt idx="29" formatCode="0">
                  <c:v>-17</c:v>
                </c:pt>
                <c:pt idx="30">
                  <c:v>-23</c:v>
                </c:pt>
                <c:pt idx="31" formatCode="0">
                  <c:v>-24</c:v>
                </c:pt>
                <c:pt idx="32" formatCode="0">
                  <c:v>-21</c:v>
                </c:pt>
                <c:pt idx="33" formatCode="0">
                  <c:v>-19</c:v>
                </c:pt>
                <c:pt idx="34">
                  <c:v>-17</c:v>
                </c:pt>
                <c:pt idx="35">
                  <c:v>-15</c:v>
                </c:pt>
                <c:pt idx="36" formatCode="0">
                  <c:v>-15</c:v>
                </c:pt>
                <c:pt idx="37" formatCode="0">
                  <c:v>-17</c:v>
                </c:pt>
                <c:pt idx="38" formatCode="0">
                  <c:v>-13</c:v>
                </c:pt>
                <c:pt idx="39" formatCode="0">
                  <c:v>-13</c:v>
                </c:pt>
                <c:pt idx="40">
                  <c:v>-12</c:v>
                </c:pt>
                <c:pt idx="41">
                  <c:v>-11</c:v>
                </c:pt>
                <c:pt idx="42">
                  <c:v>-15</c:v>
                </c:pt>
                <c:pt idx="43">
                  <c:v>-17</c:v>
                </c:pt>
                <c:pt idx="44">
                  <c:v>-17</c:v>
                </c:pt>
                <c:pt idx="45">
                  <c:v>-19</c:v>
                </c:pt>
                <c:pt idx="46">
                  <c:v>-20</c:v>
                </c:pt>
                <c:pt idx="47">
                  <c:v>-11</c:v>
                </c:pt>
                <c:pt idx="48">
                  <c:v>-9</c:v>
                </c:pt>
                <c:pt idx="49">
                  <c:v>-8</c:v>
                </c:pt>
                <c:pt idx="50">
                  <c:v>-5</c:v>
                </c:pt>
                <c:pt idx="51">
                  <c:v>-11</c:v>
                </c:pt>
                <c:pt idx="52">
                  <c:v>-9</c:v>
                </c:pt>
                <c:pt idx="53">
                  <c:v>-7</c:v>
                </c:pt>
                <c:pt idx="54">
                  <c:v>-12</c:v>
                </c:pt>
                <c:pt idx="55">
                  <c:v>-14</c:v>
                </c:pt>
                <c:pt idx="56">
                  <c:v>-13</c:v>
                </c:pt>
                <c:pt idx="57">
                  <c:v>-15</c:v>
                </c:pt>
                <c:pt idx="58">
                  <c:v>-13</c:v>
                </c:pt>
                <c:pt idx="59">
                  <c:v>-9</c:v>
                </c:pt>
                <c:pt idx="60">
                  <c:v>-7</c:v>
                </c:pt>
                <c:pt idx="61">
                  <c:v>-3</c:v>
                </c:pt>
                <c:pt idx="62">
                  <c:v>-5</c:v>
                </c:pt>
                <c:pt idx="63">
                  <c:v>-7</c:v>
                </c:pt>
                <c:pt idx="64">
                  <c:v>-5</c:v>
                </c:pt>
                <c:pt idx="65">
                  <c:v>-7</c:v>
                </c:pt>
                <c:pt idx="66">
                  <c:v>-5</c:v>
                </c:pt>
                <c:pt idx="67">
                  <c:v>-2</c:v>
                </c:pt>
                <c:pt idx="68">
                  <c:v>-5</c:v>
                </c:pt>
                <c:pt idx="69">
                  <c:v>2</c:v>
                </c:pt>
                <c:pt idx="70">
                  <c:v>-1</c:v>
                </c:pt>
                <c:pt idx="71">
                  <c:v>-1</c:v>
                </c:pt>
                <c:pt idx="72">
                  <c:v>1</c:v>
                </c:pt>
                <c:pt idx="73">
                  <c:v>-3</c:v>
                </c:pt>
                <c:pt idx="74">
                  <c:v>-1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207808"/>
        <c:axId val="119209344"/>
      </c:lineChart>
      <c:lineChart>
        <c:grouping val="standard"/>
        <c:varyColors val="0"/>
        <c:ser>
          <c:idx val="2"/>
          <c:order val="1"/>
          <c:tx>
            <c:strRef>
              <c:f>'CCI and Gas Prices Data'!$C$12</c:f>
              <c:strCache>
                <c:ptCount val="1"/>
                <c:pt idx="0">
                  <c:v>Retail Gas Prices</c:v>
                </c:pt>
              </c:strCache>
            </c:strRef>
          </c:tx>
          <c:spPr>
            <a:ln w="3810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Gas Prices Data'!$A$156:$A$230</c:f>
              <c:numCache>
                <c:formatCode>mm/dd/yy;@</c:formatCode>
                <c:ptCount val="75"/>
                <c:pt idx="0">
                  <c:v>39635</c:v>
                </c:pt>
                <c:pt idx="1">
                  <c:v>39629</c:v>
                </c:pt>
                <c:pt idx="2">
                  <c:v>39622</c:v>
                </c:pt>
                <c:pt idx="3">
                  <c:v>39614</c:v>
                </c:pt>
                <c:pt idx="4">
                  <c:v>39607</c:v>
                </c:pt>
                <c:pt idx="5">
                  <c:v>39600</c:v>
                </c:pt>
                <c:pt idx="6">
                  <c:v>39593</c:v>
                </c:pt>
                <c:pt idx="7">
                  <c:v>39586</c:v>
                </c:pt>
                <c:pt idx="8">
                  <c:v>39579</c:v>
                </c:pt>
                <c:pt idx="9">
                  <c:v>39572</c:v>
                </c:pt>
                <c:pt idx="10">
                  <c:v>39565</c:v>
                </c:pt>
                <c:pt idx="11">
                  <c:v>39558</c:v>
                </c:pt>
                <c:pt idx="12">
                  <c:v>39551</c:v>
                </c:pt>
                <c:pt idx="13">
                  <c:v>39544</c:v>
                </c:pt>
                <c:pt idx="14">
                  <c:v>39537</c:v>
                </c:pt>
                <c:pt idx="15">
                  <c:v>39529</c:v>
                </c:pt>
                <c:pt idx="16">
                  <c:v>39523</c:v>
                </c:pt>
                <c:pt idx="17">
                  <c:v>39516</c:v>
                </c:pt>
                <c:pt idx="18">
                  <c:v>39509</c:v>
                </c:pt>
                <c:pt idx="19">
                  <c:v>39502</c:v>
                </c:pt>
                <c:pt idx="20">
                  <c:v>39495</c:v>
                </c:pt>
                <c:pt idx="21">
                  <c:v>39489</c:v>
                </c:pt>
                <c:pt idx="22">
                  <c:v>39481</c:v>
                </c:pt>
                <c:pt idx="23">
                  <c:v>39474</c:v>
                </c:pt>
                <c:pt idx="24">
                  <c:v>39467</c:v>
                </c:pt>
                <c:pt idx="25">
                  <c:v>39460</c:v>
                </c:pt>
                <c:pt idx="26">
                  <c:v>39453</c:v>
                </c:pt>
                <c:pt idx="27">
                  <c:v>39446</c:v>
                </c:pt>
                <c:pt idx="28">
                  <c:v>39439</c:v>
                </c:pt>
                <c:pt idx="29">
                  <c:v>39432</c:v>
                </c:pt>
                <c:pt idx="30">
                  <c:v>39425</c:v>
                </c:pt>
                <c:pt idx="31">
                  <c:v>39418</c:v>
                </c:pt>
                <c:pt idx="32">
                  <c:v>39411</c:v>
                </c:pt>
                <c:pt idx="33">
                  <c:v>39404</c:v>
                </c:pt>
                <c:pt idx="34">
                  <c:v>39397</c:v>
                </c:pt>
                <c:pt idx="35">
                  <c:v>39390</c:v>
                </c:pt>
                <c:pt idx="36">
                  <c:v>39383</c:v>
                </c:pt>
                <c:pt idx="37">
                  <c:v>39376</c:v>
                </c:pt>
                <c:pt idx="38">
                  <c:v>39369</c:v>
                </c:pt>
                <c:pt idx="39">
                  <c:v>39362</c:v>
                </c:pt>
                <c:pt idx="40">
                  <c:v>39355</c:v>
                </c:pt>
                <c:pt idx="41">
                  <c:v>39348</c:v>
                </c:pt>
                <c:pt idx="42">
                  <c:v>39341</c:v>
                </c:pt>
                <c:pt idx="43">
                  <c:v>39334</c:v>
                </c:pt>
                <c:pt idx="44">
                  <c:v>39327</c:v>
                </c:pt>
                <c:pt idx="45">
                  <c:v>39320</c:v>
                </c:pt>
                <c:pt idx="46">
                  <c:v>39313</c:v>
                </c:pt>
                <c:pt idx="47">
                  <c:v>39306</c:v>
                </c:pt>
                <c:pt idx="48">
                  <c:v>39299</c:v>
                </c:pt>
                <c:pt idx="49">
                  <c:v>39292</c:v>
                </c:pt>
                <c:pt idx="50">
                  <c:v>39285</c:v>
                </c:pt>
                <c:pt idx="51">
                  <c:v>39278</c:v>
                </c:pt>
                <c:pt idx="52">
                  <c:v>39271</c:v>
                </c:pt>
                <c:pt idx="53">
                  <c:v>39264</c:v>
                </c:pt>
                <c:pt idx="54">
                  <c:v>39257</c:v>
                </c:pt>
                <c:pt idx="55">
                  <c:v>39250</c:v>
                </c:pt>
                <c:pt idx="56">
                  <c:v>39243</c:v>
                </c:pt>
                <c:pt idx="57">
                  <c:v>39236</c:v>
                </c:pt>
                <c:pt idx="58">
                  <c:v>39229</c:v>
                </c:pt>
                <c:pt idx="59">
                  <c:v>39223</c:v>
                </c:pt>
                <c:pt idx="60">
                  <c:v>39215</c:v>
                </c:pt>
                <c:pt idx="61">
                  <c:v>39208</c:v>
                </c:pt>
                <c:pt idx="62">
                  <c:v>39201</c:v>
                </c:pt>
                <c:pt idx="63">
                  <c:v>39194</c:v>
                </c:pt>
                <c:pt idx="64">
                  <c:v>39187</c:v>
                </c:pt>
                <c:pt idx="65">
                  <c:v>39179</c:v>
                </c:pt>
                <c:pt idx="66">
                  <c:v>39173</c:v>
                </c:pt>
                <c:pt idx="67">
                  <c:v>39166</c:v>
                </c:pt>
                <c:pt idx="68">
                  <c:v>39159</c:v>
                </c:pt>
                <c:pt idx="69">
                  <c:v>39152</c:v>
                </c:pt>
                <c:pt idx="70">
                  <c:v>39145</c:v>
                </c:pt>
                <c:pt idx="71">
                  <c:v>39138</c:v>
                </c:pt>
                <c:pt idx="72">
                  <c:v>39132</c:v>
                </c:pt>
                <c:pt idx="73">
                  <c:v>39125</c:v>
                </c:pt>
                <c:pt idx="74">
                  <c:v>39117</c:v>
                </c:pt>
              </c:numCache>
            </c:numRef>
          </c:cat>
          <c:val>
            <c:numRef>
              <c:f>'CCI and Gas Prices Data'!$C$156:$C$230</c:f>
              <c:numCache>
                <c:formatCode>General</c:formatCode>
                <c:ptCount val="75"/>
                <c:pt idx="0">
                  <c:v>4.1139999999999972</c:v>
                </c:pt>
                <c:pt idx="1">
                  <c:v>4.0949999999999971</c:v>
                </c:pt>
                <c:pt idx="2">
                  <c:v>4.0789999999999997</c:v>
                </c:pt>
                <c:pt idx="3">
                  <c:v>4.0819999999999999</c:v>
                </c:pt>
                <c:pt idx="4">
                  <c:v>4.0389999999999997</c:v>
                </c:pt>
                <c:pt idx="5">
                  <c:v>3.976</c:v>
                </c:pt>
                <c:pt idx="6">
                  <c:v>3.9369999999999981</c:v>
                </c:pt>
                <c:pt idx="7">
                  <c:v>3.7909999999999999</c:v>
                </c:pt>
                <c:pt idx="8">
                  <c:v>3.722</c:v>
                </c:pt>
                <c:pt idx="9">
                  <c:v>3.613</c:v>
                </c:pt>
                <c:pt idx="10">
                  <c:v>3.6030000000000002</c:v>
                </c:pt>
                <c:pt idx="11">
                  <c:v>3.508</c:v>
                </c:pt>
                <c:pt idx="12">
                  <c:v>3.3889999999999998</c:v>
                </c:pt>
                <c:pt idx="13">
                  <c:v>3.3319999999999981</c:v>
                </c:pt>
                <c:pt idx="14">
                  <c:v>3.29</c:v>
                </c:pt>
                <c:pt idx="15">
                  <c:v>3.2589999999999999</c:v>
                </c:pt>
                <c:pt idx="16">
                  <c:v>3.2839999999999998</c:v>
                </c:pt>
                <c:pt idx="17">
                  <c:v>3.2250000000000001</c:v>
                </c:pt>
                <c:pt idx="18">
                  <c:v>3.1619999999999999</c:v>
                </c:pt>
                <c:pt idx="19">
                  <c:v>3.13</c:v>
                </c:pt>
                <c:pt idx="20">
                  <c:v>3.0419999999999998</c:v>
                </c:pt>
                <c:pt idx="21">
                  <c:v>2.96</c:v>
                </c:pt>
                <c:pt idx="22">
                  <c:v>2.9780000000000002</c:v>
                </c:pt>
                <c:pt idx="23">
                  <c:v>2.976999999999999</c:v>
                </c:pt>
                <c:pt idx="24">
                  <c:v>3.016999999999999</c:v>
                </c:pt>
                <c:pt idx="25">
                  <c:v>3.0680000000000001</c:v>
                </c:pt>
                <c:pt idx="26">
                  <c:v>3.109</c:v>
                </c:pt>
                <c:pt idx="27">
                  <c:v>3.052999999999999</c:v>
                </c:pt>
                <c:pt idx="28">
                  <c:v>2.98</c:v>
                </c:pt>
                <c:pt idx="29">
                  <c:v>2.9980000000000002</c:v>
                </c:pt>
                <c:pt idx="30">
                  <c:v>3</c:v>
                </c:pt>
                <c:pt idx="31">
                  <c:v>3.0609999999999999</c:v>
                </c:pt>
                <c:pt idx="32">
                  <c:v>3.097</c:v>
                </c:pt>
                <c:pt idx="33">
                  <c:v>3.0990000000000002</c:v>
                </c:pt>
                <c:pt idx="34">
                  <c:v>3.1110000000000002</c:v>
                </c:pt>
                <c:pt idx="35">
                  <c:v>3.012999999999999</c:v>
                </c:pt>
                <c:pt idx="36">
                  <c:v>2.871999999999999</c:v>
                </c:pt>
                <c:pt idx="37">
                  <c:v>2.823</c:v>
                </c:pt>
                <c:pt idx="38">
                  <c:v>2.762</c:v>
                </c:pt>
                <c:pt idx="39">
                  <c:v>2.77</c:v>
                </c:pt>
                <c:pt idx="40">
                  <c:v>2.7879999999999998</c:v>
                </c:pt>
                <c:pt idx="41">
                  <c:v>2.8119999999999981</c:v>
                </c:pt>
                <c:pt idx="42">
                  <c:v>2.7869999999999999</c:v>
                </c:pt>
                <c:pt idx="43">
                  <c:v>2.8180000000000001</c:v>
                </c:pt>
                <c:pt idx="44">
                  <c:v>2.7959999999999998</c:v>
                </c:pt>
                <c:pt idx="45">
                  <c:v>2.7490000000000001</c:v>
                </c:pt>
                <c:pt idx="46">
                  <c:v>2.7850000000000001</c:v>
                </c:pt>
                <c:pt idx="47">
                  <c:v>2.7709999999999999</c:v>
                </c:pt>
                <c:pt idx="48">
                  <c:v>2.8380000000000001</c:v>
                </c:pt>
                <c:pt idx="49">
                  <c:v>2.875999999999999</c:v>
                </c:pt>
                <c:pt idx="50">
                  <c:v>2.9580000000000002</c:v>
                </c:pt>
                <c:pt idx="51">
                  <c:v>3.0489999999999999</c:v>
                </c:pt>
                <c:pt idx="52">
                  <c:v>2.9809999999999999</c:v>
                </c:pt>
                <c:pt idx="53">
                  <c:v>2.9590000000000001</c:v>
                </c:pt>
                <c:pt idx="54">
                  <c:v>2.9820000000000002</c:v>
                </c:pt>
                <c:pt idx="55">
                  <c:v>3.0089999999999999</c:v>
                </c:pt>
                <c:pt idx="56">
                  <c:v>3.0760000000000001</c:v>
                </c:pt>
                <c:pt idx="57">
                  <c:v>3.157</c:v>
                </c:pt>
                <c:pt idx="58">
                  <c:v>3.2090000000000001</c:v>
                </c:pt>
                <c:pt idx="59">
                  <c:v>3.218</c:v>
                </c:pt>
                <c:pt idx="60">
                  <c:v>3.1030000000000002</c:v>
                </c:pt>
                <c:pt idx="61">
                  <c:v>3.0539999999999998</c:v>
                </c:pt>
                <c:pt idx="62">
                  <c:v>2.9710000000000001</c:v>
                </c:pt>
                <c:pt idx="63">
                  <c:v>2.8690000000000002</c:v>
                </c:pt>
                <c:pt idx="64">
                  <c:v>2.875999999999999</c:v>
                </c:pt>
                <c:pt idx="65">
                  <c:v>2.802</c:v>
                </c:pt>
                <c:pt idx="66">
                  <c:v>2.7069999999999999</c:v>
                </c:pt>
                <c:pt idx="67">
                  <c:v>2.61</c:v>
                </c:pt>
                <c:pt idx="68">
                  <c:v>2.577</c:v>
                </c:pt>
                <c:pt idx="69">
                  <c:v>2.5590000000000002</c:v>
                </c:pt>
                <c:pt idx="70">
                  <c:v>2.5049999999999999</c:v>
                </c:pt>
                <c:pt idx="71">
                  <c:v>2.383</c:v>
                </c:pt>
                <c:pt idx="72">
                  <c:v>2.2959999999999998</c:v>
                </c:pt>
                <c:pt idx="73">
                  <c:v>2.2410000000000001</c:v>
                </c:pt>
                <c:pt idx="74">
                  <c:v>2.1909999999999998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822016"/>
        <c:axId val="118823552"/>
      </c:lineChart>
      <c:catAx>
        <c:axId val="119207808"/>
        <c:scaling>
          <c:orientation val="maxMin"/>
        </c:scaling>
        <c:delete val="0"/>
        <c:axPos val="t"/>
        <c:numFmt formatCode="mm/dd/yy;@" sourceLinked="1"/>
        <c:majorTickMark val="none"/>
        <c:minorTickMark val="none"/>
        <c:tickLblPos val="high"/>
        <c:spPr>
          <a:ln w="9525">
            <a:noFill/>
          </a:ln>
        </c:spPr>
        <c:txPr>
          <a:bodyPr/>
          <a:lstStyle/>
          <a:p>
            <a:pPr>
              <a:defRPr sz="1600" b="1" i="0"/>
            </a:pPr>
            <a:endParaRPr lang="en-US"/>
          </a:p>
        </c:txPr>
        <c:crossAx val="119209344"/>
        <c:crosses val="autoZero"/>
        <c:auto val="0"/>
        <c:lblAlgn val="ctr"/>
        <c:lblOffset val="100"/>
        <c:tickLblSkip val="4"/>
        <c:tickMarkSkip val="1"/>
        <c:noMultiLvlLbl val="0"/>
      </c:catAx>
      <c:valAx>
        <c:axId val="119209344"/>
        <c:scaling>
          <c:orientation val="maxMin"/>
          <c:min val="-6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 i="0"/>
            </a:pPr>
            <a:endParaRPr lang="en-US"/>
          </a:p>
        </c:txPr>
        <c:crossAx val="119207808"/>
        <c:crosses val="autoZero"/>
        <c:crossBetween val="between"/>
      </c:valAx>
      <c:catAx>
        <c:axId val="118822016"/>
        <c:scaling>
          <c:orientation val="maxMin"/>
        </c:scaling>
        <c:delete val="1"/>
        <c:axPos val="t"/>
        <c:numFmt formatCode="mm/dd/yy;@" sourceLinked="1"/>
        <c:majorTickMark val="out"/>
        <c:minorTickMark val="none"/>
        <c:tickLblPos val="nextTo"/>
        <c:crossAx val="118823552"/>
        <c:crosses val="max"/>
        <c:auto val="0"/>
        <c:lblAlgn val="ctr"/>
        <c:lblOffset val="100"/>
        <c:noMultiLvlLbl val="0"/>
      </c:catAx>
      <c:valAx>
        <c:axId val="118823552"/>
        <c:scaling>
          <c:orientation val="minMax"/>
          <c:min val="2"/>
        </c:scaling>
        <c:delete val="0"/>
        <c:axPos val="l"/>
        <c:numFmt formatCode="&quot;$&quot;#,##0.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400" b="0" i="0"/>
            </a:pPr>
            <a:endParaRPr lang="en-US"/>
          </a:p>
        </c:txPr>
        <c:crossAx val="118822016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962962962962999"/>
          <c:y val="0.22222222222222199"/>
          <c:w val="0.27559112743025799"/>
          <c:h val="0.104580200749641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590988626421701E-2"/>
          <c:y val="7.8662788855848806E-2"/>
          <c:w val="0.86509295713035905"/>
          <c:h val="0.80850353918797002"/>
        </c:manualLayout>
      </c:layout>
      <c:lineChart>
        <c:grouping val="standard"/>
        <c:varyColors val="0"/>
        <c:ser>
          <c:idx val="7"/>
          <c:order val="1"/>
          <c:tx>
            <c:strRef>
              <c:f>'CCI and Consumer Credit Data'!$C$16</c:f>
              <c:strCache>
                <c:ptCount val="1"/>
                <c:pt idx="0">
                  <c:v>Monthly CCI</c:v>
                </c:pt>
              </c:strCache>
            </c:strRef>
          </c:tx>
          <c:spPr>
            <a:ln w="3175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Consumer Credit Data'!$B$20:$B$320</c:f>
              <c:numCache>
                <c:formatCode>mmm\-yy</c:formatCode>
                <c:ptCount val="301"/>
                <c:pt idx="0">
                  <c:v>40522</c:v>
                </c:pt>
                <c:pt idx="1">
                  <c:v>40492</c:v>
                </c:pt>
                <c:pt idx="2">
                  <c:v>40461</c:v>
                </c:pt>
                <c:pt idx="3">
                  <c:v>40431</c:v>
                </c:pt>
                <c:pt idx="4">
                  <c:v>40391</c:v>
                </c:pt>
                <c:pt idx="5">
                  <c:v>40360</c:v>
                </c:pt>
                <c:pt idx="6">
                  <c:v>40330</c:v>
                </c:pt>
                <c:pt idx="7">
                  <c:v>40299</c:v>
                </c:pt>
                <c:pt idx="8">
                  <c:v>40269</c:v>
                </c:pt>
                <c:pt idx="9">
                  <c:v>40238</c:v>
                </c:pt>
                <c:pt idx="10">
                  <c:v>40210</c:v>
                </c:pt>
                <c:pt idx="11">
                  <c:v>40179</c:v>
                </c:pt>
                <c:pt idx="12">
                  <c:v>40148</c:v>
                </c:pt>
                <c:pt idx="13">
                  <c:v>40118</c:v>
                </c:pt>
                <c:pt idx="14">
                  <c:v>40087</c:v>
                </c:pt>
                <c:pt idx="15">
                  <c:v>40057</c:v>
                </c:pt>
                <c:pt idx="16">
                  <c:v>40026</c:v>
                </c:pt>
                <c:pt idx="17">
                  <c:v>39995</c:v>
                </c:pt>
                <c:pt idx="18">
                  <c:v>39965</c:v>
                </c:pt>
                <c:pt idx="19">
                  <c:v>39934</c:v>
                </c:pt>
                <c:pt idx="20">
                  <c:v>39904</c:v>
                </c:pt>
                <c:pt idx="21">
                  <c:v>39873</c:v>
                </c:pt>
                <c:pt idx="22">
                  <c:v>39845</c:v>
                </c:pt>
                <c:pt idx="23">
                  <c:v>39814</c:v>
                </c:pt>
                <c:pt idx="24">
                  <c:v>39783</c:v>
                </c:pt>
                <c:pt idx="25">
                  <c:v>39753</c:v>
                </c:pt>
                <c:pt idx="26">
                  <c:v>39722</c:v>
                </c:pt>
                <c:pt idx="27">
                  <c:v>39692</c:v>
                </c:pt>
                <c:pt idx="28">
                  <c:v>39661</c:v>
                </c:pt>
                <c:pt idx="29">
                  <c:v>39630</c:v>
                </c:pt>
                <c:pt idx="30">
                  <c:v>39600</c:v>
                </c:pt>
                <c:pt idx="31">
                  <c:v>39569</c:v>
                </c:pt>
                <c:pt idx="32">
                  <c:v>39539</c:v>
                </c:pt>
                <c:pt idx="33">
                  <c:v>39508</c:v>
                </c:pt>
                <c:pt idx="34">
                  <c:v>39479</c:v>
                </c:pt>
                <c:pt idx="35">
                  <c:v>39448</c:v>
                </c:pt>
                <c:pt idx="36">
                  <c:v>39417</c:v>
                </c:pt>
                <c:pt idx="37">
                  <c:v>39387</c:v>
                </c:pt>
                <c:pt idx="38">
                  <c:v>39356</c:v>
                </c:pt>
                <c:pt idx="39">
                  <c:v>39326</c:v>
                </c:pt>
                <c:pt idx="40">
                  <c:v>39295</c:v>
                </c:pt>
                <c:pt idx="41">
                  <c:v>39264</c:v>
                </c:pt>
                <c:pt idx="42">
                  <c:v>39234</c:v>
                </c:pt>
                <c:pt idx="43">
                  <c:v>39203</c:v>
                </c:pt>
                <c:pt idx="44">
                  <c:v>39173</c:v>
                </c:pt>
                <c:pt idx="45">
                  <c:v>39142</c:v>
                </c:pt>
                <c:pt idx="46">
                  <c:v>39114</c:v>
                </c:pt>
                <c:pt idx="47">
                  <c:v>39083</c:v>
                </c:pt>
                <c:pt idx="48">
                  <c:v>39052</c:v>
                </c:pt>
                <c:pt idx="49">
                  <c:v>39022</c:v>
                </c:pt>
                <c:pt idx="50">
                  <c:v>38991</c:v>
                </c:pt>
                <c:pt idx="51">
                  <c:v>38961</c:v>
                </c:pt>
                <c:pt idx="52">
                  <c:v>38930</c:v>
                </c:pt>
                <c:pt idx="53">
                  <c:v>38899</c:v>
                </c:pt>
                <c:pt idx="54">
                  <c:v>38869</c:v>
                </c:pt>
                <c:pt idx="55">
                  <c:v>38838</c:v>
                </c:pt>
                <c:pt idx="56">
                  <c:v>38808</c:v>
                </c:pt>
                <c:pt idx="57">
                  <c:v>38777</c:v>
                </c:pt>
                <c:pt idx="58">
                  <c:v>38749</c:v>
                </c:pt>
                <c:pt idx="59">
                  <c:v>38718</c:v>
                </c:pt>
                <c:pt idx="60">
                  <c:v>38687</c:v>
                </c:pt>
                <c:pt idx="61">
                  <c:v>38657</c:v>
                </c:pt>
                <c:pt idx="62">
                  <c:v>38626</c:v>
                </c:pt>
                <c:pt idx="63">
                  <c:v>38596</c:v>
                </c:pt>
                <c:pt idx="64">
                  <c:v>38565</c:v>
                </c:pt>
                <c:pt idx="65">
                  <c:v>38534</c:v>
                </c:pt>
                <c:pt idx="66">
                  <c:v>38504</c:v>
                </c:pt>
                <c:pt idx="67">
                  <c:v>38473</c:v>
                </c:pt>
                <c:pt idx="68">
                  <c:v>38443</c:v>
                </c:pt>
                <c:pt idx="69">
                  <c:v>38412</c:v>
                </c:pt>
                <c:pt idx="70">
                  <c:v>38384</c:v>
                </c:pt>
                <c:pt idx="71">
                  <c:v>38353</c:v>
                </c:pt>
                <c:pt idx="72">
                  <c:v>38322</c:v>
                </c:pt>
                <c:pt idx="73">
                  <c:v>38292</c:v>
                </c:pt>
                <c:pt idx="74">
                  <c:v>38261</c:v>
                </c:pt>
                <c:pt idx="75">
                  <c:v>38231</c:v>
                </c:pt>
                <c:pt idx="76">
                  <c:v>38200</c:v>
                </c:pt>
                <c:pt idx="77">
                  <c:v>38169</c:v>
                </c:pt>
                <c:pt idx="78">
                  <c:v>38139</c:v>
                </c:pt>
                <c:pt idx="79">
                  <c:v>38108</c:v>
                </c:pt>
                <c:pt idx="80">
                  <c:v>38078</c:v>
                </c:pt>
                <c:pt idx="81">
                  <c:v>38047</c:v>
                </c:pt>
                <c:pt idx="82">
                  <c:v>38018</c:v>
                </c:pt>
                <c:pt idx="83">
                  <c:v>37987</c:v>
                </c:pt>
                <c:pt idx="84">
                  <c:v>37956</c:v>
                </c:pt>
                <c:pt idx="85">
                  <c:v>37926</c:v>
                </c:pt>
                <c:pt idx="86">
                  <c:v>37895</c:v>
                </c:pt>
                <c:pt idx="87">
                  <c:v>37865</c:v>
                </c:pt>
                <c:pt idx="88">
                  <c:v>37834</c:v>
                </c:pt>
                <c:pt idx="89">
                  <c:v>37803</c:v>
                </c:pt>
                <c:pt idx="90">
                  <c:v>37773</c:v>
                </c:pt>
                <c:pt idx="91">
                  <c:v>37742</c:v>
                </c:pt>
                <c:pt idx="92">
                  <c:v>37712</c:v>
                </c:pt>
                <c:pt idx="93">
                  <c:v>37681</c:v>
                </c:pt>
                <c:pt idx="94">
                  <c:v>37653</c:v>
                </c:pt>
                <c:pt idx="95">
                  <c:v>37622</c:v>
                </c:pt>
                <c:pt idx="96">
                  <c:v>37591</c:v>
                </c:pt>
                <c:pt idx="97">
                  <c:v>37561</c:v>
                </c:pt>
                <c:pt idx="98">
                  <c:v>37530</c:v>
                </c:pt>
                <c:pt idx="99">
                  <c:v>37500</c:v>
                </c:pt>
                <c:pt idx="100">
                  <c:v>37469</c:v>
                </c:pt>
                <c:pt idx="101">
                  <c:v>37438</c:v>
                </c:pt>
                <c:pt idx="102">
                  <c:v>37408</c:v>
                </c:pt>
                <c:pt idx="103">
                  <c:v>37377</c:v>
                </c:pt>
                <c:pt idx="104">
                  <c:v>37347</c:v>
                </c:pt>
                <c:pt idx="105">
                  <c:v>37316</c:v>
                </c:pt>
                <c:pt idx="106">
                  <c:v>37288</c:v>
                </c:pt>
                <c:pt idx="107">
                  <c:v>37257</c:v>
                </c:pt>
                <c:pt idx="108">
                  <c:v>37226</c:v>
                </c:pt>
                <c:pt idx="109">
                  <c:v>37196</c:v>
                </c:pt>
                <c:pt idx="110">
                  <c:v>37165</c:v>
                </c:pt>
                <c:pt idx="111">
                  <c:v>37135</c:v>
                </c:pt>
                <c:pt idx="112">
                  <c:v>37104</c:v>
                </c:pt>
                <c:pt idx="113">
                  <c:v>37073</c:v>
                </c:pt>
                <c:pt idx="114">
                  <c:v>37043</c:v>
                </c:pt>
                <c:pt idx="115">
                  <c:v>37012</c:v>
                </c:pt>
                <c:pt idx="116">
                  <c:v>36982</c:v>
                </c:pt>
                <c:pt idx="117">
                  <c:v>36951</c:v>
                </c:pt>
                <c:pt idx="118">
                  <c:v>36923</c:v>
                </c:pt>
                <c:pt idx="119">
                  <c:v>36892</c:v>
                </c:pt>
                <c:pt idx="120">
                  <c:v>36861</c:v>
                </c:pt>
                <c:pt idx="121">
                  <c:v>36831</c:v>
                </c:pt>
                <c:pt idx="122">
                  <c:v>36800</c:v>
                </c:pt>
                <c:pt idx="123">
                  <c:v>36770</c:v>
                </c:pt>
                <c:pt idx="124">
                  <c:v>36739</c:v>
                </c:pt>
                <c:pt idx="125">
                  <c:v>36708</c:v>
                </c:pt>
                <c:pt idx="126">
                  <c:v>36678</c:v>
                </c:pt>
                <c:pt idx="127">
                  <c:v>36647</c:v>
                </c:pt>
                <c:pt idx="128">
                  <c:v>36617</c:v>
                </c:pt>
                <c:pt idx="129">
                  <c:v>36586</c:v>
                </c:pt>
                <c:pt idx="130">
                  <c:v>36557</c:v>
                </c:pt>
                <c:pt idx="131">
                  <c:v>36526</c:v>
                </c:pt>
                <c:pt idx="132">
                  <c:v>36495</c:v>
                </c:pt>
                <c:pt idx="133">
                  <c:v>36465</c:v>
                </c:pt>
                <c:pt idx="134">
                  <c:v>36434</c:v>
                </c:pt>
                <c:pt idx="135">
                  <c:v>36404</c:v>
                </c:pt>
                <c:pt idx="136">
                  <c:v>36373</c:v>
                </c:pt>
                <c:pt idx="137">
                  <c:v>36342</c:v>
                </c:pt>
                <c:pt idx="138">
                  <c:v>36312</c:v>
                </c:pt>
                <c:pt idx="139">
                  <c:v>36281</c:v>
                </c:pt>
                <c:pt idx="140">
                  <c:v>36251</c:v>
                </c:pt>
                <c:pt idx="141">
                  <c:v>36220</c:v>
                </c:pt>
                <c:pt idx="142">
                  <c:v>36192</c:v>
                </c:pt>
                <c:pt idx="143">
                  <c:v>36161</c:v>
                </c:pt>
                <c:pt idx="144">
                  <c:v>36130</c:v>
                </c:pt>
                <c:pt idx="145">
                  <c:v>36100</c:v>
                </c:pt>
                <c:pt idx="146">
                  <c:v>36069</c:v>
                </c:pt>
                <c:pt idx="147">
                  <c:v>36039</c:v>
                </c:pt>
                <c:pt idx="148">
                  <c:v>36008</c:v>
                </c:pt>
                <c:pt idx="149">
                  <c:v>35977</c:v>
                </c:pt>
                <c:pt idx="150">
                  <c:v>35947</c:v>
                </c:pt>
                <c:pt idx="151">
                  <c:v>35916</c:v>
                </c:pt>
                <c:pt idx="152">
                  <c:v>35886</c:v>
                </c:pt>
                <c:pt idx="153">
                  <c:v>35855</c:v>
                </c:pt>
                <c:pt idx="154">
                  <c:v>35827</c:v>
                </c:pt>
                <c:pt idx="155">
                  <c:v>35796</c:v>
                </c:pt>
                <c:pt idx="156">
                  <c:v>35765</c:v>
                </c:pt>
                <c:pt idx="157">
                  <c:v>35735</c:v>
                </c:pt>
                <c:pt idx="158">
                  <c:v>35704</c:v>
                </c:pt>
                <c:pt idx="159">
                  <c:v>35674</c:v>
                </c:pt>
                <c:pt idx="160">
                  <c:v>35643</c:v>
                </c:pt>
                <c:pt idx="161">
                  <c:v>35612</c:v>
                </c:pt>
                <c:pt idx="162">
                  <c:v>35582</c:v>
                </c:pt>
                <c:pt idx="163">
                  <c:v>35551</c:v>
                </c:pt>
                <c:pt idx="164">
                  <c:v>35521</c:v>
                </c:pt>
                <c:pt idx="165">
                  <c:v>35490</c:v>
                </c:pt>
                <c:pt idx="166">
                  <c:v>35462</c:v>
                </c:pt>
                <c:pt idx="167">
                  <c:v>35431</c:v>
                </c:pt>
                <c:pt idx="168">
                  <c:v>35400</c:v>
                </c:pt>
                <c:pt idx="169">
                  <c:v>35370</c:v>
                </c:pt>
                <c:pt idx="170">
                  <c:v>35339</c:v>
                </c:pt>
                <c:pt idx="171">
                  <c:v>35309</c:v>
                </c:pt>
                <c:pt idx="172">
                  <c:v>35278</c:v>
                </c:pt>
                <c:pt idx="173">
                  <c:v>35247</c:v>
                </c:pt>
                <c:pt idx="174">
                  <c:v>35217</c:v>
                </c:pt>
                <c:pt idx="175">
                  <c:v>35186</c:v>
                </c:pt>
                <c:pt idx="176">
                  <c:v>35156</c:v>
                </c:pt>
                <c:pt idx="177">
                  <c:v>35125</c:v>
                </c:pt>
                <c:pt idx="178">
                  <c:v>35096</c:v>
                </c:pt>
                <c:pt idx="179">
                  <c:v>35065</c:v>
                </c:pt>
                <c:pt idx="180">
                  <c:v>35034</c:v>
                </c:pt>
                <c:pt idx="181">
                  <c:v>35004</c:v>
                </c:pt>
                <c:pt idx="182">
                  <c:v>34973</c:v>
                </c:pt>
                <c:pt idx="183">
                  <c:v>34943</c:v>
                </c:pt>
                <c:pt idx="184">
                  <c:v>34912</c:v>
                </c:pt>
                <c:pt idx="185">
                  <c:v>34881</c:v>
                </c:pt>
                <c:pt idx="186">
                  <c:v>34851</c:v>
                </c:pt>
                <c:pt idx="187">
                  <c:v>34820</c:v>
                </c:pt>
                <c:pt idx="188">
                  <c:v>34790</c:v>
                </c:pt>
                <c:pt idx="189">
                  <c:v>34759</c:v>
                </c:pt>
                <c:pt idx="190">
                  <c:v>34731</c:v>
                </c:pt>
                <c:pt idx="191">
                  <c:v>34700</c:v>
                </c:pt>
                <c:pt idx="192">
                  <c:v>34669</c:v>
                </c:pt>
                <c:pt idx="193">
                  <c:v>34639</c:v>
                </c:pt>
                <c:pt idx="194">
                  <c:v>34608</c:v>
                </c:pt>
                <c:pt idx="195">
                  <c:v>34578</c:v>
                </c:pt>
                <c:pt idx="196">
                  <c:v>34547</c:v>
                </c:pt>
                <c:pt idx="197">
                  <c:v>34516</c:v>
                </c:pt>
                <c:pt idx="198">
                  <c:v>34486</c:v>
                </c:pt>
                <c:pt idx="199">
                  <c:v>34455</c:v>
                </c:pt>
                <c:pt idx="200">
                  <c:v>34425</c:v>
                </c:pt>
                <c:pt idx="201">
                  <c:v>34394</c:v>
                </c:pt>
                <c:pt idx="202">
                  <c:v>34366</c:v>
                </c:pt>
                <c:pt idx="203">
                  <c:v>34335</c:v>
                </c:pt>
                <c:pt idx="204">
                  <c:v>34304</c:v>
                </c:pt>
                <c:pt idx="205">
                  <c:v>34274</c:v>
                </c:pt>
                <c:pt idx="206">
                  <c:v>34243</c:v>
                </c:pt>
                <c:pt idx="207">
                  <c:v>34213</c:v>
                </c:pt>
                <c:pt idx="208">
                  <c:v>34182</c:v>
                </c:pt>
                <c:pt idx="209">
                  <c:v>34151</c:v>
                </c:pt>
                <c:pt idx="210">
                  <c:v>34121</c:v>
                </c:pt>
                <c:pt idx="211">
                  <c:v>34090</c:v>
                </c:pt>
                <c:pt idx="212">
                  <c:v>34060</c:v>
                </c:pt>
                <c:pt idx="213">
                  <c:v>34029</c:v>
                </c:pt>
                <c:pt idx="214">
                  <c:v>34001</c:v>
                </c:pt>
                <c:pt idx="215">
                  <c:v>33970</c:v>
                </c:pt>
                <c:pt idx="216">
                  <c:v>33939</c:v>
                </c:pt>
                <c:pt idx="217">
                  <c:v>33909</c:v>
                </c:pt>
                <c:pt idx="218">
                  <c:v>33878</c:v>
                </c:pt>
                <c:pt idx="219">
                  <c:v>33848</c:v>
                </c:pt>
                <c:pt idx="220">
                  <c:v>33817</c:v>
                </c:pt>
                <c:pt idx="221">
                  <c:v>33786</c:v>
                </c:pt>
                <c:pt idx="222">
                  <c:v>33756</c:v>
                </c:pt>
                <c:pt idx="223">
                  <c:v>33725</c:v>
                </c:pt>
                <c:pt idx="224">
                  <c:v>33695</c:v>
                </c:pt>
                <c:pt idx="225">
                  <c:v>33664</c:v>
                </c:pt>
                <c:pt idx="226">
                  <c:v>33635</c:v>
                </c:pt>
                <c:pt idx="227">
                  <c:v>33604</c:v>
                </c:pt>
                <c:pt idx="228">
                  <c:v>33573</c:v>
                </c:pt>
                <c:pt idx="229">
                  <c:v>33543</c:v>
                </c:pt>
                <c:pt idx="230">
                  <c:v>33512</c:v>
                </c:pt>
                <c:pt idx="231">
                  <c:v>33482</c:v>
                </c:pt>
                <c:pt idx="232">
                  <c:v>33451</c:v>
                </c:pt>
                <c:pt idx="233">
                  <c:v>33420</c:v>
                </c:pt>
                <c:pt idx="234">
                  <c:v>33390</c:v>
                </c:pt>
                <c:pt idx="235">
                  <c:v>33359</c:v>
                </c:pt>
                <c:pt idx="236">
                  <c:v>33329</c:v>
                </c:pt>
                <c:pt idx="237">
                  <c:v>33298</c:v>
                </c:pt>
                <c:pt idx="238">
                  <c:v>33270</c:v>
                </c:pt>
                <c:pt idx="239">
                  <c:v>33239</c:v>
                </c:pt>
                <c:pt idx="240">
                  <c:v>33208</c:v>
                </c:pt>
                <c:pt idx="241">
                  <c:v>33178</c:v>
                </c:pt>
                <c:pt idx="242">
                  <c:v>33147</c:v>
                </c:pt>
                <c:pt idx="243">
                  <c:v>33117</c:v>
                </c:pt>
                <c:pt idx="244">
                  <c:v>33086</c:v>
                </c:pt>
                <c:pt idx="245">
                  <c:v>33055</c:v>
                </c:pt>
                <c:pt idx="246">
                  <c:v>33025</c:v>
                </c:pt>
                <c:pt idx="247">
                  <c:v>32994</c:v>
                </c:pt>
                <c:pt idx="248">
                  <c:v>32964</c:v>
                </c:pt>
                <c:pt idx="249">
                  <c:v>32933</c:v>
                </c:pt>
                <c:pt idx="250">
                  <c:v>32905</c:v>
                </c:pt>
                <c:pt idx="251">
                  <c:v>32874</c:v>
                </c:pt>
                <c:pt idx="252">
                  <c:v>32843</c:v>
                </c:pt>
                <c:pt idx="253">
                  <c:v>32813</c:v>
                </c:pt>
                <c:pt idx="254">
                  <c:v>32782</c:v>
                </c:pt>
                <c:pt idx="255">
                  <c:v>32752</c:v>
                </c:pt>
                <c:pt idx="256">
                  <c:v>32721</c:v>
                </c:pt>
                <c:pt idx="257">
                  <c:v>32690</c:v>
                </c:pt>
                <c:pt idx="258">
                  <c:v>32660</c:v>
                </c:pt>
                <c:pt idx="259">
                  <c:v>32629</c:v>
                </c:pt>
                <c:pt idx="260">
                  <c:v>32599</c:v>
                </c:pt>
                <c:pt idx="261">
                  <c:v>32568</c:v>
                </c:pt>
                <c:pt idx="262">
                  <c:v>32540</c:v>
                </c:pt>
                <c:pt idx="263">
                  <c:v>32509</c:v>
                </c:pt>
                <c:pt idx="264">
                  <c:v>32478</c:v>
                </c:pt>
                <c:pt idx="265">
                  <c:v>32448</c:v>
                </c:pt>
                <c:pt idx="266">
                  <c:v>32417</c:v>
                </c:pt>
                <c:pt idx="267">
                  <c:v>32387</c:v>
                </c:pt>
                <c:pt idx="268">
                  <c:v>32356</c:v>
                </c:pt>
                <c:pt idx="269">
                  <c:v>32325</c:v>
                </c:pt>
                <c:pt idx="270">
                  <c:v>32295</c:v>
                </c:pt>
                <c:pt idx="271">
                  <c:v>32264</c:v>
                </c:pt>
                <c:pt idx="272">
                  <c:v>32234</c:v>
                </c:pt>
                <c:pt idx="273">
                  <c:v>32203</c:v>
                </c:pt>
                <c:pt idx="274">
                  <c:v>32174</c:v>
                </c:pt>
                <c:pt idx="275">
                  <c:v>32143</c:v>
                </c:pt>
                <c:pt idx="276">
                  <c:v>32112</c:v>
                </c:pt>
                <c:pt idx="277">
                  <c:v>32082</c:v>
                </c:pt>
                <c:pt idx="278">
                  <c:v>32051</c:v>
                </c:pt>
                <c:pt idx="279">
                  <c:v>32021</c:v>
                </c:pt>
                <c:pt idx="280">
                  <c:v>31990</c:v>
                </c:pt>
                <c:pt idx="281">
                  <c:v>31959</c:v>
                </c:pt>
                <c:pt idx="282">
                  <c:v>31929</c:v>
                </c:pt>
                <c:pt idx="283">
                  <c:v>31898</c:v>
                </c:pt>
                <c:pt idx="284">
                  <c:v>31868</c:v>
                </c:pt>
                <c:pt idx="285">
                  <c:v>31837</c:v>
                </c:pt>
                <c:pt idx="286">
                  <c:v>31809</c:v>
                </c:pt>
                <c:pt idx="287">
                  <c:v>31778</c:v>
                </c:pt>
                <c:pt idx="288">
                  <c:v>31747</c:v>
                </c:pt>
                <c:pt idx="289">
                  <c:v>31717</c:v>
                </c:pt>
                <c:pt idx="290">
                  <c:v>31686</c:v>
                </c:pt>
                <c:pt idx="291">
                  <c:v>31656</c:v>
                </c:pt>
                <c:pt idx="292">
                  <c:v>31625</c:v>
                </c:pt>
                <c:pt idx="293">
                  <c:v>31594</c:v>
                </c:pt>
                <c:pt idx="294">
                  <c:v>31564</c:v>
                </c:pt>
                <c:pt idx="295">
                  <c:v>31533</c:v>
                </c:pt>
                <c:pt idx="296">
                  <c:v>31503</c:v>
                </c:pt>
                <c:pt idx="297">
                  <c:v>31472</c:v>
                </c:pt>
                <c:pt idx="298">
                  <c:v>31444</c:v>
                </c:pt>
                <c:pt idx="299">
                  <c:v>31413</c:v>
                </c:pt>
                <c:pt idx="300">
                  <c:v>31382</c:v>
                </c:pt>
              </c:numCache>
            </c:numRef>
          </c:cat>
          <c:val>
            <c:numRef>
              <c:f>'CCI and Consumer Credit Data'!$C$17:$C$320</c:f>
              <c:numCache>
                <c:formatCode>General</c:formatCode>
                <c:ptCount val="304"/>
                <c:pt idx="0">
                  <c:v>-46.9</c:v>
                </c:pt>
                <c:pt idx="1">
                  <c:v>-39.700000000000003</c:v>
                </c:pt>
                <c:pt idx="2">
                  <c:v>-41</c:v>
                </c:pt>
                <c:pt idx="3">
                  <c:v>-44</c:v>
                </c:pt>
                <c:pt idx="4">
                  <c:v>-45</c:v>
                </c:pt>
                <c:pt idx="5">
                  <c:v>-46</c:v>
                </c:pt>
                <c:pt idx="6">
                  <c:v>-47</c:v>
                </c:pt>
                <c:pt idx="7">
                  <c:v>-45</c:v>
                </c:pt>
                <c:pt idx="8">
                  <c:v>-50</c:v>
                </c:pt>
                <c:pt idx="9">
                  <c:v>-42</c:v>
                </c:pt>
                <c:pt idx="10">
                  <c:v>-44</c:v>
                </c:pt>
                <c:pt idx="11">
                  <c:v>-47</c:v>
                </c:pt>
                <c:pt idx="12">
                  <c:v>-43</c:v>
                </c:pt>
                <c:pt idx="13">
                  <c:v>-49</c:v>
                </c:pt>
                <c:pt idx="14">
                  <c:v>-49</c:v>
                </c:pt>
                <c:pt idx="15">
                  <c:v>-41</c:v>
                </c:pt>
                <c:pt idx="16">
                  <c:v>-45</c:v>
                </c:pt>
                <c:pt idx="17" formatCode="0">
                  <c:v>-49</c:v>
                </c:pt>
                <c:pt idx="18">
                  <c:v>-46</c:v>
                </c:pt>
                <c:pt idx="19">
                  <c:v>-45</c:v>
                </c:pt>
                <c:pt idx="20">
                  <c:v>-49</c:v>
                </c:pt>
                <c:pt idx="21">
                  <c:v>-51</c:v>
                </c:pt>
                <c:pt idx="22">
                  <c:v>-49</c:v>
                </c:pt>
                <c:pt idx="23">
                  <c:v>-43</c:v>
                </c:pt>
                <c:pt idx="24">
                  <c:v>-49</c:v>
                </c:pt>
                <c:pt idx="25">
                  <c:v>-49</c:v>
                </c:pt>
                <c:pt idx="26">
                  <c:v>-52</c:v>
                </c:pt>
                <c:pt idx="27">
                  <c:v>-49</c:v>
                </c:pt>
                <c:pt idx="28">
                  <c:v>-54</c:v>
                </c:pt>
                <c:pt idx="29">
                  <c:v>-48</c:v>
                </c:pt>
                <c:pt idx="30">
                  <c:v>-41</c:v>
                </c:pt>
                <c:pt idx="31">
                  <c:v>-47</c:v>
                </c:pt>
                <c:pt idx="32">
                  <c:v>-49</c:v>
                </c:pt>
                <c:pt idx="33">
                  <c:v>-43</c:v>
                </c:pt>
                <c:pt idx="34">
                  <c:v>-45</c:v>
                </c:pt>
                <c:pt idx="35" formatCode="0">
                  <c:v>-41</c:v>
                </c:pt>
                <c:pt idx="36" formatCode="0">
                  <c:v>-33</c:v>
                </c:pt>
                <c:pt idx="37" formatCode="0">
                  <c:v>-34</c:v>
                </c:pt>
                <c:pt idx="38" formatCode="0">
                  <c:v>-33</c:v>
                </c:pt>
                <c:pt idx="39">
                  <c:v>-20</c:v>
                </c:pt>
                <c:pt idx="40" formatCode="0">
                  <c:v>-24</c:v>
                </c:pt>
                <c:pt idx="41" formatCode="0">
                  <c:v>-15</c:v>
                </c:pt>
                <c:pt idx="42">
                  <c:v>-12</c:v>
                </c:pt>
                <c:pt idx="43">
                  <c:v>-17</c:v>
                </c:pt>
                <c:pt idx="44">
                  <c:v>-8</c:v>
                </c:pt>
                <c:pt idx="45">
                  <c:v>-7</c:v>
                </c:pt>
                <c:pt idx="46">
                  <c:v>-15</c:v>
                </c:pt>
                <c:pt idx="47">
                  <c:v>-5</c:v>
                </c:pt>
                <c:pt idx="48">
                  <c:v>-5</c:v>
                </c:pt>
                <c:pt idx="49">
                  <c:v>-1</c:v>
                </c:pt>
                <c:pt idx="50" formatCode="#,##0">
                  <c:v>-3</c:v>
                </c:pt>
                <c:pt idx="51">
                  <c:v>-3</c:v>
                </c:pt>
                <c:pt idx="52">
                  <c:v>-1</c:v>
                </c:pt>
                <c:pt idx="53">
                  <c:v>-3</c:v>
                </c:pt>
                <c:pt idx="54">
                  <c:v>-13</c:v>
                </c:pt>
                <c:pt idx="55">
                  <c:v>-15</c:v>
                </c:pt>
                <c:pt idx="56">
                  <c:v>-10</c:v>
                </c:pt>
                <c:pt idx="57">
                  <c:v>-9</c:v>
                </c:pt>
                <c:pt idx="58">
                  <c:v>-17</c:v>
                </c:pt>
                <c:pt idx="59">
                  <c:v>-13</c:v>
                </c:pt>
                <c:pt idx="60">
                  <c:v>-9</c:v>
                </c:pt>
                <c:pt idx="61">
                  <c:v>-12</c:v>
                </c:pt>
                <c:pt idx="62">
                  <c:v>-9</c:v>
                </c:pt>
                <c:pt idx="63">
                  <c:v>-9</c:v>
                </c:pt>
                <c:pt idx="64">
                  <c:v>-15</c:v>
                </c:pt>
                <c:pt idx="65">
                  <c:v>-21</c:v>
                </c:pt>
                <c:pt idx="66">
                  <c:v>-20</c:v>
                </c:pt>
                <c:pt idx="67">
                  <c:v>-12</c:v>
                </c:pt>
                <c:pt idx="68">
                  <c:v>-11</c:v>
                </c:pt>
                <c:pt idx="69">
                  <c:v>-9</c:v>
                </c:pt>
                <c:pt idx="70">
                  <c:v>-13</c:v>
                </c:pt>
                <c:pt idx="71">
                  <c:v>-19</c:v>
                </c:pt>
                <c:pt idx="72">
                  <c:v>-17</c:v>
                </c:pt>
                <c:pt idx="73">
                  <c:v>-9</c:v>
                </c:pt>
                <c:pt idx="74">
                  <c:v>-11</c:v>
                </c:pt>
                <c:pt idx="75">
                  <c:v>-9</c:v>
                </c:pt>
                <c:pt idx="76">
                  <c:v>-9</c:v>
                </c:pt>
                <c:pt idx="77">
                  <c:v>-5</c:v>
                </c:pt>
                <c:pt idx="78">
                  <c:v>-12</c:v>
                </c:pt>
                <c:pt idx="79">
                  <c:v>-11</c:v>
                </c:pt>
                <c:pt idx="80">
                  <c:v>-6</c:v>
                </c:pt>
                <c:pt idx="81">
                  <c:v>-11</c:v>
                </c:pt>
                <c:pt idx="82">
                  <c:v>-18</c:v>
                </c:pt>
                <c:pt idx="83">
                  <c:v>-11</c:v>
                </c:pt>
                <c:pt idx="84">
                  <c:v>-17</c:v>
                </c:pt>
                <c:pt idx="85">
                  <c:v>-16</c:v>
                </c:pt>
                <c:pt idx="86">
                  <c:v>-5</c:v>
                </c:pt>
                <c:pt idx="87">
                  <c:v>-9</c:v>
                </c:pt>
                <c:pt idx="88">
                  <c:v>-11</c:v>
                </c:pt>
                <c:pt idx="89">
                  <c:v>-18</c:v>
                </c:pt>
                <c:pt idx="90">
                  <c:v>-19</c:v>
                </c:pt>
                <c:pt idx="91">
                  <c:v>-18</c:v>
                </c:pt>
                <c:pt idx="92">
                  <c:v>-17</c:v>
                </c:pt>
                <c:pt idx="93">
                  <c:v>-20</c:v>
                </c:pt>
                <c:pt idx="94">
                  <c:v>-19</c:v>
                </c:pt>
                <c:pt idx="95">
                  <c:v>-19</c:v>
                </c:pt>
                <c:pt idx="96">
                  <c:v>-26</c:v>
                </c:pt>
                <c:pt idx="97" formatCode="0">
                  <c:v>-21</c:v>
                </c:pt>
                <c:pt idx="98">
                  <c:v>-27</c:v>
                </c:pt>
                <c:pt idx="99">
                  <c:v>-21</c:v>
                </c:pt>
                <c:pt idx="100">
                  <c:v>-17</c:v>
                </c:pt>
                <c:pt idx="101">
                  <c:v>-20</c:v>
                </c:pt>
                <c:pt idx="102">
                  <c:v>-15</c:v>
                </c:pt>
                <c:pt idx="103">
                  <c:v>-13</c:v>
                </c:pt>
                <c:pt idx="104">
                  <c:v>-12</c:v>
                </c:pt>
                <c:pt idx="105">
                  <c:v>-6</c:v>
                </c:pt>
                <c:pt idx="106">
                  <c:v>-5</c:v>
                </c:pt>
                <c:pt idx="107">
                  <c:v>-5</c:v>
                </c:pt>
                <c:pt idx="108">
                  <c:v>1</c:v>
                </c:pt>
                <c:pt idx="109">
                  <c:v>-7</c:v>
                </c:pt>
                <c:pt idx="110">
                  <c:v>-12</c:v>
                </c:pt>
                <c:pt idx="111" formatCode="0">
                  <c:v>-13</c:v>
                </c:pt>
                <c:pt idx="112" formatCode="0">
                  <c:v>-3</c:v>
                </c:pt>
                <c:pt idx="113">
                  <c:v>-5</c:v>
                </c:pt>
                <c:pt idx="114">
                  <c:v>1</c:v>
                </c:pt>
                <c:pt idx="115">
                  <c:v>0</c:v>
                </c:pt>
                <c:pt idx="116">
                  <c:v>7</c:v>
                </c:pt>
                <c:pt idx="117">
                  <c:v>3</c:v>
                </c:pt>
                <c:pt idx="118">
                  <c:v>3</c:v>
                </c:pt>
                <c:pt idx="119">
                  <c:v>2</c:v>
                </c:pt>
                <c:pt idx="120">
                  <c:v>7</c:v>
                </c:pt>
                <c:pt idx="121">
                  <c:v>13</c:v>
                </c:pt>
                <c:pt idx="122">
                  <c:v>18</c:v>
                </c:pt>
                <c:pt idx="123">
                  <c:v>25</c:v>
                </c:pt>
                <c:pt idx="124">
                  <c:v>29</c:v>
                </c:pt>
                <c:pt idx="125">
                  <c:v>26</c:v>
                </c:pt>
                <c:pt idx="126">
                  <c:v>29</c:v>
                </c:pt>
                <c:pt idx="127">
                  <c:v>34</c:v>
                </c:pt>
                <c:pt idx="128">
                  <c:v>30</c:v>
                </c:pt>
                <c:pt idx="129">
                  <c:v>25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31</c:v>
                </c:pt>
                <c:pt idx="134">
                  <c:v>33</c:v>
                </c:pt>
                <c:pt idx="135">
                  <c:v>31</c:v>
                </c:pt>
                <c:pt idx="136">
                  <c:v>29</c:v>
                </c:pt>
                <c:pt idx="137">
                  <c:v>23</c:v>
                </c:pt>
                <c:pt idx="138">
                  <c:v>23</c:v>
                </c:pt>
                <c:pt idx="139">
                  <c:v>27</c:v>
                </c:pt>
                <c:pt idx="140">
                  <c:v>30</c:v>
                </c:pt>
                <c:pt idx="141">
                  <c:v>28</c:v>
                </c:pt>
                <c:pt idx="142">
                  <c:v>27</c:v>
                </c:pt>
                <c:pt idx="143">
                  <c:v>26</c:v>
                </c:pt>
                <c:pt idx="144">
                  <c:v>31</c:v>
                </c:pt>
                <c:pt idx="145">
                  <c:v>29</c:v>
                </c:pt>
                <c:pt idx="146">
                  <c:v>25</c:v>
                </c:pt>
                <c:pt idx="147">
                  <c:v>31</c:v>
                </c:pt>
                <c:pt idx="148">
                  <c:v>31</c:v>
                </c:pt>
                <c:pt idx="149">
                  <c:v>21</c:v>
                </c:pt>
                <c:pt idx="150">
                  <c:v>27</c:v>
                </c:pt>
                <c:pt idx="151">
                  <c:v>31</c:v>
                </c:pt>
                <c:pt idx="152">
                  <c:v>23</c:v>
                </c:pt>
                <c:pt idx="153">
                  <c:v>23</c:v>
                </c:pt>
                <c:pt idx="154">
                  <c:v>23</c:v>
                </c:pt>
                <c:pt idx="155">
                  <c:v>23</c:v>
                </c:pt>
                <c:pt idx="156">
                  <c:v>26</c:v>
                </c:pt>
                <c:pt idx="157">
                  <c:v>23</c:v>
                </c:pt>
                <c:pt idx="158">
                  <c:v>21</c:v>
                </c:pt>
                <c:pt idx="159">
                  <c:v>9</c:v>
                </c:pt>
                <c:pt idx="160">
                  <c:v>11</c:v>
                </c:pt>
                <c:pt idx="161">
                  <c:v>6</c:v>
                </c:pt>
                <c:pt idx="162">
                  <c:v>10</c:v>
                </c:pt>
                <c:pt idx="163">
                  <c:v>13</c:v>
                </c:pt>
                <c:pt idx="164">
                  <c:v>13</c:v>
                </c:pt>
                <c:pt idx="165">
                  <c:v>8</c:v>
                </c:pt>
                <c:pt idx="166">
                  <c:v>3</c:v>
                </c:pt>
                <c:pt idx="167">
                  <c:v>-3</c:v>
                </c:pt>
                <c:pt idx="168">
                  <c:v>-3</c:v>
                </c:pt>
                <c:pt idx="169">
                  <c:v>-5</c:v>
                </c:pt>
                <c:pt idx="170">
                  <c:v>-3</c:v>
                </c:pt>
                <c:pt idx="171">
                  <c:v>-6</c:v>
                </c:pt>
                <c:pt idx="172">
                  <c:v>-1</c:v>
                </c:pt>
                <c:pt idx="173">
                  <c:v>-9</c:v>
                </c:pt>
                <c:pt idx="174">
                  <c:v>-5</c:v>
                </c:pt>
                <c:pt idx="175">
                  <c:v>-11</c:v>
                </c:pt>
                <c:pt idx="176">
                  <c:v>-11</c:v>
                </c:pt>
                <c:pt idx="177">
                  <c:v>-8</c:v>
                </c:pt>
                <c:pt idx="178">
                  <c:v>-10</c:v>
                </c:pt>
                <c:pt idx="179">
                  <c:v>-12</c:v>
                </c:pt>
                <c:pt idx="180">
                  <c:v>-16</c:v>
                </c:pt>
                <c:pt idx="181">
                  <c:v>-16</c:v>
                </c:pt>
                <c:pt idx="182">
                  <c:v>-15</c:v>
                </c:pt>
                <c:pt idx="183">
                  <c:v>-17</c:v>
                </c:pt>
                <c:pt idx="184">
                  <c:v>-17</c:v>
                </c:pt>
                <c:pt idx="185">
                  <c:v>-15</c:v>
                </c:pt>
                <c:pt idx="186">
                  <c:v>-13</c:v>
                </c:pt>
                <c:pt idx="187">
                  <c:v>-12</c:v>
                </c:pt>
                <c:pt idx="188">
                  <c:v>-18</c:v>
                </c:pt>
                <c:pt idx="189">
                  <c:v>-17</c:v>
                </c:pt>
                <c:pt idx="190">
                  <c:v>-10</c:v>
                </c:pt>
                <c:pt idx="191">
                  <c:v>-14</c:v>
                </c:pt>
                <c:pt idx="192">
                  <c:v>-16</c:v>
                </c:pt>
                <c:pt idx="193">
                  <c:v>-14</c:v>
                </c:pt>
                <c:pt idx="194">
                  <c:v>-15</c:v>
                </c:pt>
                <c:pt idx="195">
                  <c:v>-13</c:v>
                </c:pt>
                <c:pt idx="196">
                  <c:v>-15</c:v>
                </c:pt>
                <c:pt idx="197">
                  <c:v>-20</c:v>
                </c:pt>
                <c:pt idx="198">
                  <c:v>-19</c:v>
                </c:pt>
                <c:pt idx="199">
                  <c:v>-19</c:v>
                </c:pt>
                <c:pt idx="200">
                  <c:v>-22</c:v>
                </c:pt>
                <c:pt idx="201">
                  <c:v>-14</c:v>
                </c:pt>
                <c:pt idx="202" formatCode="#,##0">
                  <c:v>-19</c:v>
                </c:pt>
                <c:pt idx="203">
                  <c:v>-21</c:v>
                </c:pt>
                <c:pt idx="204">
                  <c:v>-21</c:v>
                </c:pt>
                <c:pt idx="205">
                  <c:v>-20</c:v>
                </c:pt>
                <c:pt idx="206">
                  <c:v>-23</c:v>
                </c:pt>
                <c:pt idx="207">
                  <c:v>-26</c:v>
                </c:pt>
                <c:pt idx="208">
                  <c:v>-31</c:v>
                </c:pt>
                <c:pt idx="209">
                  <c:v>-35</c:v>
                </c:pt>
                <c:pt idx="210">
                  <c:v>-39</c:v>
                </c:pt>
                <c:pt idx="211">
                  <c:v>-39</c:v>
                </c:pt>
                <c:pt idx="212">
                  <c:v>-37</c:v>
                </c:pt>
                <c:pt idx="213">
                  <c:v>-39</c:v>
                </c:pt>
                <c:pt idx="214">
                  <c:v>-39</c:v>
                </c:pt>
                <c:pt idx="215">
                  <c:v>-39</c:v>
                </c:pt>
                <c:pt idx="216">
                  <c:v>-40</c:v>
                </c:pt>
                <c:pt idx="217">
                  <c:v>-43</c:v>
                </c:pt>
                <c:pt idx="218">
                  <c:v>-41</c:v>
                </c:pt>
                <c:pt idx="219">
                  <c:v>-33</c:v>
                </c:pt>
                <c:pt idx="220">
                  <c:v>-43</c:v>
                </c:pt>
                <c:pt idx="221">
                  <c:v>-49</c:v>
                </c:pt>
                <c:pt idx="222">
                  <c:v>-40</c:v>
                </c:pt>
                <c:pt idx="223">
                  <c:v>-46</c:v>
                </c:pt>
                <c:pt idx="224">
                  <c:v>-45</c:v>
                </c:pt>
                <c:pt idx="225">
                  <c:v>-41</c:v>
                </c:pt>
                <c:pt idx="226">
                  <c:v>-43</c:v>
                </c:pt>
                <c:pt idx="227">
                  <c:v>-42</c:v>
                </c:pt>
                <c:pt idx="228">
                  <c:v>-45</c:v>
                </c:pt>
                <c:pt idx="229">
                  <c:v>-49</c:v>
                </c:pt>
                <c:pt idx="230">
                  <c:v>-49</c:v>
                </c:pt>
                <c:pt idx="231">
                  <c:v>-47</c:v>
                </c:pt>
                <c:pt idx="232">
                  <c:v>-46</c:v>
                </c:pt>
                <c:pt idx="233">
                  <c:v>-47</c:v>
                </c:pt>
                <c:pt idx="234">
                  <c:v>-41</c:v>
                </c:pt>
                <c:pt idx="235">
                  <c:v>-37</c:v>
                </c:pt>
                <c:pt idx="236">
                  <c:v>-35</c:v>
                </c:pt>
                <c:pt idx="237">
                  <c:v>-38</c:v>
                </c:pt>
                <c:pt idx="238">
                  <c:v>-36</c:v>
                </c:pt>
                <c:pt idx="239">
                  <c:v>-31</c:v>
                </c:pt>
                <c:pt idx="240">
                  <c:v>-31</c:v>
                </c:pt>
                <c:pt idx="241">
                  <c:v>-39</c:v>
                </c:pt>
                <c:pt idx="242">
                  <c:v>-37</c:v>
                </c:pt>
                <c:pt idx="243">
                  <c:v>-39</c:v>
                </c:pt>
                <c:pt idx="244">
                  <c:v>-39</c:v>
                </c:pt>
                <c:pt idx="245">
                  <c:v>-43</c:v>
                </c:pt>
                <c:pt idx="246">
                  <c:v>-29</c:v>
                </c:pt>
                <c:pt idx="247">
                  <c:v>-24</c:v>
                </c:pt>
                <c:pt idx="248">
                  <c:v>-27</c:v>
                </c:pt>
                <c:pt idx="249">
                  <c:v>-16</c:v>
                </c:pt>
                <c:pt idx="250">
                  <c:v>-21</c:v>
                </c:pt>
                <c:pt idx="251">
                  <c:v>-17</c:v>
                </c:pt>
                <c:pt idx="252">
                  <c:v>-13</c:v>
                </c:pt>
                <c:pt idx="253">
                  <c:v>-23</c:v>
                </c:pt>
                <c:pt idx="254">
                  <c:v>-10</c:v>
                </c:pt>
                <c:pt idx="255">
                  <c:v>-14</c:v>
                </c:pt>
                <c:pt idx="256">
                  <c:v>-13</c:v>
                </c:pt>
                <c:pt idx="257">
                  <c:v>-13</c:v>
                </c:pt>
                <c:pt idx="258">
                  <c:v>-10</c:v>
                </c:pt>
                <c:pt idx="259">
                  <c:v>-12</c:v>
                </c:pt>
                <c:pt idx="260">
                  <c:v>-8</c:v>
                </c:pt>
                <c:pt idx="261">
                  <c:v>-8</c:v>
                </c:pt>
                <c:pt idx="262">
                  <c:v>-17</c:v>
                </c:pt>
                <c:pt idx="263">
                  <c:v>-17</c:v>
                </c:pt>
                <c:pt idx="264">
                  <c:v>-15</c:v>
                </c:pt>
                <c:pt idx="265">
                  <c:v>-4</c:v>
                </c:pt>
                <c:pt idx="266">
                  <c:v>-5</c:v>
                </c:pt>
                <c:pt idx="267">
                  <c:v>-11</c:v>
                </c:pt>
                <c:pt idx="268">
                  <c:v>-7</c:v>
                </c:pt>
                <c:pt idx="269">
                  <c:v>-7</c:v>
                </c:pt>
                <c:pt idx="270">
                  <c:v>-9</c:v>
                </c:pt>
                <c:pt idx="271">
                  <c:v>-2</c:v>
                </c:pt>
                <c:pt idx="272">
                  <c:v>-3</c:v>
                </c:pt>
                <c:pt idx="273">
                  <c:v>-13</c:v>
                </c:pt>
                <c:pt idx="274">
                  <c:v>-9</c:v>
                </c:pt>
                <c:pt idx="275">
                  <c:v>-13</c:v>
                </c:pt>
                <c:pt idx="276">
                  <c:v>-7</c:v>
                </c:pt>
                <c:pt idx="277">
                  <c:v>-15</c:v>
                </c:pt>
                <c:pt idx="278">
                  <c:v>-16</c:v>
                </c:pt>
                <c:pt idx="279">
                  <c:v>-13</c:v>
                </c:pt>
                <c:pt idx="280">
                  <c:v>-14</c:v>
                </c:pt>
                <c:pt idx="281">
                  <c:v>-15</c:v>
                </c:pt>
                <c:pt idx="282">
                  <c:v>-3</c:v>
                </c:pt>
                <c:pt idx="283">
                  <c:v>-6</c:v>
                </c:pt>
                <c:pt idx="284">
                  <c:v>-6</c:v>
                </c:pt>
                <c:pt idx="285">
                  <c:v>-9</c:v>
                </c:pt>
                <c:pt idx="286">
                  <c:v>-11</c:v>
                </c:pt>
                <c:pt idx="287">
                  <c:v>-10</c:v>
                </c:pt>
                <c:pt idx="288">
                  <c:v>-7</c:v>
                </c:pt>
                <c:pt idx="289">
                  <c:v>-11</c:v>
                </c:pt>
                <c:pt idx="290">
                  <c:v>-13</c:v>
                </c:pt>
                <c:pt idx="291">
                  <c:v>-7</c:v>
                </c:pt>
                <c:pt idx="292">
                  <c:v>-9</c:v>
                </c:pt>
                <c:pt idx="293">
                  <c:v>-6</c:v>
                </c:pt>
                <c:pt idx="294">
                  <c:v>-8</c:v>
                </c:pt>
                <c:pt idx="295">
                  <c:v>-2</c:v>
                </c:pt>
                <c:pt idx="296">
                  <c:v>2</c:v>
                </c:pt>
                <c:pt idx="297">
                  <c:v>2</c:v>
                </c:pt>
                <c:pt idx="298">
                  <c:v>3</c:v>
                </c:pt>
                <c:pt idx="299">
                  <c:v>7</c:v>
                </c:pt>
                <c:pt idx="300">
                  <c:v>-10</c:v>
                </c:pt>
                <c:pt idx="301">
                  <c:v>-7</c:v>
                </c:pt>
                <c:pt idx="302">
                  <c:v>-4</c:v>
                </c:pt>
                <c:pt idx="303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879744"/>
        <c:axId val="118881280"/>
      </c:lineChart>
      <c:lineChart>
        <c:grouping val="standard"/>
        <c:varyColors val="0"/>
        <c:ser>
          <c:idx val="5"/>
          <c:order val="0"/>
          <c:tx>
            <c:strRef>
              <c:f>'CCI and Consumer Credit Data'!$J$16</c:f>
              <c:strCache>
                <c:ptCount val="1"/>
                <c:pt idx="0">
                  <c:v>Detrended revolving credit</c:v>
                </c:pt>
              </c:strCache>
            </c:strRef>
          </c:tx>
          <c:spPr>
            <a:ln w="31750">
              <a:solidFill>
                <a:schemeClr val="accent5"/>
              </a:solidFill>
              <a:prstDash val="solid"/>
            </a:ln>
          </c:spPr>
          <c:marker>
            <c:symbol val="none"/>
          </c:marker>
          <c:cat>
            <c:numRef>
              <c:f>'CCI and Consumer Credit Data'!$B$17:$B$320</c:f>
              <c:numCache>
                <c:formatCode>mmm\-yy</c:formatCode>
                <c:ptCount val="304"/>
                <c:pt idx="0">
                  <c:v>40613</c:v>
                </c:pt>
                <c:pt idx="1">
                  <c:v>40585</c:v>
                </c:pt>
                <c:pt idx="2">
                  <c:v>40554</c:v>
                </c:pt>
                <c:pt idx="3">
                  <c:v>40522</c:v>
                </c:pt>
                <c:pt idx="4">
                  <c:v>40492</c:v>
                </c:pt>
                <c:pt idx="5">
                  <c:v>40461</c:v>
                </c:pt>
                <c:pt idx="6">
                  <c:v>40431</c:v>
                </c:pt>
                <c:pt idx="7">
                  <c:v>40391</c:v>
                </c:pt>
                <c:pt idx="8">
                  <c:v>40360</c:v>
                </c:pt>
                <c:pt idx="9">
                  <c:v>40330</c:v>
                </c:pt>
                <c:pt idx="10">
                  <c:v>40299</c:v>
                </c:pt>
                <c:pt idx="11">
                  <c:v>40269</c:v>
                </c:pt>
                <c:pt idx="12">
                  <c:v>40238</c:v>
                </c:pt>
                <c:pt idx="13">
                  <c:v>40210</c:v>
                </c:pt>
                <c:pt idx="14">
                  <c:v>40179</c:v>
                </c:pt>
                <c:pt idx="15">
                  <c:v>40148</c:v>
                </c:pt>
                <c:pt idx="16">
                  <c:v>40118</c:v>
                </c:pt>
                <c:pt idx="17">
                  <c:v>40087</c:v>
                </c:pt>
                <c:pt idx="18">
                  <c:v>40057</c:v>
                </c:pt>
                <c:pt idx="19">
                  <c:v>40026</c:v>
                </c:pt>
                <c:pt idx="20">
                  <c:v>39995</c:v>
                </c:pt>
                <c:pt idx="21">
                  <c:v>39965</c:v>
                </c:pt>
                <c:pt idx="22">
                  <c:v>39934</c:v>
                </c:pt>
                <c:pt idx="23">
                  <c:v>39904</c:v>
                </c:pt>
                <c:pt idx="24">
                  <c:v>39873</c:v>
                </c:pt>
                <c:pt idx="25">
                  <c:v>39845</c:v>
                </c:pt>
                <c:pt idx="26">
                  <c:v>39814</c:v>
                </c:pt>
                <c:pt idx="27">
                  <c:v>39783</c:v>
                </c:pt>
                <c:pt idx="28">
                  <c:v>39753</c:v>
                </c:pt>
                <c:pt idx="29">
                  <c:v>39722</c:v>
                </c:pt>
                <c:pt idx="30">
                  <c:v>39692</c:v>
                </c:pt>
                <c:pt idx="31">
                  <c:v>39661</c:v>
                </c:pt>
                <c:pt idx="32">
                  <c:v>39630</c:v>
                </c:pt>
                <c:pt idx="33">
                  <c:v>39600</c:v>
                </c:pt>
                <c:pt idx="34">
                  <c:v>39569</c:v>
                </c:pt>
                <c:pt idx="35">
                  <c:v>39539</c:v>
                </c:pt>
                <c:pt idx="36">
                  <c:v>39508</c:v>
                </c:pt>
                <c:pt idx="37">
                  <c:v>39479</c:v>
                </c:pt>
                <c:pt idx="38">
                  <c:v>39448</c:v>
                </c:pt>
                <c:pt idx="39">
                  <c:v>39417</c:v>
                </c:pt>
                <c:pt idx="40">
                  <c:v>39387</c:v>
                </c:pt>
                <c:pt idx="41">
                  <c:v>39356</c:v>
                </c:pt>
                <c:pt idx="42">
                  <c:v>39326</c:v>
                </c:pt>
                <c:pt idx="43">
                  <c:v>39295</c:v>
                </c:pt>
                <c:pt idx="44">
                  <c:v>39264</c:v>
                </c:pt>
                <c:pt idx="45">
                  <c:v>39234</c:v>
                </c:pt>
                <c:pt idx="46">
                  <c:v>39203</c:v>
                </c:pt>
                <c:pt idx="47">
                  <c:v>39173</c:v>
                </c:pt>
                <c:pt idx="48">
                  <c:v>39142</c:v>
                </c:pt>
                <c:pt idx="49">
                  <c:v>39114</c:v>
                </c:pt>
                <c:pt idx="50">
                  <c:v>39083</c:v>
                </c:pt>
                <c:pt idx="51">
                  <c:v>39052</c:v>
                </c:pt>
                <c:pt idx="52">
                  <c:v>39022</c:v>
                </c:pt>
                <c:pt idx="53">
                  <c:v>38991</c:v>
                </c:pt>
                <c:pt idx="54">
                  <c:v>38961</c:v>
                </c:pt>
                <c:pt idx="55">
                  <c:v>38930</c:v>
                </c:pt>
                <c:pt idx="56">
                  <c:v>38899</c:v>
                </c:pt>
                <c:pt idx="57">
                  <c:v>38869</c:v>
                </c:pt>
                <c:pt idx="58">
                  <c:v>38838</c:v>
                </c:pt>
                <c:pt idx="59">
                  <c:v>38808</c:v>
                </c:pt>
                <c:pt idx="60">
                  <c:v>38777</c:v>
                </c:pt>
                <c:pt idx="61">
                  <c:v>38749</c:v>
                </c:pt>
                <c:pt idx="62">
                  <c:v>38718</c:v>
                </c:pt>
                <c:pt idx="63">
                  <c:v>38687</c:v>
                </c:pt>
                <c:pt idx="64">
                  <c:v>38657</c:v>
                </c:pt>
                <c:pt idx="65">
                  <c:v>38626</c:v>
                </c:pt>
                <c:pt idx="66">
                  <c:v>38596</c:v>
                </c:pt>
                <c:pt idx="67">
                  <c:v>38565</c:v>
                </c:pt>
                <c:pt idx="68">
                  <c:v>38534</c:v>
                </c:pt>
                <c:pt idx="69">
                  <c:v>38504</c:v>
                </c:pt>
                <c:pt idx="70">
                  <c:v>38473</c:v>
                </c:pt>
                <c:pt idx="71">
                  <c:v>38443</c:v>
                </c:pt>
                <c:pt idx="72">
                  <c:v>38412</c:v>
                </c:pt>
                <c:pt idx="73">
                  <c:v>38384</c:v>
                </c:pt>
                <c:pt idx="74">
                  <c:v>38353</c:v>
                </c:pt>
                <c:pt idx="75">
                  <c:v>38322</c:v>
                </c:pt>
                <c:pt idx="76">
                  <c:v>38292</c:v>
                </c:pt>
                <c:pt idx="77">
                  <c:v>38261</c:v>
                </c:pt>
                <c:pt idx="78">
                  <c:v>38231</c:v>
                </c:pt>
                <c:pt idx="79">
                  <c:v>38200</c:v>
                </c:pt>
                <c:pt idx="80">
                  <c:v>38169</c:v>
                </c:pt>
                <c:pt idx="81">
                  <c:v>38139</c:v>
                </c:pt>
                <c:pt idx="82">
                  <c:v>38108</c:v>
                </c:pt>
                <c:pt idx="83">
                  <c:v>38078</c:v>
                </c:pt>
                <c:pt idx="84">
                  <c:v>38047</c:v>
                </c:pt>
                <c:pt idx="85">
                  <c:v>38018</c:v>
                </c:pt>
                <c:pt idx="86">
                  <c:v>37987</c:v>
                </c:pt>
                <c:pt idx="87">
                  <c:v>37956</c:v>
                </c:pt>
                <c:pt idx="88">
                  <c:v>37926</c:v>
                </c:pt>
                <c:pt idx="89">
                  <c:v>37895</c:v>
                </c:pt>
                <c:pt idx="90">
                  <c:v>37865</c:v>
                </c:pt>
                <c:pt idx="91">
                  <c:v>37834</c:v>
                </c:pt>
                <c:pt idx="92">
                  <c:v>37803</c:v>
                </c:pt>
                <c:pt idx="93">
                  <c:v>37773</c:v>
                </c:pt>
                <c:pt idx="94">
                  <c:v>37742</c:v>
                </c:pt>
                <c:pt idx="95">
                  <c:v>37712</c:v>
                </c:pt>
                <c:pt idx="96">
                  <c:v>37681</c:v>
                </c:pt>
                <c:pt idx="97">
                  <c:v>37653</c:v>
                </c:pt>
                <c:pt idx="98">
                  <c:v>37622</c:v>
                </c:pt>
                <c:pt idx="99">
                  <c:v>37591</c:v>
                </c:pt>
                <c:pt idx="100">
                  <c:v>37561</c:v>
                </c:pt>
                <c:pt idx="101">
                  <c:v>37530</c:v>
                </c:pt>
                <c:pt idx="102">
                  <c:v>37500</c:v>
                </c:pt>
                <c:pt idx="103">
                  <c:v>37469</c:v>
                </c:pt>
                <c:pt idx="104">
                  <c:v>37438</c:v>
                </c:pt>
                <c:pt idx="105">
                  <c:v>37408</c:v>
                </c:pt>
                <c:pt idx="106">
                  <c:v>37377</c:v>
                </c:pt>
                <c:pt idx="107">
                  <c:v>37347</c:v>
                </c:pt>
                <c:pt idx="108">
                  <c:v>37316</c:v>
                </c:pt>
                <c:pt idx="109">
                  <c:v>37288</c:v>
                </c:pt>
                <c:pt idx="110">
                  <c:v>37257</c:v>
                </c:pt>
                <c:pt idx="111">
                  <c:v>37226</c:v>
                </c:pt>
                <c:pt idx="112">
                  <c:v>37196</c:v>
                </c:pt>
                <c:pt idx="113">
                  <c:v>37165</c:v>
                </c:pt>
                <c:pt idx="114">
                  <c:v>37135</c:v>
                </c:pt>
                <c:pt idx="115">
                  <c:v>37104</c:v>
                </c:pt>
                <c:pt idx="116">
                  <c:v>37073</c:v>
                </c:pt>
                <c:pt idx="117">
                  <c:v>37043</c:v>
                </c:pt>
                <c:pt idx="118">
                  <c:v>37012</c:v>
                </c:pt>
                <c:pt idx="119">
                  <c:v>36982</c:v>
                </c:pt>
                <c:pt idx="120">
                  <c:v>36951</c:v>
                </c:pt>
                <c:pt idx="121">
                  <c:v>36923</c:v>
                </c:pt>
                <c:pt idx="122">
                  <c:v>36892</c:v>
                </c:pt>
                <c:pt idx="123">
                  <c:v>36861</c:v>
                </c:pt>
                <c:pt idx="124">
                  <c:v>36831</c:v>
                </c:pt>
                <c:pt idx="125">
                  <c:v>36800</c:v>
                </c:pt>
                <c:pt idx="126">
                  <c:v>36770</c:v>
                </c:pt>
                <c:pt idx="127">
                  <c:v>36739</c:v>
                </c:pt>
                <c:pt idx="128">
                  <c:v>36708</c:v>
                </c:pt>
                <c:pt idx="129">
                  <c:v>36678</c:v>
                </c:pt>
                <c:pt idx="130">
                  <c:v>36647</c:v>
                </c:pt>
                <c:pt idx="131">
                  <c:v>36617</c:v>
                </c:pt>
                <c:pt idx="132">
                  <c:v>36586</c:v>
                </c:pt>
                <c:pt idx="133">
                  <c:v>36557</c:v>
                </c:pt>
                <c:pt idx="134">
                  <c:v>36526</c:v>
                </c:pt>
                <c:pt idx="135">
                  <c:v>36495</c:v>
                </c:pt>
                <c:pt idx="136">
                  <c:v>36465</c:v>
                </c:pt>
                <c:pt idx="137">
                  <c:v>36434</c:v>
                </c:pt>
                <c:pt idx="138">
                  <c:v>36404</c:v>
                </c:pt>
                <c:pt idx="139">
                  <c:v>36373</c:v>
                </c:pt>
                <c:pt idx="140">
                  <c:v>36342</c:v>
                </c:pt>
                <c:pt idx="141">
                  <c:v>36312</c:v>
                </c:pt>
                <c:pt idx="142">
                  <c:v>36281</c:v>
                </c:pt>
                <c:pt idx="143">
                  <c:v>36251</c:v>
                </c:pt>
                <c:pt idx="144">
                  <c:v>36220</c:v>
                </c:pt>
                <c:pt idx="145">
                  <c:v>36192</c:v>
                </c:pt>
                <c:pt idx="146">
                  <c:v>36161</c:v>
                </c:pt>
                <c:pt idx="147">
                  <c:v>36130</c:v>
                </c:pt>
                <c:pt idx="148">
                  <c:v>36100</c:v>
                </c:pt>
                <c:pt idx="149">
                  <c:v>36069</c:v>
                </c:pt>
                <c:pt idx="150">
                  <c:v>36039</c:v>
                </c:pt>
                <c:pt idx="151">
                  <c:v>36008</c:v>
                </c:pt>
                <c:pt idx="152">
                  <c:v>35977</c:v>
                </c:pt>
                <c:pt idx="153">
                  <c:v>35947</c:v>
                </c:pt>
                <c:pt idx="154">
                  <c:v>35916</c:v>
                </c:pt>
                <c:pt idx="155">
                  <c:v>35886</c:v>
                </c:pt>
                <c:pt idx="156">
                  <c:v>35855</c:v>
                </c:pt>
                <c:pt idx="157">
                  <c:v>35827</c:v>
                </c:pt>
                <c:pt idx="158">
                  <c:v>35796</c:v>
                </c:pt>
                <c:pt idx="159">
                  <c:v>35765</c:v>
                </c:pt>
                <c:pt idx="160">
                  <c:v>35735</c:v>
                </c:pt>
                <c:pt idx="161">
                  <c:v>35704</c:v>
                </c:pt>
                <c:pt idx="162">
                  <c:v>35674</c:v>
                </c:pt>
                <c:pt idx="163">
                  <c:v>35643</c:v>
                </c:pt>
                <c:pt idx="164">
                  <c:v>35612</c:v>
                </c:pt>
                <c:pt idx="165">
                  <c:v>35582</c:v>
                </c:pt>
                <c:pt idx="166">
                  <c:v>35551</c:v>
                </c:pt>
                <c:pt idx="167">
                  <c:v>35521</c:v>
                </c:pt>
                <c:pt idx="168">
                  <c:v>35490</c:v>
                </c:pt>
                <c:pt idx="169">
                  <c:v>35462</c:v>
                </c:pt>
                <c:pt idx="170">
                  <c:v>35431</c:v>
                </c:pt>
                <c:pt idx="171">
                  <c:v>35400</c:v>
                </c:pt>
                <c:pt idx="172">
                  <c:v>35370</c:v>
                </c:pt>
                <c:pt idx="173">
                  <c:v>35339</c:v>
                </c:pt>
                <c:pt idx="174">
                  <c:v>35309</c:v>
                </c:pt>
                <c:pt idx="175">
                  <c:v>35278</c:v>
                </c:pt>
                <c:pt idx="176">
                  <c:v>35247</c:v>
                </c:pt>
                <c:pt idx="177">
                  <c:v>35217</c:v>
                </c:pt>
                <c:pt idx="178">
                  <c:v>35186</c:v>
                </c:pt>
                <c:pt idx="179">
                  <c:v>35156</c:v>
                </c:pt>
                <c:pt idx="180">
                  <c:v>35125</c:v>
                </c:pt>
                <c:pt idx="181">
                  <c:v>35096</c:v>
                </c:pt>
                <c:pt idx="182">
                  <c:v>35065</c:v>
                </c:pt>
                <c:pt idx="183">
                  <c:v>35034</c:v>
                </c:pt>
                <c:pt idx="184">
                  <c:v>35004</c:v>
                </c:pt>
                <c:pt idx="185">
                  <c:v>34973</c:v>
                </c:pt>
                <c:pt idx="186">
                  <c:v>34943</c:v>
                </c:pt>
                <c:pt idx="187">
                  <c:v>34912</c:v>
                </c:pt>
                <c:pt idx="188">
                  <c:v>34881</c:v>
                </c:pt>
                <c:pt idx="189">
                  <c:v>34851</c:v>
                </c:pt>
                <c:pt idx="190">
                  <c:v>34820</c:v>
                </c:pt>
                <c:pt idx="191">
                  <c:v>34790</c:v>
                </c:pt>
                <c:pt idx="192">
                  <c:v>34759</c:v>
                </c:pt>
                <c:pt idx="193">
                  <c:v>34731</c:v>
                </c:pt>
                <c:pt idx="194">
                  <c:v>34700</c:v>
                </c:pt>
                <c:pt idx="195">
                  <c:v>34669</c:v>
                </c:pt>
                <c:pt idx="196">
                  <c:v>34639</c:v>
                </c:pt>
                <c:pt idx="197">
                  <c:v>34608</c:v>
                </c:pt>
                <c:pt idx="198">
                  <c:v>34578</c:v>
                </c:pt>
                <c:pt idx="199">
                  <c:v>34547</c:v>
                </c:pt>
                <c:pt idx="200">
                  <c:v>34516</c:v>
                </c:pt>
                <c:pt idx="201">
                  <c:v>34486</c:v>
                </c:pt>
                <c:pt idx="202">
                  <c:v>34455</c:v>
                </c:pt>
                <c:pt idx="203">
                  <c:v>34425</c:v>
                </c:pt>
                <c:pt idx="204">
                  <c:v>34394</c:v>
                </c:pt>
                <c:pt idx="205">
                  <c:v>34366</c:v>
                </c:pt>
                <c:pt idx="206">
                  <c:v>34335</c:v>
                </c:pt>
                <c:pt idx="207">
                  <c:v>34304</c:v>
                </c:pt>
                <c:pt idx="208">
                  <c:v>34274</c:v>
                </c:pt>
                <c:pt idx="209">
                  <c:v>34243</c:v>
                </c:pt>
                <c:pt idx="210">
                  <c:v>34213</c:v>
                </c:pt>
                <c:pt idx="211">
                  <c:v>34182</c:v>
                </c:pt>
                <c:pt idx="212">
                  <c:v>34151</c:v>
                </c:pt>
                <c:pt idx="213">
                  <c:v>34121</c:v>
                </c:pt>
                <c:pt idx="214">
                  <c:v>34090</c:v>
                </c:pt>
                <c:pt idx="215">
                  <c:v>34060</c:v>
                </c:pt>
                <c:pt idx="216">
                  <c:v>34029</c:v>
                </c:pt>
                <c:pt idx="217">
                  <c:v>34001</c:v>
                </c:pt>
                <c:pt idx="218">
                  <c:v>33970</c:v>
                </c:pt>
                <c:pt idx="219">
                  <c:v>33939</c:v>
                </c:pt>
                <c:pt idx="220">
                  <c:v>33909</c:v>
                </c:pt>
                <c:pt idx="221">
                  <c:v>33878</c:v>
                </c:pt>
                <c:pt idx="222">
                  <c:v>33848</c:v>
                </c:pt>
                <c:pt idx="223">
                  <c:v>33817</c:v>
                </c:pt>
                <c:pt idx="224">
                  <c:v>33786</c:v>
                </c:pt>
                <c:pt idx="225">
                  <c:v>33756</c:v>
                </c:pt>
                <c:pt idx="226">
                  <c:v>33725</c:v>
                </c:pt>
                <c:pt idx="227">
                  <c:v>33695</c:v>
                </c:pt>
                <c:pt idx="228">
                  <c:v>33664</c:v>
                </c:pt>
                <c:pt idx="229">
                  <c:v>33635</c:v>
                </c:pt>
                <c:pt idx="230">
                  <c:v>33604</c:v>
                </c:pt>
                <c:pt idx="231">
                  <c:v>33573</c:v>
                </c:pt>
                <c:pt idx="232">
                  <c:v>33543</c:v>
                </c:pt>
                <c:pt idx="233">
                  <c:v>33512</c:v>
                </c:pt>
                <c:pt idx="234">
                  <c:v>33482</c:v>
                </c:pt>
                <c:pt idx="235">
                  <c:v>33451</c:v>
                </c:pt>
                <c:pt idx="236">
                  <c:v>33420</c:v>
                </c:pt>
                <c:pt idx="237">
                  <c:v>33390</c:v>
                </c:pt>
                <c:pt idx="238">
                  <c:v>33359</c:v>
                </c:pt>
                <c:pt idx="239">
                  <c:v>33329</c:v>
                </c:pt>
                <c:pt idx="240">
                  <c:v>33298</c:v>
                </c:pt>
                <c:pt idx="241">
                  <c:v>33270</c:v>
                </c:pt>
                <c:pt idx="242">
                  <c:v>33239</c:v>
                </c:pt>
                <c:pt idx="243">
                  <c:v>33208</c:v>
                </c:pt>
                <c:pt idx="244">
                  <c:v>33178</c:v>
                </c:pt>
                <c:pt idx="245">
                  <c:v>33147</c:v>
                </c:pt>
                <c:pt idx="246">
                  <c:v>33117</c:v>
                </c:pt>
                <c:pt idx="247">
                  <c:v>33086</c:v>
                </c:pt>
                <c:pt idx="248">
                  <c:v>33055</c:v>
                </c:pt>
                <c:pt idx="249">
                  <c:v>33025</c:v>
                </c:pt>
                <c:pt idx="250">
                  <c:v>32994</c:v>
                </c:pt>
                <c:pt idx="251">
                  <c:v>32964</c:v>
                </c:pt>
                <c:pt idx="252">
                  <c:v>32933</c:v>
                </c:pt>
                <c:pt idx="253">
                  <c:v>32905</c:v>
                </c:pt>
                <c:pt idx="254">
                  <c:v>32874</c:v>
                </c:pt>
                <c:pt idx="255">
                  <c:v>32843</c:v>
                </c:pt>
                <c:pt idx="256">
                  <c:v>32813</c:v>
                </c:pt>
                <c:pt idx="257">
                  <c:v>32782</c:v>
                </c:pt>
                <c:pt idx="258">
                  <c:v>32752</c:v>
                </c:pt>
                <c:pt idx="259">
                  <c:v>32721</c:v>
                </c:pt>
                <c:pt idx="260">
                  <c:v>32690</c:v>
                </c:pt>
                <c:pt idx="261">
                  <c:v>32660</c:v>
                </c:pt>
                <c:pt idx="262">
                  <c:v>32629</c:v>
                </c:pt>
                <c:pt idx="263">
                  <c:v>32599</c:v>
                </c:pt>
                <c:pt idx="264">
                  <c:v>32568</c:v>
                </c:pt>
                <c:pt idx="265">
                  <c:v>32540</c:v>
                </c:pt>
                <c:pt idx="266">
                  <c:v>32509</c:v>
                </c:pt>
                <c:pt idx="267">
                  <c:v>32478</c:v>
                </c:pt>
                <c:pt idx="268">
                  <c:v>32448</c:v>
                </c:pt>
                <c:pt idx="269">
                  <c:v>32417</c:v>
                </c:pt>
                <c:pt idx="270">
                  <c:v>32387</c:v>
                </c:pt>
                <c:pt idx="271">
                  <c:v>32356</c:v>
                </c:pt>
                <c:pt idx="272">
                  <c:v>32325</c:v>
                </c:pt>
                <c:pt idx="273">
                  <c:v>32295</c:v>
                </c:pt>
                <c:pt idx="274">
                  <c:v>32264</c:v>
                </c:pt>
                <c:pt idx="275">
                  <c:v>32234</c:v>
                </c:pt>
                <c:pt idx="276">
                  <c:v>32203</c:v>
                </c:pt>
                <c:pt idx="277">
                  <c:v>32174</c:v>
                </c:pt>
                <c:pt idx="278">
                  <c:v>32143</c:v>
                </c:pt>
                <c:pt idx="279">
                  <c:v>32112</c:v>
                </c:pt>
                <c:pt idx="280">
                  <c:v>32082</c:v>
                </c:pt>
                <c:pt idx="281">
                  <c:v>32051</c:v>
                </c:pt>
                <c:pt idx="282">
                  <c:v>32021</c:v>
                </c:pt>
                <c:pt idx="283">
                  <c:v>31990</c:v>
                </c:pt>
                <c:pt idx="284">
                  <c:v>31959</c:v>
                </c:pt>
                <c:pt idx="285">
                  <c:v>31929</c:v>
                </c:pt>
                <c:pt idx="286">
                  <c:v>31898</c:v>
                </c:pt>
                <c:pt idx="287">
                  <c:v>31868</c:v>
                </c:pt>
                <c:pt idx="288">
                  <c:v>31837</c:v>
                </c:pt>
                <c:pt idx="289">
                  <c:v>31809</c:v>
                </c:pt>
                <c:pt idx="290">
                  <c:v>31778</c:v>
                </c:pt>
                <c:pt idx="291">
                  <c:v>31747</c:v>
                </c:pt>
                <c:pt idx="292">
                  <c:v>31717</c:v>
                </c:pt>
                <c:pt idx="293">
                  <c:v>31686</c:v>
                </c:pt>
                <c:pt idx="294">
                  <c:v>31656</c:v>
                </c:pt>
                <c:pt idx="295">
                  <c:v>31625</c:v>
                </c:pt>
                <c:pt idx="296">
                  <c:v>31594</c:v>
                </c:pt>
                <c:pt idx="297">
                  <c:v>31564</c:v>
                </c:pt>
                <c:pt idx="298">
                  <c:v>31533</c:v>
                </c:pt>
                <c:pt idx="299">
                  <c:v>31503</c:v>
                </c:pt>
                <c:pt idx="300">
                  <c:v>31472</c:v>
                </c:pt>
                <c:pt idx="301">
                  <c:v>31444</c:v>
                </c:pt>
                <c:pt idx="302">
                  <c:v>31413</c:v>
                </c:pt>
                <c:pt idx="303">
                  <c:v>31382</c:v>
                </c:pt>
              </c:numCache>
            </c:numRef>
          </c:cat>
          <c:val>
            <c:numRef>
              <c:f>'CCI and Consumer Credit Data'!$J$17:$J$320</c:f>
              <c:numCache>
                <c:formatCode>General</c:formatCode>
                <c:ptCount val="304"/>
                <c:pt idx="2">
                  <c:v>-205849.14308000001</c:v>
                </c:pt>
                <c:pt idx="3" formatCode="0.00">
                  <c:v>-198536.45173</c:v>
                </c:pt>
                <c:pt idx="4" formatCode="0.00">
                  <c:v>-197492.51037999999</c:v>
                </c:pt>
                <c:pt idx="5" formatCode="0.00">
                  <c:v>-190684.90904</c:v>
                </c:pt>
                <c:pt idx="6" formatCode="0.00">
                  <c:v>-182954.02768999999</c:v>
                </c:pt>
                <c:pt idx="7" formatCode="0.00">
                  <c:v>-171067.04634</c:v>
                </c:pt>
                <c:pt idx="8" formatCode="0.00">
                  <c:v>-162738.22498999999</c:v>
                </c:pt>
                <c:pt idx="9" formatCode="0.00">
                  <c:v>-154440.07363999999</c:v>
                </c:pt>
                <c:pt idx="10" formatCode="0.00">
                  <c:v>-148421.9423</c:v>
                </c:pt>
                <c:pt idx="11" formatCode="0.00">
                  <c:v>-143442.36095</c:v>
                </c:pt>
                <c:pt idx="12" formatCode="0.00">
                  <c:v>-129935.36960000001</c:v>
                </c:pt>
                <c:pt idx="13" formatCode="0.00">
                  <c:v>-120835.81825</c:v>
                </c:pt>
                <c:pt idx="14" formatCode="0.00">
                  <c:v>-107740.2669</c:v>
                </c:pt>
                <c:pt idx="15" formatCode="0.00">
                  <c:v>-95588.205560000002</c:v>
                </c:pt>
                <c:pt idx="16" formatCode="0.00">
                  <c:v>-83816.22421</c:v>
                </c:pt>
                <c:pt idx="17" formatCode="0.00">
                  <c:v>-69559.162859999968</c:v>
                </c:pt>
                <c:pt idx="18" formatCode="0.00">
                  <c:v>-58724.041510000003</c:v>
                </c:pt>
                <c:pt idx="19" formatCode="0.00">
                  <c:v>-47257.570160000003</c:v>
                </c:pt>
                <c:pt idx="20" formatCode="0.00">
                  <c:v>-36118.258820000003</c:v>
                </c:pt>
                <c:pt idx="21" formatCode="0.00">
                  <c:v>-28072.657469999991</c:v>
                </c:pt>
                <c:pt idx="22" formatCode="0.00">
                  <c:v>-18192.376120000001</c:v>
                </c:pt>
                <c:pt idx="23" formatCode="0.00">
                  <c:v>-7652.7847700000002</c:v>
                </c:pt>
                <c:pt idx="24" formatCode="0.00">
                  <c:v>2453.7165799999998</c:v>
                </c:pt>
                <c:pt idx="25" formatCode="0.00">
                  <c:v>14089.457920000001</c:v>
                </c:pt>
                <c:pt idx="26" formatCode="0.00">
                  <c:v>28397.719269999969</c:v>
                </c:pt>
                <c:pt idx="27" formatCode="0.00">
                  <c:v>32917.920619999997</c:v>
                </c:pt>
                <c:pt idx="28" formatCode="0.00">
                  <c:v>41818.481970000001</c:v>
                </c:pt>
                <c:pt idx="29" formatCode="0.00">
                  <c:v>49858.603320000002</c:v>
                </c:pt>
                <c:pt idx="30" formatCode="0.00">
                  <c:v>58042.804660000002</c:v>
                </c:pt>
                <c:pt idx="31" formatCode="0.00">
                  <c:v>61284.266009999999</c:v>
                </c:pt>
                <c:pt idx="32" formatCode="0.00">
                  <c:v>63280.257360000003</c:v>
                </c:pt>
                <c:pt idx="33" formatCode="0.00">
                  <c:v>63462.018709999997</c:v>
                </c:pt>
                <c:pt idx="34" formatCode="0.00">
                  <c:v>62240.730060000002</c:v>
                </c:pt>
                <c:pt idx="35" formatCode="0.00">
                  <c:v>64533.7814</c:v>
                </c:pt>
                <c:pt idx="36" formatCode="0.00">
                  <c:v>63298.93275</c:v>
                </c:pt>
                <c:pt idx="37" formatCode="0.00">
                  <c:v>60841.634100000003</c:v>
                </c:pt>
                <c:pt idx="38" formatCode="0.00">
                  <c:v>57951.245449999988</c:v>
                </c:pt>
                <c:pt idx="39" formatCode="0.00">
                  <c:v>54003.596799999999</c:v>
                </c:pt>
                <c:pt idx="40" formatCode="0.00">
                  <c:v>51804.578150000001</c:v>
                </c:pt>
                <c:pt idx="41" formatCode="0.00">
                  <c:v>48203.119489999997</c:v>
                </c:pt>
                <c:pt idx="42" formatCode="0.00">
                  <c:v>42789.160839999997</c:v>
                </c:pt>
                <c:pt idx="43" formatCode="0.00">
                  <c:v>40633.272190000003</c:v>
                </c:pt>
                <c:pt idx="44" formatCode="0.00">
                  <c:v>37229.603539999996</c:v>
                </c:pt>
                <c:pt idx="45" formatCode="0.00">
                  <c:v>34615.454890000001</c:v>
                </c:pt>
                <c:pt idx="46" formatCode="0.00">
                  <c:v>31808.79623</c:v>
                </c:pt>
                <c:pt idx="47" formatCode="0.00">
                  <c:v>26430.92758</c:v>
                </c:pt>
                <c:pt idx="48" formatCode="0.00">
                  <c:v>25338.268929999998</c:v>
                </c:pt>
                <c:pt idx="49" formatCode="0.00">
                  <c:v>20894.68028</c:v>
                </c:pt>
                <c:pt idx="50" formatCode="0.00">
                  <c:v>19054.771629999999</c:v>
                </c:pt>
                <c:pt idx="51" formatCode="0.00">
                  <c:v>19983.752970000001</c:v>
                </c:pt>
                <c:pt idx="52" formatCode="0.00">
                  <c:v>18771.794320000001</c:v>
                </c:pt>
                <c:pt idx="53" formatCode="0.00">
                  <c:v>15597.445669999999</c:v>
                </c:pt>
                <c:pt idx="54" formatCode="0.00">
                  <c:v>15080.927019999999</c:v>
                </c:pt>
                <c:pt idx="55" formatCode="0.00">
                  <c:v>15261.18837</c:v>
                </c:pt>
                <c:pt idx="56" formatCode="0.00">
                  <c:v>14362.76971</c:v>
                </c:pt>
                <c:pt idx="57" formatCode="0.00">
                  <c:v>15201.271059999999</c:v>
                </c:pt>
                <c:pt idx="58" formatCode="0.00">
                  <c:v>18182.322410000001</c:v>
                </c:pt>
                <c:pt idx="59" formatCode="0.00">
                  <c:v>14176.02376</c:v>
                </c:pt>
                <c:pt idx="60" formatCode="0.00">
                  <c:v>13495.41511</c:v>
                </c:pt>
                <c:pt idx="61" formatCode="0.00">
                  <c:v>14806.57645</c:v>
                </c:pt>
                <c:pt idx="62" formatCode="0.00">
                  <c:v>14780.167799999999</c:v>
                </c:pt>
                <c:pt idx="63" formatCode="0.00">
                  <c:v>15368.559149999999</c:v>
                </c:pt>
                <c:pt idx="64" formatCode="0.00">
                  <c:v>14794.8905</c:v>
                </c:pt>
                <c:pt idx="65" formatCode="0.00">
                  <c:v>13078.47185</c:v>
                </c:pt>
                <c:pt idx="66" formatCode="0.00">
                  <c:v>14752.21319</c:v>
                </c:pt>
                <c:pt idx="67" formatCode="0.00">
                  <c:v>16094.394539999999</c:v>
                </c:pt>
                <c:pt idx="68" formatCode="0.00">
                  <c:v>16136.57589</c:v>
                </c:pt>
                <c:pt idx="69" formatCode="0.00">
                  <c:v>18450.20724</c:v>
                </c:pt>
                <c:pt idx="70" formatCode="0.00">
                  <c:v>16249.38859</c:v>
                </c:pt>
                <c:pt idx="71" formatCode="0.00">
                  <c:v>20628.32993</c:v>
                </c:pt>
                <c:pt idx="72" formatCode="0.00">
                  <c:v>17762.01127999997</c:v>
                </c:pt>
                <c:pt idx="73" formatCode="0.00">
                  <c:v>20639.29263</c:v>
                </c:pt>
                <c:pt idx="74" formatCode="0.00">
                  <c:v>24153.163980000001</c:v>
                </c:pt>
                <c:pt idx="75" formatCode="0.00">
                  <c:v>22099.425329999998</c:v>
                </c:pt>
                <c:pt idx="76" formatCode="0.00">
                  <c:v>22966.99668</c:v>
                </c:pt>
                <c:pt idx="77" formatCode="0.00">
                  <c:v>25591.62802</c:v>
                </c:pt>
                <c:pt idx="78" formatCode="0.00">
                  <c:v>25661.50937</c:v>
                </c:pt>
                <c:pt idx="79" formatCode="0.00">
                  <c:v>22221.23072</c:v>
                </c:pt>
                <c:pt idx="80" formatCode="0.00">
                  <c:v>24179.712070000001</c:v>
                </c:pt>
                <c:pt idx="81" formatCode="0.00">
                  <c:v>20738.663420000001</c:v>
                </c:pt>
                <c:pt idx="82" formatCode="0.00">
                  <c:v>21882.744760000001</c:v>
                </c:pt>
                <c:pt idx="83" formatCode="0.00">
                  <c:v>22289.276109999999</c:v>
                </c:pt>
                <c:pt idx="84" formatCode="0.00">
                  <c:v>27730.757460000001</c:v>
                </c:pt>
                <c:pt idx="85" formatCode="0.00">
                  <c:v>25607.698810000009</c:v>
                </c:pt>
                <c:pt idx="86" formatCode="0.00">
                  <c:v>26994.25016</c:v>
                </c:pt>
                <c:pt idx="87" formatCode="0.00">
                  <c:v>27563.001499999998</c:v>
                </c:pt>
                <c:pt idx="88" formatCode="0.00">
                  <c:v>27778.912850000001</c:v>
                </c:pt>
                <c:pt idx="89" formatCode="0.00">
                  <c:v>31380.254199999999</c:v>
                </c:pt>
                <c:pt idx="90" formatCode="0.00">
                  <c:v>35241.135549999999</c:v>
                </c:pt>
                <c:pt idx="91" formatCode="0.00">
                  <c:v>38626.716900000007</c:v>
                </c:pt>
                <c:pt idx="92" formatCode="0.00">
                  <c:v>39410.13824</c:v>
                </c:pt>
                <c:pt idx="93" formatCode="0.00">
                  <c:v>41570.649590000001</c:v>
                </c:pt>
                <c:pt idx="94" formatCode="0.00">
                  <c:v>43973.800940000001</c:v>
                </c:pt>
                <c:pt idx="95" formatCode="0.00">
                  <c:v>43846.112289999997</c:v>
                </c:pt>
                <c:pt idx="96" formatCode="0.00">
                  <c:v>45784.023639999999</c:v>
                </c:pt>
                <c:pt idx="97" formatCode="0.00">
                  <c:v>48333.314980000003</c:v>
                </c:pt>
                <c:pt idx="98" formatCode="0.00">
                  <c:v>47929.556329999999</c:v>
                </c:pt>
                <c:pt idx="99" formatCode="0.00">
                  <c:v>46980.507680000002</c:v>
                </c:pt>
                <c:pt idx="100" formatCode="0.00">
                  <c:v>49945.46903</c:v>
                </c:pt>
                <c:pt idx="101" formatCode="0.00">
                  <c:v>50927.910380000001</c:v>
                </c:pt>
                <c:pt idx="102" formatCode="0.00">
                  <c:v>49910.00172</c:v>
                </c:pt>
                <c:pt idx="103" formatCode="0.00">
                  <c:v>49818.053070000002</c:v>
                </c:pt>
                <c:pt idx="104" formatCode="0.00">
                  <c:v>48269.87442</c:v>
                </c:pt>
                <c:pt idx="105" formatCode="0.00">
                  <c:v>47276.855770000002</c:v>
                </c:pt>
                <c:pt idx="106" formatCode="0.00">
                  <c:v>44956.057119999998</c:v>
                </c:pt>
                <c:pt idx="107" formatCode="0.00">
                  <c:v>44723.538460000003</c:v>
                </c:pt>
                <c:pt idx="108" formatCode="0.00">
                  <c:v>42448.559809999999</c:v>
                </c:pt>
                <c:pt idx="109" formatCode="0.00">
                  <c:v>41144.57116</c:v>
                </c:pt>
                <c:pt idx="110" formatCode="0.00">
                  <c:v>44703.982510000002</c:v>
                </c:pt>
                <c:pt idx="111" formatCode="0.00">
                  <c:v>47629.573859999997</c:v>
                </c:pt>
                <c:pt idx="112" formatCode="0.00">
                  <c:v>49918.155209999997</c:v>
                </c:pt>
                <c:pt idx="113" formatCode="0.00">
                  <c:v>45572.976549999999</c:v>
                </c:pt>
                <c:pt idx="114" formatCode="0.00">
                  <c:v>51180.9879</c:v>
                </c:pt>
                <c:pt idx="115" formatCode="0.00">
                  <c:v>52958.079250000003</c:v>
                </c:pt>
                <c:pt idx="116" formatCode="0.00">
                  <c:v>56849.850600000012</c:v>
                </c:pt>
                <c:pt idx="117" formatCode="0.00">
                  <c:v>63142.791949999977</c:v>
                </c:pt>
                <c:pt idx="118" formatCode="0.00">
                  <c:v>62526.663289999997</c:v>
                </c:pt>
                <c:pt idx="119" formatCode="0.00">
                  <c:v>63433.594640000003</c:v>
                </c:pt>
                <c:pt idx="120" formatCode="0.00">
                  <c:v>61487.765989999993</c:v>
                </c:pt>
                <c:pt idx="121" formatCode="0.00">
                  <c:v>60804.117339999997</c:v>
                </c:pt>
                <c:pt idx="122" formatCode="0.00">
                  <c:v>53533.968690000002</c:v>
                </c:pt>
                <c:pt idx="123" formatCode="0.00">
                  <c:v>52474.640030000002</c:v>
                </c:pt>
                <c:pt idx="124" formatCode="0.00">
                  <c:v>46890.271379999998</c:v>
                </c:pt>
                <c:pt idx="125" formatCode="0.00">
                  <c:v>43910.942730000002</c:v>
                </c:pt>
                <c:pt idx="126" formatCode="0.00">
                  <c:v>41026.864080000007</c:v>
                </c:pt>
                <c:pt idx="127" formatCode="0.00">
                  <c:v>38119.205429999987</c:v>
                </c:pt>
                <c:pt idx="128" formatCode="0.00">
                  <c:v>32091.586770000009</c:v>
                </c:pt>
                <c:pt idx="129" formatCode="0.00">
                  <c:v>27390.38812</c:v>
                </c:pt>
                <c:pt idx="130" formatCode="0.00">
                  <c:v>23156.249469999999</c:v>
                </c:pt>
                <c:pt idx="131" formatCode="0.00">
                  <c:v>20102.30082</c:v>
                </c:pt>
                <c:pt idx="132" formatCode="0.00">
                  <c:v>19944.59217</c:v>
                </c:pt>
                <c:pt idx="133" formatCode="0.00">
                  <c:v>17833.443510000001</c:v>
                </c:pt>
                <c:pt idx="134" formatCode="0.00">
                  <c:v>18414.69486</c:v>
                </c:pt>
                <c:pt idx="135" formatCode="0.00">
                  <c:v>17331.876209999991</c:v>
                </c:pt>
                <c:pt idx="136" formatCode="0.00">
                  <c:v>19804.49756</c:v>
                </c:pt>
                <c:pt idx="137" formatCode="0.00">
                  <c:v>20911.46891</c:v>
                </c:pt>
                <c:pt idx="138" formatCode="0.00">
                  <c:v>22723.750250000001</c:v>
                </c:pt>
                <c:pt idx="139" formatCode="0.00">
                  <c:v>22433.381600000001</c:v>
                </c:pt>
                <c:pt idx="140" formatCode="0.00">
                  <c:v>22967.092949999991</c:v>
                </c:pt>
                <c:pt idx="141" formatCode="0.00">
                  <c:v>19649.7143</c:v>
                </c:pt>
                <c:pt idx="142" formatCode="0.00">
                  <c:v>16483.925650000001</c:v>
                </c:pt>
                <c:pt idx="143" formatCode="0.00">
                  <c:v>16907.916990000009</c:v>
                </c:pt>
                <c:pt idx="144" formatCode="0.00">
                  <c:v>19397.978340000001</c:v>
                </c:pt>
                <c:pt idx="145" formatCode="0.00">
                  <c:v>22762.059689999991</c:v>
                </c:pt>
                <c:pt idx="146" formatCode="0.00">
                  <c:v>25552.29104</c:v>
                </c:pt>
                <c:pt idx="147" formatCode="0.00">
                  <c:v>24857.322390000001</c:v>
                </c:pt>
                <c:pt idx="148" formatCode="0.00">
                  <c:v>17717.59374</c:v>
                </c:pt>
                <c:pt idx="149" formatCode="0.00">
                  <c:v>21866.40508</c:v>
                </c:pt>
                <c:pt idx="150" formatCode="0.00">
                  <c:v>21260.01643</c:v>
                </c:pt>
                <c:pt idx="151" formatCode="0.00">
                  <c:v>20131.997780000009</c:v>
                </c:pt>
                <c:pt idx="152" formatCode="0.00">
                  <c:v>19332.789130000001</c:v>
                </c:pt>
                <c:pt idx="153" formatCode="0.00">
                  <c:v>23396.56048</c:v>
                </c:pt>
                <c:pt idx="154" formatCode="0.00">
                  <c:v>24747.501820000001</c:v>
                </c:pt>
                <c:pt idx="155" formatCode="0.00">
                  <c:v>28887.463169999999</c:v>
                </c:pt>
                <c:pt idx="156" formatCode="0.00">
                  <c:v>12495.40452</c:v>
                </c:pt>
                <c:pt idx="157" formatCode="0.00">
                  <c:v>13009.44587</c:v>
                </c:pt>
                <c:pt idx="158" formatCode="0.00">
                  <c:v>15124.87722</c:v>
                </c:pt>
                <c:pt idx="159" formatCode="0.00">
                  <c:v>20255.238560000002</c:v>
                </c:pt>
                <c:pt idx="160" formatCode="0.00">
                  <c:v>18124.73991</c:v>
                </c:pt>
                <c:pt idx="161" formatCode="0.00">
                  <c:v>18428.48126</c:v>
                </c:pt>
                <c:pt idx="162" formatCode="0.00">
                  <c:v>18173.86261</c:v>
                </c:pt>
                <c:pt idx="163" formatCode="0.00">
                  <c:v>16963.503959999991</c:v>
                </c:pt>
                <c:pt idx="164" formatCode="0.00">
                  <c:v>16482.335299999999</c:v>
                </c:pt>
                <c:pt idx="165" formatCode="0.00">
                  <c:v>14219.426649999999</c:v>
                </c:pt>
                <c:pt idx="166" formatCode="0.00">
                  <c:v>16201.618</c:v>
                </c:pt>
                <c:pt idx="167" formatCode="0.00">
                  <c:v>16652.339349999969</c:v>
                </c:pt>
                <c:pt idx="168" formatCode="0.00">
                  <c:v>19811.120699999999</c:v>
                </c:pt>
                <c:pt idx="169" formatCode="0.00">
                  <c:v>22635.84204</c:v>
                </c:pt>
                <c:pt idx="170" formatCode="0.00">
                  <c:v>24459.813389999999</c:v>
                </c:pt>
                <c:pt idx="171" formatCode="0.00">
                  <c:v>24573.384740000001</c:v>
                </c:pt>
                <c:pt idx="172" formatCode="0.00">
                  <c:v>17635.556089999998</c:v>
                </c:pt>
                <c:pt idx="173" formatCode="0.00">
                  <c:v>13632.95744</c:v>
                </c:pt>
                <c:pt idx="174" formatCode="0.00">
                  <c:v>12543.40878</c:v>
                </c:pt>
                <c:pt idx="175" formatCode="0.00">
                  <c:v>12618.97013</c:v>
                </c:pt>
                <c:pt idx="176" formatCode="0.00">
                  <c:v>11660.13148</c:v>
                </c:pt>
                <c:pt idx="177" formatCode="0.00">
                  <c:v>9722.7428299999992</c:v>
                </c:pt>
                <c:pt idx="178" formatCode="0.00">
                  <c:v>9187.4341800000002</c:v>
                </c:pt>
                <c:pt idx="179" formatCode="0.00">
                  <c:v>7376.4955200000004</c:v>
                </c:pt>
                <c:pt idx="180" formatCode="0.00">
                  <c:v>6254.1168700000007</c:v>
                </c:pt>
                <c:pt idx="181" formatCode="0.00">
                  <c:v>3326.8082199999999</c:v>
                </c:pt>
                <c:pt idx="182" formatCode="0.00">
                  <c:v>791.36956999999927</c:v>
                </c:pt>
                <c:pt idx="183" formatCode="0.00">
                  <c:v>-2215.9590800000001</c:v>
                </c:pt>
                <c:pt idx="184" formatCode="0.00">
                  <c:v>-6328.6277300000002</c:v>
                </c:pt>
                <c:pt idx="185" formatCode="0.00">
                  <c:v>-6551.1063900000008</c:v>
                </c:pt>
                <c:pt idx="186" formatCode="0.00">
                  <c:v>-7902.1150400000006</c:v>
                </c:pt>
                <c:pt idx="187" formatCode="0.00">
                  <c:v>-16301.26369</c:v>
                </c:pt>
                <c:pt idx="188" formatCode="0.00">
                  <c:v>-21658.45234</c:v>
                </c:pt>
                <c:pt idx="189" formatCode="0.00">
                  <c:v>-21645.05099</c:v>
                </c:pt>
                <c:pt idx="190" formatCode="0.00">
                  <c:v>-26501.249650000002</c:v>
                </c:pt>
                <c:pt idx="191" formatCode="0.00">
                  <c:v>-31854.3783</c:v>
                </c:pt>
                <c:pt idx="192" formatCode="0.00">
                  <c:v>-32970.776949999999</c:v>
                </c:pt>
                <c:pt idx="193" formatCode="0.00">
                  <c:v>-37360.0556</c:v>
                </c:pt>
                <c:pt idx="194" formatCode="0.00">
                  <c:v>-40393.004249999998</c:v>
                </c:pt>
                <c:pt idx="195" formatCode="0.00">
                  <c:v>-43759.352910000001</c:v>
                </c:pt>
                <c:pt idx="196" formatCode="0.00">
                  <c:v>-43668.931559999997</c:v>
                </c:pt>
                <c:pt idx="197" formatCode="0.00">
                  <c:v>-50415.360209999999</c:v>
                </c:pt>
                <c:pt idx="198" formatCode="0.00">
                  <c:v>-50043.218860000001</c:v>
                </c:pt>
                <c:pt idx="199" formatCode="0.00">
                  <c:v>-49389.167509999999</c:v>
                </c:pt>
                <c:pt idx="200" formatCode="0.00">
                  <c:v>-54047.126170000003</c:v>
                </c:pt>
                <c:pt idx="201" formatCode="0.00">
                  <c:v>-56072.544820000003</c:v>
                </c:pt>
                <c:pt idx="202" formatCode="0.00">
                  <c:v>-58760.45347</c:v>
                </c:pt>
                <c:pt idx="203" formatCode="0.00">
                  <c:v>-59775.082120000006</c:v>
                </c:pt>
                <c:pt idx="204" formatCode="0.00">
                  <c:v>-61946.190769999987</c:v>
                </c:pt>
                <c:pt idx="205" formatCode="0.00">
                  <c:v>-63242.579429999998</c:v>
                </c:pt>
                <c:pt idx="206" formatCode="0.00">
                  <c:v>-63067.36808</c:v>
                </c:pt>
                <c:pt idx="207" formatCode="0.00">
                  <c:v>-62613.756730000001</c:v>
                </c:pt>
                <c:pt idx="208" formatCode="0.00">
                  <c:v>-62890.505380000002</c:v>
                </c:pt>
                <c:pt idx="209" formatCode="0.00">
                  <c:v>-64733.16403</c:v>
                </c:pt>
                <c:pt idx="210" formatCode="0.00">
                  <c:v>-63872.012690000003</c:v>
                </c:pt>
                <c:pt idx="211" formatCode="0.00">
                  <c:v>-63988.56134</c:v>
                </c:pt>
                <c:pt idx="212" formatCode="0.00">
                  <c:v>-62953.459990000003</c:v>
                </c:pt>
                <c:pt idx="213" formatCode="0.00">
                  <c:v>-64156.958640000012</c:v>
                </c:pt>
                <c:pt idx="214" formatCode="0.00">
                  <c:v>-62580.317289999999</c:v>
                </c:pt>
                <c:pt idx="215" formatCode="0.00">
                  <c:v>-61007.555950000002</c:v>
                </c:pt>
                <c:pt idx="216" formatCode="0.00">
                  <c:v>-60026.014600000002</c:v>
                </c:pt>
                <c:pt idx="217" formatCode="0.00">
                  <c:v>-58317.913249999998</c:v>
                </c:pt>
                <c:pt idx="218" formatCode="0.00">
                  <c:v>-57787.091899999999</c:v>
                </c:pt>
                <c:pt idx="219" formatCode="0.00">
                  <c:v>-57264.970549999998</c:v>
                </c:pt>
                <c:pt idx="220" formatCode="0.00">
                  <c:v>-57187.629200000003</c:v>
                </c:pt>
                <c:pt idx="221" formatCode="0.00">
                  <c:v>-54372.477860000014</c:v>
                </c:pt>
                <c:pt idx="222" formatCode="0.00">
                  <c:v>-53335.896509999999</c:v>
                </c:pt>
                <c:pt idx="223" formatCode="0.00">
                  <c:v>-51365.09515999999</c:v>
                </c:pt>
                <c:pt idx="224" formatCode="0.00">
                  <c:v>-49560.74381</c:v>
                </c:pt>
                <c:pt idx="225" formatCode="0.00">
                  <c:v>-46603.442460000013</c:v>
                </c:pt>
                <c:pt idx="226" formatCode="0.00">
                  <c:v>-45492.011120000003</c:v>
                </c:pt>
                <c:pt idx="227" formatCode="0.00">
                  <c:v>-43347.319770000002</c:v>
                </c:pt>
                <c:pt idx="228" formatCode="0.00">
                  <c:v>-41353.58842</c:v>
                </c:pt>
                <c:pt idx="229" formatCode="0.00">
                  <c:v>-38559.897069999999</c:v>
                </c:pt>
                <c:pt idx="230" formatCode="0.00">
                  <c:v>-36588.275719999998</c:v>
                </c:pt>
                <c:pt idx="231" formatCode="0.00">
                  <c:v>-35138.954380000003</c:v>
                </c:pt>
                <c:pt idx="232" formatCode="0.00">
                  <c:v>-33062.963029999999</c:v>
                </c:pt>
                <c:pt idx="233" formatCode="0.00">
                  <c:v>-31424.741679999999</c:v>
                </c:pt>
                <c:pt idx="234" formatCode="0.00">
                  <c:v>-30893.500329999999</c:v>
                </c:pt>
                <c:pt idx="235" formatCode="0.00">
                  <c:v>-30745.718980000001</c:v>
                </c:pt>
                <c:pt idx="236" formatCode="0.00">
                  <c:v>-29850.93764</c:v>
                </c:pt>
                <c:pt idx="237" formatCode="0.00">
                  <c:v>-28257.496289999999</c:v>
                </c:pt>
                <c:pt idx="238" formatCode="0.00">
                  <c:v>-26505.644939999991</c:v>
                </c:pt>
                <c:pt idx="239" formatCode="0.00">
                  <c:v>-25625.523590000001</c:v>
                </c:pt>
                <c:pt idx="240" formatCode="0.00">
                  <c:v>-24461.392240000001</c:v>
                </c:pt>
                <c:pt idx="241" formatCode="0.00">
                  <c:v>-25946.7709</c:v>
                </c:pt>
                <c:pt idx="242" formatCode="0.00">
                  <c:v>-26452.789550000001</c:v>
                </c:pt>
                <c:pt idx="243" formatCode="0.00">
                  <c:v>-23457.748200000009</c:v>
                </c:pt>
                <c:pt idx="244" formatCode="0.00">
                  <c:v>-19738.986850000001</c:v>
                </c:pt>
                <c:pt idx="245" formatCode="0.00">
                  <c:v>-19795.2055</c:v>
                </c:pt>
                <c:pt idx="246" formatCode="0.00">
                  <c:v>-18173.55416</c:v>
                </c:pt>
                <c:pt idx="247" formatCode="0.00">
                  <c:v>-17416.412810000009</c:v>
                </c:pt>
                <c:pt idx="248" formatCode="0.00">
                  <c:v>-17177.801459999999</c:v>
                </c:pt>
                <c:pt idx="249" formatCode="0.00">
                  <c:v>-18031.98011</c:v>
                </c:pt>
                <c:pt idx="250" formatCode="0.00">
                  <c:v>-17353.348760000001</c:v>
                </c:pt>
                <c:pt idx="251" formatCode="0.00">
                  <c:v>-17792.65742</c:v>
                </c:pt>
                <c:pt idx="252" formatCode="0.00">
                  <c:v>-16905.646069999999</c:v>
                </c:pt>
                <c:pt idx="253" formatCode="0.00">
                  <c:v>-14923.184719999999</c:v>
                </c:pt>
                <c:pt idx="254" formatCode="0.00">
                  <c:v>-14713.05337</c:v>
                </c:pt>
                <c:pt idx="255" formatCode="0.00">
                  <c:v>-14063.40202</c:v>
                </c:pt>
                <c:pt idx="256" formatCode="0.00">
                  <c:v>-14600.67067</c:v>
                </c:pt>
                <c:pt idx="257" formatCode="0.00">
                  <c:v>-14232.849329999999</c:v>
                </c:pt>
                <c:pt idx="258" formatCode="0.00">
                  <c:v>-12914.467979999999</c:v>
                </c:pt>
                <c:pt idx="259" formatCode="0.00">
                  <c:v>-11161.57663</c:v>
                </c:pt>
                <c:pt idx="260" formatCode="0.00">
                  <c:v>-10428.10528</c:v>
                </c:pt>
                <c:pt idx="261" formatCode="0.00">
                  <c:v>-9205.7139299999944</c:v>
                </c:pt>
                <c:pt idx="262" formatCode="0.00">
                  <c:v>-8666.4225900000001</c:v>
                </c:pt>
                <c:pt idx="263" formatCode="0.00">
                  <c:v>-7613.5512400000007</c:v>
                </c:pt>
                <c:pt idx="264" formatCode="0.00">
                  <c:v>-6763.78989</c:v>
                </c:pt>
                <c:pt idx="265" formatCode="0.00">
                  <c:v>-7005.8185400000002</c:v>
                </c:pt>
                <c:pt idx="266" formatCode="0.00">
                  <c:v>-5830.28719</c:v>
                </c:pt>
                <c:pt idx="267" formatCode="0.00">
                  <c:v>-3892.9758499999998</c:v>
                </c:pt>
                <c:pt idx="268" formatCode="0.00">
                  <c:v>-2407.724499999998</c:v>
                </c:pt>
                <c:pt idx="269" formatCode="0.00">
                  <c:v>-2519.4331499999998</c:v>
                </c:pt>
                <c:pt idx="270" formatCode="0.00">
                  <c:v>-1804.1918000000001</c:v>
                </c:pt>
                <c:pt idx="271" formatCode="0.00">
                  <c:v>-348.13045</c:v>
                </c:pt>
                <c:pt idx="272" formatCode="0.00">
                  <c:v>869.48089000000004</c:v>
                </c:pt>
                <c:pt idx="273" formatCode="0.00">
                  <c:v>2880.6522399999999</c:v>
                </c:pt>
                <c:pt idx="274" formatCode="0.00">
                  <c:v>3734.3135900000002</c:v>
                </c:pt>
                <c:pt idx="275" formatCode="0.00">
                  <c:v>5142.7249400000001</c:v>
                </c:pt>
                <c:pt idx="276" formatCode="0.00">
                  <c:v>6645.1562900000008</c:v>
                </c:pt>
                <c:pt idx="277" formatCode="0.00">
                  <c:v>8143.8476300000002</c:v>
                </c:pt>
                <c:pt idx="278" formatCode="0.00">
                  <c:v>9935.6789799999951</c:v>
                </c:pt>
                <c:pt idx="279" formatCode="0.00">
                  <c:v>9174.9503299999888</c:v>
                </c:pt>
                <c:pt idx="280" formatCode="0.00">
                  <c:v>9407.2516799999939</c:v>
                </c:pt>
                <c:pt idx="281" formatCode="0.00">
                  <c:v>12529.893029999999</c:v>
                </c:pt>
                <c:pt idx="282" formatCode="0.00">
                  <c:v>13983.71437</c:v>
                </c:pt>
                <c:pt idx="283" formatCode="0.00">
                  <c:v>14461.28572</c:v>
                </c:pt>
                <c:pt idx="284" formatCode="0.00">
                  <c:v>16054.75707</c:v>
                </c:pt>
                <c:pt idx="285" formatCode="0.00">
                  <c:v>16558.398420000001</c:v>
                </c:pt>
                <c:pt idx="286" formatCode="0.00">
                  <c:v>17098.369770000001</c:v>
                </c:pt>
                <c:pt idx="287" formatCode="0.00">
                  <c:v>18350.981110000001</c:v>
                </c:pt>
                <c:pt idx="288" formatCode="0.00">
                  <c:v>19028.122459999999</c:v>
                </c:pt>
                <c:pt idx="289" formatCode="0.00">
                  <c:v>21417.603810000001</c:v>
                </c:pt>
                <c:pt idx="290" formatCode="0.00">
                  <c:v>23168.785159999999</c:v>
                </c:pt>
                <c:pt idx="291" formatCode="0.00">
                  <c:v>26196.326509999999</c:v>
                </c:pt>
                <c:pt idx="292" formatCode="0.00">
                  <c:v>28158.557860000001</c:v>
                </c:pt>
                <c:pt idx="293" formatCode="0.00">
                  <c:v>30169.2392</c:v>
                </c:pt>
                <c:pt idx="294" formatCode="0.00">
                  <c:v>31577.33054999997</c:v>
                </c:pt>
                <c:pt idx="295" formatCode="0.00">
                  <c:v>34255.791899999989</c:v>
                </c:pt>
                <c:pt idx="296" formatCode="0.00">
                  <c:v>36125.553249999997</c:v>
                </c:pt>
                <c:pt idx="297" formatCode="0.00">
                  <c:v>37941.194600000003</c:v>
                </c:pt>
                <c:pt idx="298" formatCode="0.00">
                  <c:v>40198.115940000003</c:v>
                </c:pt>
                <c:pt idx="299" formatCode="0.00">
                  <c:v>41706.617290000002</c:v>
                </c:pt>
                <c:pt idx="300" formatCode="0.00">
                  <c:v>42911.518640000002</c:v>
                </c:pt>
                <c:pt idx="301" formatCode="0.00">
                  <c:v>44598.349990000002</c:v>
                </c:pt>
                <c:pt idx="302" formatCode="0.00">
                  <c:v>45956.371340000012</c:v>
                </c:pt>
                <c:pt idx="303" formatCode="0.00">
                  <c:v>46401.112680000013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52704"/>
        <c:axId val="118954240"/>
      </c:lineChart>
      <c:catAx>
        <c:axId val="118879744"/>
        <c:scaling>
          <c:orientation val="maxMin"/>
        </c:scaling>
        <c:delete val="0"/>
        <c:axPos val="t"/>
        <c:numFmt formatCode="mmm\-yy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881280"/>
        <c:crosses val="max"/>
        <c:auto val="0"/>
        <c:lblAlgn val="ctr"/>
        <c:lblOffset val="100"/>
        <c:tickLblSkip val="13"/>
        <c:tickMarkSkip val="1"/>
        <c:noMultiLvlLbl val="0"/>
      </c:catAx>
      <c:valAx>
        <c:axId val="118881280"/>
        <c:scaling>
          <c:orientation val="minMax"/>
          <c:max val="70"/>
          <c:min val="-70"/>
        </c:scaling>
        <c:delete val="0"/>
        <c:axPos val="l"/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8879744"/>
        <c:crosses val="max"/>
        <c:crossBetween val="between"/>
      </c:valAx>
      <c:catAx>
        <c:axId val="118952704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8954240"/>
        <c:crosses val="max"/>
        <c:auto val="0"/>
        <c:lblAlgn val="ctr"/>
        <c:lblOffset val="100"/>
        <c:noMultiLvlLbl val="0"/>
      </c:catAx>
      <c:valAx>
        <c:axId val="118954240"/>
        <c:scaling>
          <c:orientation val="minMax"/>
          <c:max val="200000"/>
        </c:scaling>
        <c:delete val="0"/>
        <c:axPos val="l"/>
        <c:numFmt formatCode="0" sourceLinked="0"/>
        <c:majorTickMark val="none"/>
        <c:minorTickMark val="none"/>
        <c:tickLblPos val="low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18952704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685181539807501"/>
          <c:y val="0.22357019910897399"/>
          <c:w val="0.32594533158503097"/>
          <c:h val="0.1141807557255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632986627043099E-2"/>
          <c:y val="5.6768558951965101E-2"/>
          <c:w val="0.933135215453195"/>
          <c:h val="0.866812227074236"/>
        </c:manualLayout>
      </c:layout>
      <c:lineChart>
        <c:grouping val="standard"/>
        <c:varyColors val="0"/>
        <c:ser>
          <c:idx val="7"/>
          <c:order val="1"/>
          <c:tx>
            <c:strRef>
              <c:f>'CCI and Re-Election Rates'!$B$8</c:f>
              <c:strCache>
                <c:ptCount val="1"/>
                <c:pt idx="0">
                  <c:v>CCI yearly average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Re-Election Rates'!$A$9:$A$21</c:f>
              <c:numCache>
                <c:formatCode>General</c:formatCode>
                <c:ptCount val="13"/>
                <c:pt idx="0">
                  <c:v>2010</c:v>
                </c:pt>
                <c:pt idx="1">
                  <c:v>2008</c:v>
                </c:pt>
                <c:pt idx="2">
                  <c:v>2006</c:v>
                </c:pt>
                <c:pt idx="3">
                  <c:v>2004</c:v>
                </c:pt>
                <c:pt idx="4">
                  <c:v>2002</c:v>
                </c:pt>
                <c:pt idx="5">
                  <c:v>2000</c:v>
                </c:pt>
                <c:pt idx="6">
                  <c:v>1998</c:v>
                </c:pt>
                <c:pt idx="7">
                  <c:v>1996</c:v>
                </c:pt>
                <c:pt idx="8">
                  <c:v>1994</c:v>
                </c:pt>
                <c:pt idx="9">
                  <c:v>1992</c:v>
                </c:pt>
                <c:pt idx="10">
                  <c:v>1990</c:v>
                </c:pt>
                <c:pt idx="11">
                  <c:v>1988</c:v>
                </c:pt>
                <c:pt idx="12">
                  <c:v>1986</c:v>
                </c:pt>
              </c:numCache>
            </c:numRef>
          </c:cat>
          <c:val>
            <c:numRef>
              <c:f>'CCI and Re-Election Rates'!$B$9:$B$21</c:f>
              <c:numCache>
                <c:formatCode>General</c:formatCode>
                <c:ptCount val="13"/>
                <c:pt idx="0">
                  <c:v>-46</c:v>
                </c:pt>
                <c:pt idx="1">
                  <c:v>-42</c:v>
                </c:pt>
                <c:pt idx="2">
                  <c:v>-10</c:v>
                </c:pt>
                <c:pt idx="3">
                  <c:v>-11</c:v>
                </c:pt>
                <c:pt idx="4">
                  <c:v>-11</c:v>
                </c:pt>
                <c:pt idx="5">
                  <c:v>29</c:v>
                </c:pt>
                <c:pt idx="6">
                  <c:v>24</c:v>
                </c:pt>
                <c:pt idx="7">
                  <c:v>-11</c:v>
                </c:pt>
                <c:pt idx="8">
                  <c:v>-19</c:v>
                </c:pt>
                <c:pt idx="9">
                  <c:v>-44</c:v>
                </c:pt>
                <c:pt idx="10">
                  <c:v>-24</c:v>
                </c:pt>
                <c:pt idx="11">
                  <c:v>-9</c:v>
                </c:pt>
                <c:pt idx="12">
                  <c:v>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002240"/>
        <c:axId val="119003776"/>
      </c:lineChart>
      <c:lineChart>
        <c:grouping val="standard"/>
        <c:varyColors val="0"/>
        <c:ser>
          <c:idx val="5"/>
          <c:order val="0"/>
          <c:tx>
            <c:strRef>
              <c:f>'CCI and Re-Election Rates'!$C$8</c:f>
              <c:strCache>
                <c:ptCount val="1"/>
                <c:pt idx="0">
                  <c:v>Re-election rate</c:v>
                </c:pt>
              </c:strCache>
            </c:strRef>
          </c:tx>
          <c:spPr>
            <a:ln w="38100">
              <a:solidFill>
                <a:srgbClr val="FEA746"/>
              </a:solidFill>
              <a:prstDash val="solid"/>
            </a:ln>
          </c:spPr>
          <c:marker>
            <c:symbol val="none"/>
          </c:marker>
          <c:cat>
            <c:numRef>
              <c:f>'CCI and Re-Election Rates'!$A$9:$A$21</c:f>
              <c:numCache>
                <c:formatCode>General</c:formatCode>
                <c:ptCount val="13"/>
                <c:pt idx="0">
                  <c:v>2010</c:v>
                </c:pt>
                <c:pt idx="1">
                  <c:v>2008</c:v>
                </c:pt>
                <c:pt idx="2">
                  <c:v>2006</c:v>
                </c:pt>
                <c:pt idx="3">
                  <c:v>2004</c:v>
                </c:pt>
                <c:pt idx="4">
                  <c:v>2002</c:v>
                </c:pt>
                <c:pt idx="5">
                  <c:v>2000</c:v>
                </c:pt>
                <c:pt idx="6">
                  <c:v>1998</c:v>
                </c:pt>
                <c:pt idx="7">
                  <c:v>1996</c:v>
                </c:pt>
                <c:pt idx="8">
                  <c:v>1994</c:v>
                </c:pt>
                <c:pt idx="9">
                  <c:v>1992</c:v>
                </c:pt>
                <c:pt idx="10">
                  <c:v>1990</c:v>
                </c:pt>
                <c:pt idx="11">
                  <c:v>1988</c:v>
                </c:pt>
                <c:pt idx="12">
                  <c:v>1986</c:v>
                </c:pt>
              </c:numCache>
            </c:numRef>
          </c:cat>
          <c:val>
            <c:numRef>
              <c:f>'CCI and Re-Election Rates'!$C$9:$C$21</c:f>
              <c:numCache>
                <c:formatCode>0.0%</c:formatCode>
                <c:ptCount val="13"/>
                <c:pt idx="0">
                  <c:v>0.86899999999999999</c:v>
                </c:pt>
                <c:pt idx="1">
                  <c:v>0.94</c:v>
                </c:pt>
                <c:pt idx="2">
                  <c:v>0.94</c:v>
                </c:pt>
                <c:pt idx="3">
                  <c:v>0.92900000000000005</c:v>
                </c:pt>
                <c:pt idx="4">
                  <c:v>0.96199999999999997</c:v>
                </c:pt>
                <c:pt idx="5">
                  <c:v>0.97799999999999998</c:v>
                </c:pt>
                <c:pt idx="6">
                  <c:v>0.98299999999999998</c:v>
                </c:pt>
                <c:pt idx="7">
                  <c:v>0.94</c:v>
                </c:pt>
                <c:pt idx="8">
                  <c:v>0.90200000000000002</c:v>
                </c:pt>
                <c:pt idx="9">
                  <c:v>0.88300000000000001</c:v>
                </c:pt>
                <c:pt idx="10">
                  <c:v>0.96</c:v>
                </c:pt>
                <c:pt idx="11">
                  <c:v>0.98299999999999998</c:v>
                </c:pt>
                <c:pt idx="12">
                  <c:v>0.97699999999999998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07680"/>
        <c:axId val="119609216"/>
      </c:lineChart>
      <c:catAx>
        <c:axId val="119002240"/>
        <c:scaling>
          <c:orientation val="maxMin"/>
        </c:scaling>
        <c:delete val="0"/>
        <c:axPos val="t"/>
        <c:numFmt formatCode="General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003776"/>
        <c:crosses val="max"/>
        <c:auto val="0"/>
        <c:lblAlgn val="ctr"/>
        <c:lblOffset val="100"/>
        <c:tickLblSkip val="1"/>
        <c:tickMarkSkip val="1"/>
        <c:noMultiLvlLbl val="0"/>
      </c:catAx>
      <c:valAx>
        <c:axId val="119003776"/>
        <c:scaling>
          <c:orientation val="minMax"/>
          <c:max val="45"/>
          <c:min val="-55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002240"/>
        <c:crosses val="max"/>
        <c:crossBetween val="between"/>
      </c:valAx>
      <c:catAx>
        <c:axId val="119607680"/>
        <c:scaling>
          <c:orientation val="maxMin"/>
        </c:scaling>
        <c:delete val="1"/>
        <c:axPos val="t"/>
        <c:numFmt formatCode="General" sourceLinked="1"/>
        <c:majorTickMark val="out"/>
        <c:minorTickMark val="none"/>
        <c:tickLblPos val="nextTo"/>
        <c:crossAx val="119609216"/>
        <c:crosses val="max"/>
        <c:auto val="0"/>
        <c:lblAlgn val="ctr"/>
        <c:lblOffset val="100"/>
        <c:noMultiLvlLbl val="0"/>
      </c:catAx>
      <c:valAx>
        <c:axId val="119609216"/>
        <c:scaling>
          <c:orientation val="minMax"/>
          <c:max val="1"/>
          <c:min val="0.8"/>
        </c:scaling>
        <c:delete val="0"/>
        <c:axPos val="l"/>
        <c:numFmt formatCode="0%" sourceLinked="0"/>
        <c:majorTickMark val="none"/>
        <c:minorTickMark val="none"/>
        <c:tickLblPos val="low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19607680"/>
        <c:crosses val="max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5833340532954998"/>
          <c:y val="0.138936795833599"/>
          <c:w val="0.26372637547838201"/>
          <c:h val="0.113298149203569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588477973368101E-2"/>
          <c:y val="7.0783325314393894E-2"/>
          <c:w val="0.90786230400943801"/>
          <c:h val="0.852797495820798"/>
        </c:manualLayout>
      </c:layout>
      <c:lineChart>
        <c:grouping val="standard"/>
        <c:varyColors val="0"/>
        <c:ser>
          <c:idx val="7"/>
          <c:order val="0"/>
          <c:tx>
            <c:strRef>
              <c:f>'CCI and Birth Rate'!$D$11</c:f>
              <c:strCache>
                <c:ptCount val="1"/>
                <c:pt idx="0">
                  <c:v>Monthly CCI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and Birth Rate'!$B$12:$B$83</c:f>
              <c:numCache>
                <c:formatCode>mmm\-yy</c:formatCode>
                <c:ptCount val="72"/>
                <c:pt idx="0">
                  <c:v>40148</c:v>
                </c:pt>
                <c:pt idx="1">
                  <c:v>40118</c:v>
                </c:pt>
                <c:pt idx="2">
                  <c:v>40087</c:v>
                </c:pt>
                <c:pt idx="3">
                  <c:v>40057</c:v>
                </c:pt>
                <c:pt idx="4">
                  <c:v>40026</c:v>
                </c:pt>
                <c:pt idx="5">
                  <c:v>39995</c:v>
                </c:pt>
                <c:pt idx="6">
                  <c:v>39965</c:v>
                </c:pt>
                <c:pt idx="7">
                  <c:v>39934</c:v>
                </c:pt>
                <c:pt idx="8">
                  <c:v>39904</c:v>
                </c:pt>
                <c:pt idx="9">
                  <c:v>39873</c:v>
                </c:pt>
                <c:pt idx="10">
                  <c:v>39845</c:v>
                </c:pt>
                <c:pt idx="11">
                  <c:v>39814</c:v>
                </c:pt>
                <c:pt idx="12">
                  <c:v>39783</c:v>
                </c:pt>
                <c:pt idx="13">
                  <c:v>39753</c:v>
                </c:pt>
                <c:pt idx="14">
                  <c:v>39722</c:v>
                </c:pt>
                <c:pt idx="15">
                  <c:v>39692</c:v>
                </c:pt>
                <c:pt idx="16">
                  <c:v>39661</c:v>
                </c:pt>
                <c:pt idx="17">
                  <c:v>39630</c:v>
                </c:pt>
                <c:pt idx="18">
                  <c:v>39600</c:v>
                </c:pt>
                <c:pt idx="19">
                  <c:v>39569</c:v>
                </c:pt>
                <c:pt idx="20">
                  <c:v>39539</c:v>
                </c:pt>
                <c:pt idx="21">
                  <c:v>39508</c:v>
                </c:pt>
                <c:pt idx="22">
                  <c:v>39479</c:v>
                </c:pt>
                <c:pt idx="23">
                  <c:v>39448</c:v>
                </c:pt>
                <c:pt idx="24">
                  <c:v>39417</c:v>
                </c:pt>
                <c:pt idx="25">
                  <c:v>39387</c:v>
                </c:pt>
                <c:pt idx="26">
                  <c:v>39356</c:v>
                </c:pt>
                <c:pt idx="27">
                  <c:v>39326</c:v>
                </c:pt>
                <c:pt idx="28">
                  <c:v>39295</c:v>
                </c:pt>
                <c:pt idx="29">
                  <c:v>39264</c:v>
                </c:pt>
                <c:pt idx="30">
                  <c:v>39234</c:v>
                </c:pt>
                <c:pt idx="31">
                  <c:v>39203</c:v>
                </c:pt>
                <c:pt idx="32">
                  <c:v>39173</c:v>
                </c:pt>
                <c:pt idx="33">
                  <c:v>39142</c:v>
                </c:pt>
                <c:pt idx="34">
                  <c:v>39114</c:v>
                </c:pt>
                <c:pt idx="35">
                  <c:v>39083</c:v>
                </c:pt>
                <c:pt idx="36">
                  <c:v>39052</c:v>
                </c:pt>
                <c:pt idx="37">
                  <c:v>39022</c:v>
                </c:pt>
                <c:pt idx="38">
                  <c:v>38991</c:v>
                </c:pt>
                <c:pt idx="39">
                  <c:v>38961</c:v>
                </c:pt>
                <c:pt idx="40">
                  <c:v>38930</c:v>
                </c:pt>
                <c:pt idx="41">
                  <c:v>38899</c:v>
                </c:pt>
                <c:pt idx="42">
                  <c:v>38869</c:v>
                </c:pt>
                <c:pt idx="43">
                  <c:v>38838</c:v>
                </c:pt>
                <c:pt idx="44">
                  <c:v>38808</c:v>
                </c:pt>
                <c:pt idx="45">
                  <c:v>38777</c:v>
                </c:pt>
                <c:pt idx="46">
                  <c:v>38749</c:v>
                </c:pt>
                <c:pt idx="47">
                  <c:v>38718</c:v>
                </c:pt>
                <c:pt idx="48">
                  <c:v>38687</c:v>
                </c:pt>
                <c:pt idx="49">
                  <c:v>38657</c:v>
                </c:pt>
                <c:pt idx="50">
                  <c:v>38626</c:v>
                </c:pt>
                <c:pt idx="51">
                  <c:v>38596</c:v>
                </c:pt>
                <c:pt idx="52">
                  <c:v>38565</c:v>
                </c:pt>
                <c:pt idx="53">
                  <c:v>38534</c:v>
                </c:pt>
                <c:pt idx="54">
                  <c:v>38504</c:v>
                </c:pt>
                <c:pt idx="55">
                  <c:v>38473</c:v>
                </c:pt>
                <c:pt idx="56">
                  <c:v>38443</c:v>
                </c:pt>
                <c:pt idx="57">
                  <c:v>38412</c:v>
                </c:pt>
                <c:pt idx="58">
                  <c:v>38384</c:v>
                </c:pt>
                <c:pt idx="59">
                  <c:v>38353</c:v>
                </c:pt>
                <c:pt idx="60">
                  <c:v>38322</c:v>
                </c:pt>
                <c:pt idx="61">
                  <c:v>38292</c:v>
                </c:pt>
                <c:pt idx="62">
                  <c:v>38261</c:v>
                </c:pt>
                <c:pt idx="63">
                  <c:v>38231</c:v>
                </c:pt>
                <c:pt idx="64">
                  <c:v>38200</c:v>
                </c:pt>
                <c:pt idx="65">
                  <c:v>38169</c:v>
                </c:pt>
                <c:pt idx="66">
                  <c:v>38139</c:v>
                </c:pt>
                <c:pt idx="67">
                  <c:v>38108</c:v>
                </c:pt>
                <c:pt idx="68">
                  <c:v>38078</c:v>
                </c:pt>
                <c:pt idx="69">
                  <c:v>38047</c:v>
                </c:pt>
                <c:pt idx="70">
                  <c:v>38018</c:v>
                </c:pt>
                <c:pt idx="71">
                  <c:v>37987</c:v>
                </c:pt>
              </c:numCache>
            </c:numRef>
          </c:cat>
          <c:val>
            <c:numRef>
              <c:f>'CCI and Birth Rate'!$D$12:$D$83</c:f>
              <c:numCache>
                <c:formatCode>General</c:formatCode>
                <c:ptCount val="72"/>
                <c:pt idx="0">
                  <c:v>-41</c:v>
                </c:pt>
                <c:pt idx="1">
                  <c:v>-45</c:v>
                </c:pt>
                <c:pt idx="2" formatCode="0">
                  <c:v>-49</c:v>
                </c:pt>
                <c:pt idx="3">
                  <c:v>-46</c:v>
                </c:pt>
                <c:pt idx="4">
                  <c:v>-45</c:v>
                </c:pt>
                <c:pt idx="5">
                  <c:v>-49</c:v>
                </c:pt>
                <c:pt idx="6">
                  <c:v>-51</c:v>
                </c:pt>
                <c:pt idx="7">
                  <c:v>-49</c:v>
                </c:pt>
                <c:pt idx="8">
                  <c:v>-43</c:v>
                </c:pt>
                <c:pt idx="9">
                  <c:v>-49</c:v>
                </c:pt>
                <c:pt idx="10">
                  <c:v>-49</c:v>
                </c:pt>
                <c:pt idx="11">
                  <c:v>-52</c:v>
                </c:pt>
                <c:pt idx="12">
                  <c:v>-49</c:v>
                </c:pt>
                <c:pt idx="13">
                  <c:v>-54</c:v>
                </c:pt>
                <c:pt idx="14">
                  <c:v>-48</c:v>
                </c:pt>
                <c:pt idx="15">
                  <c:v>-41</c:v>
                </c:pt>
                <c:pt idx="16">
                  <c:v>-47</c:v>
                </c:pt>
                <c:pt idx="17">
                  <c:v>-49</c:v>
                </c:pt>
                <c:pt idx="18">
                  <c:v>-43</c:v>
                </c:pt>
                <c:pt idx="19">
                  <c:v>-45</c:v>
                </c:pt>
                <c:pt idx="20" formatCode="0">
                  <c:v>-41</c:v>
                </c:pt>
                <c:pt idx="21" formatCode="0">
                  <c:v>-33</c:v>
                </c:pt>
                <c:pt idx="22" formatCode="0">
                  <c:v>-34</c:v>
                </c:pt>
                <c:pt idx="23" formatCode="0">
                  <c:v>-33</c:v>
                </c:pt>
                <c:pt idx="24">
                  <c:v>-20</c:v>
                </c:pt>
                <c:pt idx="25" formatCode="0">
                  <c:v>-24</c:v>
                </c:pt>
                <c:pt idx="26" formatCode="0">
                  <c:v>-15</c:v>
                </c:pt>
                <c:pt idx="27">
                  <c:v>-12</c:v>
                </c:pt>
                <c:pt idx="28">
                  <c:v>-17</c:v>
                </c:pt>
                <c:pt idx="29">
                  <c:v>-8</c:v>
                </c:pt>
                <c:pt idx="30">
                  <c:v>-7</c:v>
                </c:pt>
                <c:pt idx="31">
                  <c:v>-15</c:v>
                </c:pt>
                <c:pt idx="32">
                  <c:v>-5</c:v>
                </c:pt>
                <c:pt idx="33">
                  <c:v>-5</c:v>
                </c:pt>
                <c:pt idx="34">
                  <c:v>-1</c:v>
                </c:pt>
                <c:pt idx="35" formatCode="#,##0">
                  <c:v>-3</c:v>
                </c:pt>
                <c:pt idx="36">
                  <c:v>-3</c:v>
                </c:pt>
                <c:pt idx="37">
                  <c:v>-1</c:v>
                </c:pt>
                <c:pt idx="38">
                  <c:v>-3</c:v>
                </c:pt>
                <c:pt idx="39">
                  <c:v>-13</c:v>
                </c:pt>
                <c:pt idx="40">
                  <c:v>-15</c:v>
                </c:pt>
                <c:pt idx="41">
                  <c:v>-10</c:v>
                </c:pt>
                <c:pt idx="42">
                  <c:v>-9</c:v>
                </c:pt>
                <c:pt idx="43">
                  <c:v>-17</c:v>
                </c:pt>
                <c:pt idx="44">
                  <c:v>-13</c:v>
                </c:pt>
                <c:pt idx="45">
                  <c:v>-9</c:v>
                </c:pt>
                <c:pt idx="46">
                  <c:v>-12</c:v>
                </c:pt>
                <c:pt idx="47">
                  <c:v>-9</c:v>
                </c:pt>
                <c:pt idx="48">
                  <c:v>-9</c:v>
                </c:pt>
                <c:pt idx="49">
                  <c:v>-15</c:v>
                </c:pt>
                <c:pt idx="50">
                  <c:v>-21</c:v>
                </c:pt>
                <c:pt idx="51">
                  <c:v>-20</c:v>
                </c:pt>
                <c:pt idx="52">
                  <c:v>-12</c:v>
                </c:pt>
                <c:pt idx="53">
                  <c:v>-11</c:v>
                </c:pt>
                <c:pt idx="54">
                  <c:v>-9</c:v>
                </c:pt>
                <c:pt idx="55">
                  <c:v>-13</c:v>
                </c:pt>
                <c:pt idx="56">
                  <c:v>-19</c:v>
                </c:pt>
                <c:pt idx="57">
                  <c:v>-17</c:v>
                </c:pt>
                <c:pt idx="58">
                  <c:v>-9</c:v>
                </c:pt>
                <c:pt idx="59">
                  <c:v>-11</c:v>
                </c:pt>
                <c:pt idx="60">
                  <c:v>-9</c:v>
                </c:pt>
                <c:pt idx="61">
                  <c:v>-9</c:v>
                </c:pt>
                <c:pt idx="62">
                  <c:v>-5</c:v>
                </c:pt>
                <c:pt idx="63">
                  <c:v>-12</c:v>
                </c:pt>
                <c:pt idx="64">
                  <c:v>-11</c:v>
                </c:pt>
                <c:pt idx="65">
                  <c:v>-6</c:v>
                </c:pt>
                <c:pt idx="66">
                  <c:v>-11</c:v>
                </c:pt>
                <c:pt idx="67">
                  <c:v>-18</c:v>
                </c:pt>
                <c:pt idx="68">
                  <c:v>-11</c:v>
                </c:pt>
                <c:pt idx="69">
                  <c:v>-17</c:v>
                </c:pt>
                <c:pt idx="70">
                  <c:v>-16</c:v>
                </c:pt>
                <c:pt idx="71">
                  <c:v>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40832"/>
        <c:axId val="119642368"/>
      </c:lineChart>
      <c:lineChart>
        <c:grouping val="standard"/>
        <c:varyColors val="0"/>
        <c:ser>
          <c:idx val="0"/>
          <c:order val="1"/>
          <c:tx>
            <c:strRef>
              <c:f>'CCI and Birth Rate'!$E$11</c:f>
              <c:strCache>
                <c:ptCount val="1"/>
                <c:pt idx="0">
                  <c:v>Birth rate</c:v>
                </c:pt>
              </c:strCache>
            </c:strRef>
          </c:tx>
          <c:spPr>
            <a:ln w="38100">
              <a:solidFill>
                <a:srgbClr val="FEA746"/>
              </a:solidFill>
            </a:ln>
          </c:spPr>
          <c:marker>
            <c:symbol val="none"/>
          </c:marker>
          <c:cat>
            <c:numRef>
              <c:f>'CCI and Birth Rate'!$B$12:$B$83</c:f>
              <c:numCache>
                <c:formatCode>mmm\-yy</c:formatCode>
                <c:ptCount val="72"/>
                <c:pt idx="0">
                  <c:v>40148</c:v>
                </c:pt>
                <c:pt idx="1">
                  <c:v>40118</c:v>
                </c:pt>
                <c:pt idx="2">
                  <c:v>40087</c:v>
                </c:pt>
                <c:pt idx="3">
                  <c:v>40057</c:v>
                </c:pt>
                <c:pt idx="4">
                  <c:v>40026</c:v>
                </c:pt>
                <c:pt idx="5">
                  <c:v>39995</c:v>
                </c:pt>
                <c:pt idx="6">
                  <c:v>39965</c:v>
                </c:pt>
                <c:pt idx="7">
                  <c:v>39934</c:v>
                </c:pt>
                <c:pt idx="8">
                  <c:v>39904</c:v>
                </c:pt>
                <c:pt idx="9">
                  <c:v>39873</c:v>
                </c:pt>
                <c:pt idx="10">
                  <c:v>39845</c:v>
                </c:pt>
                <c:pt idx="11">
                  <c:v>39814</c:v>
                </c:pt>
                <c:pt idx="12">
                  <c:v>39783</c:v>
                </c:pt>
                <c:pt idx="13">
                  <c:v>39753</c:v>
                </c:pt>
                <c:pt idx="14">
                  <c:v>39722</c:v>
                </c:pt>
                <c:pt idx="15">
                  <c:v>39692</c:v>
                </c:pt>
                <c:pt idx="16">
                  <c:v>39661</c:v>
                </c:pt>
                <c:pt idx="17">
                  <c:v>39630</c:v>
                </c:pt>
                <c:pt idx="18">
                  <c:v>39600</c:v>
                </c:pt>
                <c:pt idx="19">
                  <c:v>39569</c:v>
                </c:pt>
                <c:pt idx="20">
                  <c:v>39539</c:v>
                </c:pt>
                <c:pt idx="21">
                  <c:v>39508</c:v>
                </c:pt>
                <c:pt idx="22">
                  <c:v>39479</c:v>
                </c:pt>
                <c:pt idx="23">
                  <c:v>39448</c:v>
                </c:pt>
                <c:pt idx="24">
                  <c:v>39417</c:v>
                </c:pt>
                <c:pt idx="25">
                  <c:v>39387</c:v>
                </c:pt>
                <c:pt idx="26">
                  <c:v>39356</c:v>
                </c:pt>
                <c:pt idx="27">
                  <c:v>39326</c:v>
                </c:pt>
                <c:pt idx="28">
                  <c:v>39295</c:v>
                </c:pt>
                <c:pt idx="29">
                  <c:v>39264</c:v>
                </c:pt>
                <c:pt idx="30">
                  <c:v>39234</c:v>
                </c:pt>
                <c:pt idx="31">
                  <c:v>39203</c:v>
                </c:pt>
                <c:pt idx="32">
                  <c:v>39173</c:v>
                </c:pt>
                <c:pt idx="33">
                  <c:v>39142</c:v>
                </c:pt>
                <c:pt idx="34">
                  <c:v>39114</c:v>
                </c:pt>
                <c:pt idx="35">
                  <c:v>39083</c:v>
                </c:pt>
                <c:pt idx="36">
                  <c:v>39052</c:v>
                </c:pt>
                <c:pt idx="37">
                  <c:v>39022</c:v>
                </c:pt>
                <c:pt idx="38">
                  <c:v>38991</c:v>
                </c:pt>
                <c:pt idx="39">
                  <c:v>38961</c:v>
                </c:pt>
                <c:pt idx="40">
                  <c:v>38930</c:v>
                </c:pt>
                <c:pt idx="41">
                  <c:v>38899</c:v>
                </c:pt>
                <c:pt idx="42">
                  <c:v>38869</c:v>
                </c:pt>
                <c:pt idx="43">
                  <c:v>38838</c:v>
                </c:pt>
                <c:pt idx="44">
                  <c:v>38808</c:v>
                </c:pt>
                <c:pt idx="45">
                  <c:v>38777</c:v>
                </c:pt>
                <c:pt idx="46">
                  <c:v>38749</c:v>
                </c:pt>
                <c:pt idx="47">
                  <c:v>38718</c:v>
                </c:pt>
                <c:pt idx="48">
                  <c:v>38687</c:v>
                </c:pt>
                <c:pt idx="49">
                  <c:v>38657</c:v>
                </c:pt>
                <c:pt idx="50">
                  <c:v>38626</c:v>
                </c:pt>
                <c:pt idx="51">
                  <c:v>38596</c:v>
                </c:pt>
                <c:pt idx="52">
                  <c:v>38565</c:v>
                </c:pt>
                <c:pt idx="53">
                  <c:v>38534</c:v>
                </c:pt>
                <c:pt idx="54">
                  <c:v>38504</c:v>
                </c:pt>
                <c:pt idx="55">
                  <c:v>38473</c:v>
                </c:pt>
                <c:pt idx="56">
                  <c:v>38443</c:v>
                </c:pt>
                <c:pt idx="57">
                  <c:v>38412</c:v>
                </c:pt>
                <c:pt idx="58">
                  <c:v>38384</c:v>
                </c:pt>
                <c:pt idx="59">
                  <c:v>38353</c:v>
                </c:pt>
                <c:pt idx="60">
                  <c:v>38322</c:v>
                </c:pt>
                <c:pt idx="61">
                  <c:v>38292</c:v>
                </c:pt>
                <c:pt idx="62">
                  <c:v>38261</c:v>
                </c:pt>
                <c:pt idx="63">
                  <c:v>38231</c:v>
                </c:pt>
                <c:pt idx="64">
                  <c:v>38200</c:v>
                </c:pt>
                <c:pt idx="65">
                  <c:v>38169</c:v>
                </c:pt>
                <c:pt idx="66">
                  <c:v>38139</c:v>
                </c:pt>
                <c:pt idx="67">
                  <c:v>38108</c:v>
                </c:pt>
                <c:pt idx="68">
                  <c:v>38078</c:v>
                </c:pt>
                <c:pt idx="69">
                  <c:v>38047</c:v>
                </c:pt>
                <c:pt idx="70">
                  <c:v>38018</c:v>
                </c:pt>
                <c:pt idx="71">
                  <c:v>37987</c:v>
                </c:pt>
              </c:numCache>
            </c:numRef>
          </c:cat>
          <c:val>
            <c:numRef>
              <c:f>'CCI and Birth Rate'!$E$12:$E$83</c:f>
              <c:numCache>
                <c:formatCode>0.0</c:formatCode>
                <c:ptCount val="72"/>
                <c:pt idx="0">
                  <c:v>13.1</c:v>
                </c:pt>
                <c:pt idx="1">
                  <c:v>12.6</c:v>
                </c:pt>
                <c:pt idx="2">
                  <c:v>13.3</c:v>
                </c:pt>
                <c:pt idx="3">
                  <c:v>14.3</c:v>
                </c:pt>
                <c:pt idx="4">
                  <c:v>13.8</c:v>
                </c:pt>
                <c:pt idx="5">
                  <c:v>14.2</c:v>
                </c:pt>
                <c:pt idx="6">
                  <c:v>13.8</c:v>
                </c:pt>
                <c:pt idx="7">
                  <c:v>13.3</c:v>
                </c:pt>
                <c:pt idx="8">
                  <c:v>13.4</c:v>
                </c:pt>
                <c:pt idx="9">
                  <c:v>13.4</c:v>
                </c:pt>
                <c:pt idx="10">
                  <c:v>13.5</c:v>
                </c:pt>
                <c:pt idx="11">
                  <c:v>13</c:v>
                </c:pt>
                <c:pt idx="12">
                  <c:v>13.5</c:v>
                </c:pt>
                <c:pt idx="13">
                  <c:v>13</c:v>
                </c:pt>
                <c:pt idx="14">
                  <c:v>13.9</c:v>
                </c:pt>
                <c:pt idx="15">
                  <c:v>14.8</c:v>
                </c:pt>
                <c:pt idx="16">
                  <c:v>14.5</c:v>
                </c:pt>
                <c:pt idx="17">
                  <c:v>14.6</c:v>
                </c:pt>
                <c:pt idx="18">
                  <c:v>14</c:v>
                </c:pt>
                <c:pt idx="19">
                  <c:v>13.8</c:v>
                </c:pt>
                <c:pt idx="20">
                  <c:v>13.9</c:v>
                </c:pt>
                <c:pt idx="21">
                  <c:v>13.6</c:v>
                </c:pt>
                <c:pt idx="22">
                  <c:v>14.1</c:v>
                </c:pt>
                <c:pt idx="23">
                  <c:v>13.9</c:v>
                </c:pt>
                <c:pt idx="24">
                  <c:v>13.8</c:v>
                </c:pt>
                <c:pt idx="25">
                  <c:v>14.1</c:v>
                </c:pt>
                <c:pt idx="26">
                  <c:v>14.4</c:v>
                </c:pt>
                <c:pt idx="27">
                  <c:v>14.8</c:v>
                </c:pt>
                <c:pt idx="28">
                  <c:v>15.2</c:v>
                </c:pt>
                <c:pt idx="29">
                  <c:v>14.8</c:v>
                </c:pt>
                <c:pt idx="30">
                  <c:v>14.3</c:v>
                </c:pt>
                <c:pt idx="31">
                  <c:v>14.1</c:v>
                </c:pt>
                <c:pt idx="32">
                  <c:v>13.6</c:v>
                </c:pt>
                <c:pt idx="33">
                  <c:v>14.1</c:v>
                </c:pt>
                <c:pt idx="34">
                  <c:v>14.2</c:v>
                </c:pt>
                <c:pt idx="35">
                  <c:v>13.9</c:v>
                </c:pt>
                <c:pt idx="36">
                  <c:v>13.9</c:v>
                </c:pt>
                <c:pt idx="37">
                  <c:v>14.3</c:v>
                </c:pt>
                <c:pt idx="38">
                  <c:v>14.4</c:v>
                </c:pt>
                <c:pt idx="39">
                  <c:v>15.2</c:v>
                </c:pt>
                <c:pt idx="40">
                  <c:v>15.3</c:v>
                </c:pt>
                <c:pt idx="41">
                  <c:v>14.5</c:v>
                </c:pt>
                <c:pt idx="42">
                  <c:v>14.6</c:v>
                </c:pt>
                <c:pt idx="43">
                  <c:v>14</c:v>
                </c:pt>
                <c:pt idx="44">
                  <c:v>13.5</c:v>
                </c:pt>
                <c:pt idx="45">
                  <c:v>14.1</c:v>
                </c:pt>
                <c:pt idx="46">
                  <c:v>14</c:v>
                </c:pt>
                <c:pt idx="47">
                  <c:v>13.5</c:v>
                </c:pt>
                <c:pt idx="48">
                  <c:v>13.7</c:v>
                </c:pt>
                <c:pt idx="49">
                  <c:v>13.9</c:v>
                </c:pt>
                <c:pt idx="50">
                  <c:v>13.6</c:v>
                </c:pt>
                <c:pt idx="51">
                  <c:v>14.9</c:v>
                </c:pt>
                <c:pt idx="52">
                  <c:v>14.7</c:v>
                </c:pt>
                <c:pt idx="53">
                  <c:v>14.2</c:v>
                </c:pt>
                <c:pt idx="54">
                  <c:v>14.4</c:v>
                </c:pt>
                <c:pt idx="55">
                  <c:v>13.8</c:v>
                </c:pt>
                <c:pt idx="56">
                  <c:v>13.7</c:v>
                </c:pt>
                <c:pt idx="57">
                  <c:v>13.9</c:v>
                </c:pt>
                <c:pt idx="58">
                  <c:v>13.7</c:v>
                </c:pt>
                <c:pt idx="59">
                  <c:v>13.2</c:v>
                </c:pt>
                <c:pt idx="60">
                  <c:v>13.8</c:v>
                </c:pt>
                <c:pt idx="61">
                  <c:v>13.9</c:v>
                </c:pt>
                <c:pt idx="62">
                  <c:v>14</c:v>
                </c:pt>
                <c:pt idx="63">
                  <c:v>14.8</c:v>
                </c:pt>
                <c:pt idx="64">
                  <c:v>14.3</c:v>
                </c:pt>
                <c:pt idx="65">
                  <c:v>14.5</c:v>
                </c:pt>
                <c:pt idx="66">
                  <c:v>14.4</c:v>
                </c:pt>
                <c:pt idx="67">
                  <c:v>13.6</c:v>
                </c:pt>
                <c:pt idx="68">
                  <c:v>13.9</c:v>
                </c:pt>
                <c:pt idx="69">
                  <c:v>14</c:v>
                </c:pt>
                <c:pt idx="70">
                  <c:v>13.7</c:v>
                </c:pt>
                <c:pt idx="71">
                  <c:v>13.5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652352"/>
        <c:axId val="119653888"/>
      </c:lineChart>
      <c:catAx>
        <c:axId val="119640832"/>
        <c:scaling>
          <c:orientation val="maxMin"/>
        </c:scaling>
        <c:delete val="0"/>
        <c:axPos val="t"/>
        <c:numFmt formatCode="mmm\-yy" sourceLinked="1"/>
        <c:majorTickMark val="none"/>
        <c:minorTickMark val="none"/>
        <c:tickLblPos val="low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642368"/>
        <c:crosses val="max"/>
        <c:auto val="0"/>
        <c:lblAlgn val="ctr"/>
        <c:lblOffset val="100"/>
        <c:tickLblSkip val="9"/>
        <c:tickMarkSkip val="1"/>
        <c:noMultiLvlLbl val="0"/>
      </c:catAx>
      <c:valAx>
        <c:axId val="119642368"/>
        <c:scaling>
          <c:orientation val="minMax"/>
          <c:max val="2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640832"/>
        <c:crosses val="max"/>
        <c:crossBetween val="between"/>
      </c:valAx>
      <c:catAx>
        <c:axId val="119652352"/>
        <c:scaling>
          <c:orientation val="maxMin"/>
        </c:scaling>
        <c:delete val="1"/>
        <c:axPos val="t"/>
        <c:numFmt formatCode="mmm\-yy" sourceLinked="1"/>
        <c:majorTickMark val="out"/>
        <c:minorTickMark val="none"/>
        <c:tickLblPos val="nextTo"/>
        <c:crossAx val="119653888"/>
        <c:crosses val="max"/>
        <c:auto val="0"/>
        <c:lblAlgn val="ctr"/>
        <c:lblOffset val="100"/>
        <c:noMultiLvlLbl val="0"/>
      </c:catAx>
      <c:valAx>
        <c:axId val="119653888"/>
        <c:scaling>
          <c:orientation val="minMax"/>
          <c:min val="12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19652352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8830826643791194E-2"/>
          <c:y val="0.119886980248186"/>
          <c:w val="0.18511047518706"/>
          <c:h val="0.10231491711948899"/>
        </c:manualLayout>
      </c:layout>
      <c:overlay val="0"/>
      <c:spPr>
        <a:noFill/>
        <a:ln w="12700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513232720909901E-2"/>
          <c:y val="3.9151725749637198E-2"/>
          <c:w val="0.92785564304461898"/>
          <c:h val="0.80750407830342597"/>
        </c:manualLayout>
      </c:layout>
      <c:lineChart>
        <c:grouping val="standard"/>
        <c:varyColors val="0"/>
        <c:ser>
          <c:idx val="8"/>
          <c:order val="0"/>
          <c:tx>
            <c:strRef>
              <c:f>'CCI by Groups Data'!$AA$2</c:f>
              <c:strCache>
                <c:ptCount val="1"/>
                <c:pt idx="0">
                  <c:v>&lt; High School</c:v>
                </c:pt>
              </c:strCache>
            </c:strRef>
          </c:tx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Data'!$AA$3:$AA$1089</c:f>
              <c:numCache>
                <c:formatCode>0.0</c:formatCode>
                <c:ptCount val="1087"/>
                <c:pt idx="0">
                  <c:v>-56</c:v>
                </c:pt>
                <c:pt idx="1">
                  <c:v>-53.9</c:v>
                </c:pt>
                <c:pt idx="2">
                  <c:v>-50.7</c:v>
                </c:pt>
                <c:pt idx="3">
                  <c:v>-56.1</c:v>
                </c:pt>
                <c:pt idx="4">
                  <c:v>-54</c:v>
                </c:pt>
                <c:pt idx="5">
                  <c:v>-49</c:v>
                </c:pt>
                <c:pt idx="6">
                  <c:v>-56</c:v>
                </c:pt>
                <c:pt idx="7">
                  <c:v>-68.400000000000006</c:v>
                </c:pt>
                <c:pt idx="8" formatCode="0">
                  <c:v>-60</c:v>
                </c:pt>
                <c:pt idx="9" formatCode="0">
                  <c:v>-63</c:v>
                </c:pt>
                <c:pt idx="10" formatCode="0">
                  <c:v>-74</c:v>
                </c:pt>
                <c:pt idx="11" formatCode="0">
                  <c:v>-67</c:v>
                </c:pt>
                <c:pt idx="12" formatCode="General">
                  <c:v>-56</c:v>
                </c:pt>
                <c:pt idx="13" formatCode="0">
                  <c:v>-54</c:v>
                </c:pt>
                <c:pt idx="14" formatCode="0">
                  <c:v>-54</c:v>
                </c:pt>
                <c:pt idx="15" formatCode="0">
                  <c:v>-53</c:v>
                </c:pt>
                <c:pt idx="16" formatCode="General">
                  <c:v>-57</c:v>
                </c:pt>
                <c:pt idx="17" formatCode="General">
                  <c:v>-55</c:v>
                </c:pt>
                <c:pt idx="18" formatCode="General">
                  <c:v>-66</c:v>
                </c:pt>
                <c:pt idx="19" formatCode="General">
                  <c:v>-65</c:v>
                </c:pt>
                <c:pt idx="20" formatCode="General">
                  <c:v>-77</c:v>
                </c:pt>
                <c:pt idx="21" formatCode="General">
                  <c:v>-70</c:v>
                </c:pt>
                <c:pt idx="22" formatCode="General">
                  <c:v>-69</c:v>
                </c:pt>
                <c:pt idx="23" formatCode="General">
                  <c:v>-67</c:v>
                </c:pt>
                <c:pt idx="24" formatCode="General">
                  <c:v>-69</c:v>
                </c:pt>
                <c:pt idx="25" formatCode="General">
                  <c:v>-74</c:v>
                </c:pt>
                <c:pt idx="26" formatCode="General">
                  <c:v>-70</c:v>
                </c:pt>
                <c:pt idx="27" formatCode="General">
                  <c:v>-73</c:v>
                </c:pt>
                <c:pt idx="28" formatCode="General">
                  <c:v>-59</c:v>
                </c:pt>
                <c:pt idx="29" formatCode="General">
                  <c:v>-59</c:v>
                </c:pt>
                <c:pt idx="30" formatCode="0">
                  <c:v>-60</c:v>
                </c:pt>
                <c:pt idx="31" formatCode="General">
                  <c:v>-63</c:v>
                </c:pt>
                <c:pt idx="32" formatCode="General">
                  <c:v>-66</c:v>
                </c:pt>
                <c:pt idx="33" formatCode="General">
                  <c:v>-69</c:v>
                </c:pt>
                <c:pt idx="34" formatCode="General">
                  <c:v>-66</c:v>
                </c:pt>
                <c:pt idx="35" formatCode="General">
                  <c:v>-64</c:v>
                </c:pt>
                <c:pt idx="36" formatCode="General">
                  <c:v>-53</c:v>
                </c:pt>
                <c:pt idx="37" formatCode="General">
                  <c:v>-45</c:v>
                </c:pt>
                <c:pt idx="38" formatCode="General">
                  <c:v>-53</c:v>
                </c:pt>
                <c:pt idx="39" formatCode="General">
                  <c:v>-59</c:v>
                </c:pt>
                <c:pt idx="40" formatCode="General">
                  <c:v>-60</c:v>
                </c:pt>
                <c:pt idx="41" formatCode="General">
                  <c:v>-60</c:v>
                </c:pt>
                <c:pt idx="42" formatCode="General">
                  <c:v>-56</c:v>
                </c:pt>
                <c:pt idx="43" formatCode="General">
                  <c:v>-51</c:v>
                </c:pt>
                <c:pt idx="44" formatCode="General">
                  <c:v>-59</c:v>
                </c:pt>
                <c:pt idx="45" formatCode="General">
                  <c:v>-65</c:v>
                </c:pt>
                <c:pt idx="46" formatCode="General">
                  <c:v>-71</c:v>
                </c:pt>
                <c:pt idx="47" formatCode="General">
                  <c:v>-74</c:v>
                </c:pt>
                <c:pt idx="48" formatCode="General">
                  <c:v>-61</c:v>
                </c:pt>
                <c:pt idx="49" formatCode="General">
                  <c:v>-70</c:v>
                </c:pt>
                <c:pt idx="50" formatCode="General">
                  <c:v>-69</c:v>
                </c:pt>
                <c:pt idx="51" formatCode="General">
                  <c:v>-67</c:v>
                </c:pt>
                <c:pt idx="52" formatCode="General">
                  <c:v>-68</c:v>
                </c:pt>
                <c:pt idx="53" formatCode="General">
                  <c:v>-69</c:v>
                </c:pt>
                <c:pt idx="54" formatCode="General">
                  <c:v>-68</c:v>
                </c:pt>
                <c:pt idx="55" formatCode="General">
                  <c:v>-69</c:v>
                </c:pt>
                <c:pt idx="56" formatCode="General">
                  <c:v>-71</c:v>
                </c:pt>
                <c:pt idx="57" formatCode="General">
                  <c:v>-70</c:v>
                </c:pt>
                <c:pt idx="58" formatCode="General">
                  <c:v>-66</c:v>
                </c:pt>
                <c:pt idx="59" formatCode="General">
                  <c:v>-66</c:v>
                </c:pt>
                <c:pt idx="60" formatCode="General">
                  <c:v>-64</c:v>
                </c:pt>
                <c:pt idx="61" formatCode="General">
                  <c:v>-70</c:v>
                </c:pt>
                <c:pt idx="62" formatCode="General">
                  <c:v>-61</c:v>
                </c:pt>
                <c:pt idx="63" formatCode="General">
                  <c:v>-57</c:v>
                </c:pt>
                <c:pt idx="64" formatCode="General">
                  <c:v>-54</c:v>
                </c:pt>
                <c:pt idx="65" formatCode="General">
                  <c:v>-49</c:v>
                </c:pt>
                <c:pt idx="66" formatCode="General">
                  <c:v>-55</c:v>
                </c:pt>
                <c:pt idx="67" formatCode="General">
                  <c:v>-50</c:v>
                </c:pt>
                <c:pt idx="68" formatCode="General">
                  <c:v>-55</c:v>
                </c:pt>
                <c:pt idx="69" formatCode="General">
                  <c:v>-56</c:v>
                </c:pt>
                <c:pt idx="70" formatCode="General">
                  <c:v>-58</c:v>
                </c:pt>
                <c:pt idx="71" formatCode="General">
                  <c:v>-60</c:v>
                </c:pt>
                <c:pt idx="72" formatCode="General">
                  <c:v>-53</c:v>
                </c:pt>
                <c:pt idx="73" formatCode="General">
                  <c:v>-65</c:v>
                </c:pt>
                <c:pt idx="74" formatCode="General">
                  <c:v>-77</c:v>
                </c:pt>
                <c:pt idx="75" formatCode="General">
                  <c:v>-80</c:v>
                </c:pt>
                <c:pt idx="76" formatCode="General">
                  <c:v>-82</c:v>
                </c:pt>
                <c:pt idx="77" formatCode="General">
                  <c:v>-81</c:v>
                </c:pt>
                <c:pt idx="78" formatCode="General">
                  <c:v>-78</c:v>
                </c:pt>
                <c:pt idx="79" formatCode="General">
                  <c:v>-78</c:v>
                </c:pt>
                <c:pt idx="80" formatCode="General">
                  <c:v>-81</c:v>
                </c:pt>
                <c:pt idx="81" formatCode="General">
                  <c:v>-80</c:v>
                </c:pt>
                <c:pt idx="82" formatCode="General">
                  <c:v>-75</c:v>
                </c:pt>
                <c:pt idx="83" formatCode="General">
                  <c:v>-74</c:v>
                </c:pt>
                <c:pt idx="84" formatCode="General">
                  <c:v>-69</c:v>
                </c:pt>
                <c:pt idx="85" formatCode="General">
                  <c:v>-58</c:v>
                </c:pt>
                <c:pt idx="86" formatCode="General">
                  <c:v>-66</c:v>
                </c:pt>
                <c:pt idx="87" formatCode="General">
                  <c:v>-69</c:v>
                </c:pt>
                <c:pt idx="88" formatCode="General">
                  <c:v>-63</c:v>
                </c:pt>
                <c:pt idx="89" formatCode="General">
                  <c:v>-63</c:v>
                </c:pt>
                <c:pt idx="90" formatCode="General">
                  <c:v>-64</c:v>
                </c:pt>
                <c:pt idx="91" formatCode="General">
                  <c:v>-64</c:v>
                </c:pt>
                <c:pt idx="92" formatCode="General">
                  <c:v>-66</c:v>
                </c:pt>
                <c:pt idx="93" formatCode="General">
                  <c:v>-71</c:v>
                </c:pt>
                <c:pt idx="94" formatCode="General">
                  <c:v>-67</c:v>
                </c:pt>
                <c:pt idx="95" formatCode="General">
                  <c:v>-63</c:v>
                </c:pt>
                <c:pt idx="96" formatCode="General">
                  <c:v>-58</c:v>
                </c:pt>
                <c:pt idx="97" formatCode="General">
                  <c:v>-54</c:v>
                </c:pt>
                <c:pt idx="98" formatCode="General">
                  <c:v>-55</c:v>
                </c:pt>
                <c:pt idx="99" formatCode="General">
                  <c:v>-61</c:v>
                </c:pt>
                <c:pt idx="100" formatCode="General">
                  <c:v>-67</c:v>
                </c:pt>
                <c:pt idx="101" formatCode="General">
                  <c:v>-69</c:v>
                </c:pt>
                <c:pt idx="102" formatCode="General">
                  <c:v>-70</c:v>
                </c:pt>
                <c:pt idx="103" formatCode="General">
                  <c:v>-73</c:v>
                </c:pt>
                <c:pt idx="104" formatCode="General">
                  <c:v>-74</c:v>
                </c:pt>
                <c:pt idx="105" formatCode="General">
                  <c:v>-63</c:v>
                </c:pt>
                <c:pt idx="106" formatCode="General">
                  <c:v>-62</c:v>
                </c:pt>
                <c:pt idx="107" formatCode="General">
                  <c:v>-51</c:v>
                </c:pt>
                <c:pt idx="108" formatCode="General">
                  <c:v>-55</c:v>
                </c:pt>
                <c:pt idx="109" formatCode="General">
                  <c:v>-59</c:v>
                </c:pt>
                <c:pt idx="110" formatCode="General">
                  <c:v>-60</c:v>
                </c:pt>
                <c:pt idx="111" formatCode="General">
                  <c:v>-63</c:v>
                </c:pt>
                <c:pt idx="112" formatCode="General">
                  <c:v>-66</c:v>
                </c:pt>
                <c:pt idx="113" formatCode="General">
                  <c:v>-64</c:v>
                </c:pt>
                <c:pt idx="114" formatCode="General">
                  <c:v>-67</c:v>
                </c:pt>
                <c:pt idx="115" formatCode="General">
                  <c:v>-76</c:v>
                </c:pt>
                <c:pt idx="116" formatCode="0">
                  <c:v>-71</c:v>
                </c:pt>
                <c:pt idx="117" formatCode="General">
                  <c:v>-68</c:v>
                </c:pt>
                <c:pt idx="118" formatCode="General">
                  <c:v>-61</c:v>
                </c:pt>
                <c:pt idx="119" formatCode="General">
                  <c:v>-51</c:v>
                </c:pt>
                <c:pt idx="120" formatCode="General">
                  <c:v>-53</c:v>
                </c:pt>
                <c:pt idx="121" formatCode="0">
                  <c:v>-54</c:v>
                </c:pt>
                <c:pt idx="122" formatCode="General">
                  <c:v>-67</c:v>
                </c:pt>
                <c:pt idx="123" formatCode="General">
                  <c:v>-68</c:v>
                </c:pt>
                <c:pt idx="124" formatCode="0">
                  <c:v>-72</c:v>
                </c:pt>
                <c:pt idx="125" formatCode="General">
                  <c:v>-76</c:v>
                </c:pt>
                <c:pt idx="126" formatCode="General">
                  <c:v>-67</c:v>
                </c:pt>
                <c:pt idx="127" formatCode="General">
                  <c:v>-70</c:v>
                </c:pt>
                <c:pt idx="128" formatCode="General">
                  <c:v>-73</c:v>
                </c:pt>
                <c:pt idx="129" formatCode="General">
                  <c:v>-69</c:v>
                </c:pt>
                <c:pt idx="130" formatCode="General">
                  <c:v>-68</c:v>
                </c:pt>
                <c:pt idx="131" formatCode="General">
                  <c:v>-65</c:v>
                </c:pt>
                <c:pt idx="132" formatCode="General">
                  <c:v>-69</c:v>
                </c:pt>
                <c:pt idx="133" formatCode="General">
                  <c:v>-66</c:v>
                </c:pt>
                <c:pt idx="134" formatCode="General">
                  <c:v>-60</c:v>
                </c:pt>
                <c:pt idx="135" formatCode="General">
                  <c:v>-64</c:v>
                </c:pt>
                <c:pt idx="136" formatCode="General">
                  <c:v>-60</c:v>
                </c:pt>
                <c:pt idx="137" formatCode="General">
                  <c:v>-65</c:v>
                </c:pt>
                <c:pt idx="138" formatCode="General">
                  <c:v>-63</c:v>
                </c:pt>
                <c:pt idx="139" formatCode="General">
                  <c:v>-62</c:v>
                </c:pt>
                <c:pt idx="140" formatCode="General">
                  <c:v>-61</c:v>
                </c:pt>
                <c:pt idx="141" formatCode="General">
                  <c:v>-54</c:v>
                </c:pt>
                <c:pt idx="142" formatCode="0">
                  <c:v>-66</c:v>
                </c:pt>
                <c:pt idx="143" formatCode="General">
                  <c:v>-70</c:v>
                </c:pt>
                <c:pt idx="144" formatCode="General">
                  <c:v>-77</c:v>
                </c:pt>
                <c:pt idx="145" formatCode="General">
                  <c:v>-73</c:v>
                </c:pt>
                <c:pt idx="146" formatCode="0">
                  <c:v>-58</c:v>
                </c:pt>
                <c:pt idx="147" formatCode="General">
                  <c:v>-58</c:v>
                </c:pt>
                <c:pt idx="148" formatCode="General">
                  <c:v>-50</c:v>
                </c:pt>
                <c:pt idx="149" formatCode="0">
                  <c:v>-59</c:v>
                </c:pt>
                <c:pt idx="150" formatCode="General">
                  <c:v>-58</c:v>
                </c:pt>
                <c:pt idx="151" formatCode="0">
                  <c:v>-57</c:v>
                </c:pt>
                <c:pt idx="152" formatCode="0">
                  <c:v>-63</c:v>
                </c:pt>
                <c:pt idx="153" formatCode="0">
                  <c:v>-57</c:v>
                </c:pt>
                <c:pt idx="154" formatCode="General">
                  <c:v>-53</c:v>
                </c:pt>
                <c:pt idx="155" formatCode="General">
                  <c:v>-45</c:v>
                </c:pt>
                <c:pt idx="156" formatCode="General">
                  <c:v>-37</c:v>
                </c:pt>
                <c:pt idx="157" formatCode="General">
                  <c:v>-37</c:v>
                </c:pt>
                <c:pt idx="158" formatCode="General">
                  <c:v>-48</c:v>
                </c:pt>
                <c:pt idx="159" formatCode="General">
                  <c:v>-57</c:v>
                </c:pt>
                <c:pt idx="160" formatCode="General">
                  <c:v>-56</c:v>
                </c:pt>
                <c:pt idx="161" formatCode="General">
                  <c:v>-59</c:v>
                </c:pt>
                <c:pt idx="162" formatCode="General">
                  <c:v>-58</c:v>
                </c:pt>
                <c:pt idx="163" formatCode="General">
                  <c:v>-53</c:v>
                </c:pt>
                <c:pt idx="164" formatCode="General">
                  <c:v>-46</c:v>
                </c:pt>
                <c:pt idx="165" formatCode="General">
                  <c:v>-53</c:v>
                </c:pt>
                <c:pt idx="166" formatCode="General">
                  <c:v>-45</c:v>
                </c:pt>
                <c:pt idx="167" formatCode="General">
                  <c:v>-41</c:v>
                </c:pt>
                <c:pt idx="168" formatCode="General">
                  <c:v>-57</c:v>
                </c:pt>
                <c:pt idx="169" formatCode="General">
                  <c:v>-47</c:v>
                </c:pt>
                <c:pt idx="170" formatCode="General">
                  <c:v>-48</c:v>
                </c:pt>
                <c:pt idx="171" formatCode="General">
                  <c:v>-52</c:v>
                </c:pt>
                <c:pt idx="172" formatCode="General">
                  <c:v>-40</c:v>
                </c:pt>
                <c:pt idx="173" formatCode="General">
                  <c:v>-45</c:v>
                </c:pt>
                <c:pt idx="174" formatCode="General">
                  <c:v>-36</c:v>
                </c:pt>
                <c:pt idx="175" formatCode="General">
                  <c:v>-36</c:v>
                </c:pt>
                <c:pt idx="176" formatCode="General">
                  <c:v>-24</c:v>
                </c:pt>
                <c:pt idx="177" formatCode="General">
                  <c:v>-31</c:v>
                </c:pt>
                <c:pt idx="178" formatCode="General">
                  <c:v>-38</c:v>
                </c:pt>
                <c:pt idx="179" formatCode="General">
                  <c:v>-35</c:v>
                </c:pt>
                <c:pt idx="180" formatCode="General">
                  <c:v>-52</c:v>
                </c:pt>
                <c:pt idx="181" formatCode="General">
                  <c:v>-48</c:v>
                </c:pt>
                <c:pt idx="182" formatCode="General">
                  <c:v>-47</c:v>
                </c:pt>
                <c:pt idx="183" formatCode="General">
                  <c:v>-37</c:v>
                </c:pt>
                <c:pt idx="184" formatCode="General">
                  <c:v>-35</c:v>
                </c:pt>
                <c:pt idx="185" formatCode="General">
                  <c:v>-40</c:v>
                </c:pt>
                <c:pt idx="186" formatCode="General">
                  <c:v>-43</c:v>
                </c:pt>
                <c:pt idx="187" formatCode="General">
                  <c:v>-53</c:v>
                </c:pt>
                <c:pt idx="188" formatCode="General">
                  <c:v>-55</c:v>
                </c:pt>
                <c:pt idx="189" formatCode="General">
                  <c:v>-49</c:v>
                </c:pt>
                <c:pt idx="190" formatCode="General">
                  <c:v>-44</c:v>
                </c:pt>
                <c:pt idx="191" formatCode="General">
                  <c:v>-37</c:v>
                </c:pt>
                <c:pt idx="192" formatCode="General">
                  <c:v>-32</c:v>
                </c:pt>
                <c:pt idx="193" formatCode="General">
                  <c:v>-34</c:v>
                </c:pt>
                <c:pt idx="194" formatCode="General">
                  <c:v>-40</c:v>
                </c:pt>
                <c:pt idx="195" formatCode="General">
                  <c:v>-37</c:v>
                </c:pt>
                <c:pt idx="196" formatCode="General">
                  <c:v>-31</c:v>
                </c:pt>
                <c:pt idx="197" formatCode="General">
                  <c:v>-33</c:v>
                </c:pt>
                <c:pt idx="198" formatCode="General">
                  <c:v>-33</c:v>
                </c:pt>
                <c:pt idx="199" formatCode="General">
                  <c:v>-40</c:v>
                </c:pt>
                <c:pt idx="200" formatCode="General">
                  <c:v>-41</c:v>
                </c:pt>
                <c:pt idx="201" formatCode="General">
                  <c:v>-46</c:v>
                </c:pt>
                <c:pt idx="202" formatCode="General">
                  <c:v>-36</c:v>
                </c:pt>
                <c:pt idx="203" formatCode="General">
                  <c:v>-25</c:v>
                </c:pt>
                <c:pt idx="204" formatCode="General">
                  <c:v>-26</c:v>
                </c:pt>
                <c:pt idx="205" formatCode="General">
                  <c:v>-13</c:v>
                </c:pt>
                <c:pt idx="206" formatCode="General">
                  <c:v>-15</c:v>
                </c:pt>
                <c:pt idx="207" formatCode="General">
                  <c:v>-27</c:v>
                </c:pt>
                <c:pt idx="208" formatCode="General">
                  <c:v>-23</c:v>
                </c:pt>
                <c:pt idx="209" formatCode="General">
                  <c:v>-32</c:v>
                </c:pt>
                <c:pt idx="210" formatCode="General">
                  <c:v>-35</c:v>
                </c:pt>
                <c:pt idx="211" formatCode="General">
                  <c:v>-39</c:v>
                </c:pt>
                <c:pt idx="212" formatCode="General">
                  <c:v>-26</c:v>
                </c:pt>
                <c:pt idx="213" formatCode="General">
                  <c:v>-26</c:v>
                </c:pt>
                <c:pt idx="214" formatCode="General">
                  <c:v>-22</c:v>
                </c:pt>
                <c:pt idx="215" formatCode="General">
                  <c:v>-28</c:v>
                </c:pt>
                <c:pt idx="216" formatCode="General">
                  <c:v>-42</c:v>
                </c:pt>
                <c:pt idx="217" formatCode="General">
                  <c:v>-35</c:v>
                </c:pt>
                <c:pt idx="218" formatCode="General">
                  <c:v>-42</c:v>
                </c:pt>
                <c:pt idx="219" formatCode="General">
                  <c:v>-32</c:v>
                </c:pt>
                <c:pt idx="220" formatCode="General">
                  <c:v>-32</c:v>
                </c:pt>
                <c:pt idx="221" formatCode="General">
                  <c:v>-27</c:v>
                </c:pt>
                <c:pt idx="222" formatCode="General">
                  <c:v>-19</c:v>
                </c:pt>
                <c:pt idx="223" formatCode="General">
                  <c:v>-30</c:v>
                </c:pt>
                <c:pt idx="224" formatCode="General">
                  <c:v>-18</c:v>
                </c:pt>
                <c:pt idx="225" formatCode="General">
                  <c:v>-25</c:v>
                </c:pt>
                <c:pt idx="226" formatCode="General">
                  <c:v>-37</c:v>
                </c:pt>
                <c:pt idx="227" formatCode="General">
                  <c:v>-21</c:v>
                </c:pt>
                <c:pt idx="228" formatCode="General">
                  <c:v>-33</c:v>
                </c:pt>
                <c:pt idx="229" formatCode="General">
                  <c:v>-29</c:v>
                </c:pt>
                <c:pt idx="230" formatCode="General">
                  <c:v>-35</c:v>
                </c:pt>
                <c:pt idx="231" formatCode="General">
                  <c:v>-27</c:v>
                </c:pt>
                <c:pt idx="232" formatCode="General">
                  <c:v>-31</c:v>
                </c:pt>
                <c:pt idx="233" formatCode="General">
                  <c:v>-28</c:v>
                </c:pt>
                <c:pt idx="234" formatCode="General">
                  <c:v>-25</c:v>
                </c:pt>
                <c:pt idx="235" formatCode="General">
                  <c:v>-43</c:v>
                </c:pt>
                <c:pt idx="236" formatCode="General">
                  <c:v>-46</c:v>
                </c:pt>
                <c:pt idx="237" formatCode="General">
                  <c:v>-47</c:v>
                </c:pt>
                <c:pt idx="238" formatCode="General">
                  <c:v>-43</c:v>
                </c:pt>
                <c:pt idx="239" formatCode="General">
                  <c:v>-43</c:v>
                </c:pt>
                <c:pt idx="240" formatCode="General">
                  <c:v>-33</c:v>
                </c:pt>
                <c:pt idx="241" formatCode="General">
                  <c:v>-42</c:v>
                </c:pt>
                <c:pt idx="242" formatCode="General">
                  <c:v>-46</c:v>
                </c:pt>
                <c:pt idx="243" formatCode="General">
                  <c:v>-48</c:v>
                </c:pt>
                <c:pt idx="244" formatCode="General">
                  <c:v>-53</c:v>
                </c:pt>
                <c:pt idx="245" formatCode="General">
                  <c:v>-46</c:v>
                </c:pt>
                <c:pt idx="246" formatCode="General">
                  <c:v>-41</c:v>
                </c:pt>
                <c:pt idx="247" formatCode="General">
                  <c:v>-35</c:v>
                </c:pt>
                <c:pt idx="248" formatCode="General">
                  <c:v>-34</c:v>
                </c:pt>
                <c:pt idx="249" formatCode="General">
                  <c:v>-41</c:v>
                </c:pt>
                <c:pt idx="250" formatCode="General">
                  <c:v>-43</c:v>
                </c:pt>
                <c:pt idx="251" formatCode="General">
                  <c:v>-49</c:v>
                </c:pt>
                <c:pt idx="252" formatCode="General">
                  <c:v>-51</c:v>
                </c:pt>
                <c:pt idx="253" formatCode="General">
                  <c:v>-52</c:v>
                </c:pt>
                <c:pt idx="254" formatCode="General">
                  <c:v>-60</c:v>
                </c:pt>
                <c:pt idx="255" formatCode="General">
                  <c:v>-56</c:v>
                </c:pt>
                <c:pt idx="256" formatCode="General">
                  <c:v>-46</c:v>
                </c:pt>
                <c:pt idx="257" formatCode="General">
                  <c:v>-37</c:v>
                </c:pt>
                <c:pt idx="258" formatCode="General">
                  <c:v>-34</c:v>
                </c:pt>
                <c:pt idx="259" formatCode="General">
                  <c:v>-26</c:v>
                </c:pt>
                <c:pt idx="260" formatCode="General">
                  <c:v>-23</c:v>
                </c:pt>
                <c:pt idx="261" formatCode="General">
                  <c:v>-34</c:v>
                </c:pt>
                <c:pt idx="262" formatCode="General">
                  <c:v>-36</c:v>
                </c:pt>
                <c:pt idx="263" formatCode="General">
                  <c:v>-36</c:v>
                </c:pt>
                <c:pt idx="264" formatCode="General">
                  <c:v>-46</c:v>
                </c:pt>
                <c:pt idx="265" formatCode="General">
                  <c:v>-41</c:v>
                </c:pt>
                <c:pt idx="266" formatCode="General">
                  <c:v>-48</c:v>
                </c:pt>
                <c:pt idx="267" formatCode="General">
                  <c:v>-49</c:v>
                </c:pt>
                <c:pt idx="268" formatCode="General">
                  <c:v>-42</c:v>
                </c:pt>
                <c:pt idx="269" formatCode="General">
                  <c:v>-46</c:v>
                </c:pt>
                <c:pt idx="270" formatCode="General">
                  <c:v>-44</c:v>
                </c:pt>
                <c:pt idx="271" formatCode="General">
                  <c:v>-31</c:v>
                </c:pt>
                <c:pt idx="272" formatCode="General">
                  <c:v>-35</c:v>
                </c:pt>
                <c:pt idx="273" formatCode="General">
                  <c:v>-31</c:v>
                </c:pt>
                <c:pt idx="274" formatCode="General">
                  <c:v>-35</c:v>
                </c:pt>
                <c:pt idx="275" formatCode="General">
                  <c:v>-48</c:v>
                </c:pt>
                <c:pt idx="276" formatCode="General">
                  <c:v>-56</c:v>
                </c:pt>
                <c:pt idx="277" formatCode="General">
                  <c:v>-58</c:v>
                </c:pt>
                <c:pt idx="278" formatCode="General">
                  <c:v>-63</c:v>
                </c:pt>
                <c:pt idx="279" formatCode="General">
                  <c:v>-59</c:v>
                </c:pt>
                <c:pt idx="280" formatCode="General">
                  <c:v>-54</c:v>
                </c:pt>
                <c:pt idx="281" formatCode="General">
                  <c:v>-47</c:v>
                </c:pt>
                <c:pt idx="282" formatCode="General">
                  <c:v>-38</c:v>
                </c:pt>
                <c:pt idx="283" formatCode="General">
                  <c:v>-42</c:v>
                </c:pt>
                <c:pt idx="284" formatCode="General">
                  <c:v>-37</c:v>
                </c:pt>
                <c:pt idx="285" formatCode="General">
                  <c:v>-41</c:v>
                </c:pt>
                <c:pt idx="286" formatCode="General">
                  <c:v>-40</c:v>
                </c:pt>
                <c:pt idx="287" formatCode="0">
                  <c:v>-40</c:v>
                </c:pt>
                <c:pt idx="288" formatCode="General">
                  <c:v>-45</c:v>
                </c:pt>
                <c:pt idx="289" formatCode="General">
                  <c:v>-48</c:v>
                </c:pt>
                <c:pt idx="290" formatCode="General">
                  <c:v>-43</c:v>
                </c:pt>
                <c:pt idx="291" formatCode="General">
                  <c:v>-25</c:v>
                </c:pt>
                <c:pt idx="292" formatCode="General">
                  <c:v>-25</c:v>
                </c:pt>
                <c:pt idx="293" formatCode="General">
                  <c:v>-26</c:v>
                </c:pt>
                <c:pt idx="294" formatCode="General">
                  <c:v>-24</c:v>
                </c:pt>
                <c:pt idx="295" formatCode="General">
                  <c:v>-29</c:v>
                </c:pt>
                <c:pt idx="296" formatCode="General">
                  <c:v>-32</c:v>
                </c:pt>
                <c:pt idx="297" formatCode="General">
                  <c:v>-33</c:v>
                </c:pt>
                <c:pt idx="298" formatCode="General">
                  <c:v>-37</c:v>
                </c:pt>
                <c:pt idx="299" formatCode="General">
                  <c:v>-47</c:v>
                </c:pt>
                <c:pt idx="300" formatCode="General">
                  <c:v>-50</c:v>
                </c:pt>
                <c:pt idx="301" formatCode="General">
                  <c:v>-54</c:v>
                </c:pt>
                <c:pt idx="302" formatCode="General">
                  <c:v>-48</c:v>
                </c:pt>
                <c:pt idx="303" formatCode="General">
                  <c:v>-45</c:v>
                </c:pt>
                <c:pt idx="304" formatCode="General">
                  <c:v>-36</c:v>
                </c:pt>
                <c:pt idx="305" formatCode="General">
                  <c:v>-32</c:v>
                </c:pt>
                <c:pt idx="306" formatCode="General">
                  <c:v>-34</c:v>
                </c:pt>
                <c:pt idx="307" formatCode="General">
                  <c:v>-36</c:v>
                </c:pt>
                <c:pt idx="308" formatCode="General">
                  <c:v>-42</c:v>
                </c:pt>
                <c:pt idx="309" formatCode="General">
                  <c:v>-52</c:v>
                </c:pt>
                <c:pt idx="310" formatCode="General">
                  <c:v>-55</c:v>
                </c:pt>
                <c:pt idx="311" formatCode="General">
                  <c:v>-55</c:v>
                </c:pt>
                <c:pt idx="312" formatCode="General">
                  <c:v>-53</c:v>
                </c:pt>
                <c:pt idx="313" formatCode="General">
                  <c:v>-50</c:v>
                </c:pt>
                <c:pt idx="314" formatCode="General">
                  <c:v>-38</c:v>
                </c:pt>
                <c:pt idx="315" formatCode="General">
                  <c:v>-40</c:v>
                </c:pt>
                <c:pt idx="316" formatCode="General">
                  <c:v>-40</c:v>
                </c:pt>
                <c:pt idx="317" formatCode="General">
                  <c:v>-35</c:v>
                </c:pt>
                <c:pt idx="318" formatCode="General">
                  <c:v>-40</c:v>
                </c:pt>
                <c:pt idx="319" formatCode="General">
                  <c:v>-40</c:v>
                </c:pt>
                <c:pt idx="320" formatCode="General">
                  <c:v>-37</c:v>
                </c:pt>
                <c:pt idx="321" formatCode="General">
                  <c:v>-35</c:v>
                </c:pt>
                <c:pt idx="322" formatCode="General">
                  <c:v>-34</c:v>
                </c:pt>
                <c:pt idx="323" formatCode="General">
                  <c:v>-28</c:v>
                </c:pt>
                <c:pt idx="324" formatCode="General">
                  <c:v>-31</c:v>
                </c:pt>
                <c:pt idx="325" formatCode="General">
                  <c:v>-36</c:v>
                </c:pt>
                <c:pt idx="326" formatCode="General">
                  <c:v>-37</c:v>
                </c:pt>
                <c:pt idx="327" formatCode="General">
                  <c:v>-34</c:v>
                </c:pt>
                <c:pt idx="328" formatCode="General">
                  <c:v>-28</c:v>
                </c:pt>
                <c:pt idx="329" formatCode="General">
                  <c:v>-31</c:v>
                </c:pt>
                <c:pt idx="330" formatCode="General">
                  <c:v>-21</c:v>
                </c:pt>
                <c:pt idx="331" formatCode="General">
                  <c:v>-31</c:v>
                </c:pt>
                <c:pt idx="332" formatCode="General">
                  <c:v>-33</c:v>
                </c:pt>
                <c:pt idx="333" formatCode="General">
                  <c:v>-30</c:v>
                </c:pt>
                <c:pt idx="334" formatCode="General">
                  <c:v>-39</c:v>
                </c:pt>
                <c:pt idx="335" formatCode="General">
                  <c:v>-39</c:v>
                </c:pt>
                <c:pt idx="336" formatCode="General">
                  <c:v>-42</c:v>
                </c:pt>
                <c:pt idx="337" formatCode="General">
                  <c:v>-45</c:v>
                </c:pt>
                <c:pt idx="338" formatCode="General">
                  <c:v>-51</c:v>
                </c:pt>
                <c:pt idx="339" formatCode="General">
                  <c:v>-40</c:v>
                </c:pt>
                <c:pt idx="340" formatCode="General">
                  <c:v>-37</c:v>
                </c:pt>
                <c:pt idx="341" formatCode="General">
                  <c:v>-34</c:v>
                </c:pt>
                <c:pt idx="342" formatCode="General">
                  <c:v>-29</c:v>
                </c:pt>
                <c:pt idx="343" formatCode="General">
                  <c:v>-35</c:v>
                </c:pt>
                <c:pt idx="344" formatCode="General">
                  <c:v>-40</c:v>
                </c:pt>
                <c:pt idx="345" formatCode="General">
                  <c:v>-51</c:v>
                </c:pt>
                <c:pt idx="346" formatCode="General">
                  <c:v>-48</c:v>
                </c:pt>
                <c:pt idx="347" formatCode="General">
                  <c:v>-55</c:v>
                </c:pt>
                <c:pt idx="348" formatCode="General">
                  <c:v>-55</c:v>
                </c:pt>
                <c:pt idx="349" formatCode="General">
                  <c:v>-53</c:v>
                </c:pt>
                <c:pt idx="350" formatCode="General">
                  <c:v>-49</c:v>
                </c:pt>
                <c:pt idx="351" formatCode="General">
                  <c:v>-36</c:v>
                </c:pt>
                <c:pt idx="352" formatCode="General">
                  <c:v>-32</c:v>
                </c:pt>
                <c:pt idx="353" formatCode="General">
                  <c:v>-38</c:v>
                </c:pt>
                <c:pt idx="354" formatCode="General">
                  <c:v>-48</c:v>
                </c:pt>
                <c:pt idx="355" formatCode="General">
                  <c:v>-60</c:v>
                </c:pt>
                <c:pt idx="356" formatCode="General">
                  <c:v>-58</c:v>
                </c:pt>
                <c:pt idx="357" formatCode="General">
                  <c:v>-52</c:v>
                </c:pt>
                <c:pt idx="358" formatCode="General">
                  <c:v>-43</c:v>
                </c:pt>
                <c:pt idx="359" formatCode="General">
                  <c:v>-35</c:v>
                </c:pt>
                <c:pt idx="360" formatCode="General">
                  <c:v>-42</c:v>
                </c:pt>
                <c:pt idx="361" formatCode="General">
                  <c:v>-31</c:v>
                </c:pt>
                <c:pt idx="362" formatCode="General">
                  <c:v>-38</c:v>
                </c:pt>
                <c:pt idx="363" formatCode="General">
                  <c:v>-43</c:v>
                </c:pt>
                <c:pt idx="364" formatCode="General">
                  <c:v>-34</c:v>
                </c:pt>
                <c:pt idx="365" formatCode="General">
                  <c:v>-39</c:v>
                </c:pt>
                <c:pt idx="366" formatCode="General">
                  <c:v>-34</c:v>
                </c:pt>
                <c:pt idx="367" formatCode="General">
                  <c:v>-38</c:v>
                </c:pt>
                <c:pt idx="368" formatCode="General">
                  <c:v>-53</c:v>
                </c:pt>
                <c:pt idx="369" formatCode="General">
                  <c:v>-52</c:v>
                </c:pt>
                <c:pt idx="370" formatCode="General">
                  <c:v>-53</c:v>
                </c:pt>
                <c:pt idx="371" formatCode="General">
                  <c:v>-47</c:v>
                </c:pt>
                <c:pt idx="372" formatCode="General">
                  <c:v>-43</c:v>
                </c:pt>
                <c:pt idx="373" formatCode="General">
                  <c:v>-37</c:v>
                </c:pt>
                <c:pt idx="374" formatCode="General">
                  <c:v>-34</c:v>
                </c:pt>
                <c:pt idx="375" formatCode="General">
                  <c:v>-34</c:v>
                </c:pt>
                <c:pt idx="376" formatCode="General">
                  <c:v>-26</c:v>
                </c:pt>
                <c:pt idx="377" formatCode="General">
                  <c:v>-32</c:v>
                </c:pt>
                <c:pt idx="378" formatCode="General">
                  <c:v>-34</c:v>
                </c:pt>
                <c:pt idx="379" formatCode="General">
                  <c:v>-35</c:v>
                </c:pt>
                <c:pt idx="380" formatCode="General">
                  <c:v>-34</c:v>
                </c:pt>
                <c:pt idx="381" formatCode="General">
                  <c:v>-36</c:v>
                </c:pt>
                <c:pt idx="382" formatCode="General">
                  <c:v>-34</c:v>
                </c:pt>
                <c:pt idx="383" formatCode="General">
                  <c:v>-33</c:v>
                </c:pt>
                <c:pt idx="384" formatCode="General">
                  <c:v>-40</c:v>
                </c:pt>
                <c:pt idx="385" formatCode="General">
                  <c:v>-44</c:v>
                </c:pt>
                <c:pt idx="386" formatCode="General">
                  <c:v>-44</c:v>
                </c:pt>
                <c:pt idx="387" formatCode="General">
                  <c:v>-34</c:v>
                </c:pt>
                <c:pt idx="388" formatCode="General">
                  <c:v>-43</c:v>
                </c:pt>
                <c:pt idx="389" formatCode="General">
                  <c:v>-41</c:v>
                </c:pt>
                <c:pt idx="390" formatCode="General">
                  <c:v>-39</c:v>
                </c:pt>
                <c:pt idx="391" formatCode="General">
                  <c:v>-45</c:v>
                </c:pt>
                <c:pt idx="392" formatCode="General">
                  <c:v>-31</c:v>
                </c:pt>
                <c:pt idx="393" formatCode="General">
                  <c:v>-35</c:v>
                </c:pt>
                <c:pt idx="394" formatCode="General">
                  <c:v>-37</c:v>
                </c:pt>
                <c:pt idx="395" formatCode="General">
                  <c:v>-45</c:v>
                </c:pt>
                <c:pt idx="396" formatCode="General">
                  <c:v>-54</c:v>
                </c:pt>
                <c:pt idx="397" formatCode="General">
                  <c:v>-53</c:v>
                </c:pt>
                <c:pt idx="398" formatCode="General">
                  <c:v>-50</c:v>
                </c:pt>
                <c:pt idx="399" formatCode="General">
                  <c:v>-41</c:v>
                </c:pt>
                <c:pt idx="400" formatCode="General">
                  <c:v>-42</c:v>
                </c:pt>
                <c:pt idx="401" formatCode="General">
                  <c:v>-43</c:v>
                </c:pt>
                <c:pt idx="402" formatCode="General">
                  <c:v>-49</c:v>
                </c:pt>
                <c:pt idx="403" formatCode="General">
                  <c:v>-56</c:v>
                </c:pt>
                <c:pt idx="404" formatCode="General">
                  <c:v>-49</c:v>
                </c:pt>
                <c:pt idx="405" formatCode="General">
                  <c:v>-43</c:v>
                </c:pt>
                <c:pt idx="406" formatCode="General">
                  <c:v>-40</c:v>
                </c:pt>
                <c:pt idx="407" formatCode="General">
                  <c:v>-39</c:v>
                </c:pt>
                <c:pt idx="408" formatCode="General">
                  <c:v>-50</c:v>
                </c:pt>
                <c:pt idx="409" formatCode="General">
                  <c:v>-50</c:v>
                </c:pt>
                <c:pt idx="410" formatCode="General">
                  <c:v>-51</c:v>
                </c:pt>
                <c:pt idx="411" formatCode="General">
                  <c:v>-48</c:v>
                </c:pt>
                <c:pt idx="412" formatCode="General">
                  <c:v>-43</c:v>
                </c:pt>
                <c:pt idx="413" formatCode="General">
                  <c:v>-37</c:v>
                </c:pt>
                <c:pt idx="414" formatCode="General">
                  <c:v>-40</c:v>
                </c:pt>
                <c:pt idx="415" formatCode="General">
                  <c:v>-32</c:v>
                </c:pt>
                <c:pt idx="416" formatCode="General">
                  <c:v>-36</c:v>
                </c:pt>
                <c:pt idx="417" formatCode="General">
                  <c:v>-38</c:v>
                </c:pt>
                <c:pt idx="418" formatCode="General">
                  <c:v>-38</c:v>
                </c:pt>
                <c:pt idx="419" formatCode="General">
                  <c:v>-50</c:v>
                </c:pt>
                <c:pt idx="420" formatCode="General">
                  <c:v>-41</c:v>
                </c:pt>
                <c:pt idx="421" formatCode="General">
                  <c:v>-45</c:v>
                </c:pt>
                <c:pt idx="422" formatCode="General">
                  <c:v>-32</c:v>
                </c:pt>
                <c:pt idx="423" formatCode="General">
                  <c:v>-23</c:v>
                </c:pt>
                <c:pt idx="424" formatCode="General">
                  <c:v>-29</c:v>
                </c:pt>
                <c:pt idx="425" formatCode="General">
                  <c:v>-38</c:v>
                </c:pt>
                <c:pt idx="426" formatCode="General">
                  <c:v>-45</c:v>
                </c:pt>
                <c:pt idx="427" formatCode="General">
                  <c:v>-48</c:v>
                </c:pt>
                <c:pt idx="428" formatCode="General">
                  <c:v>-43</c:v>
                </c:pt>
                <c:pt idx="429" formatCode="General">
                  <c:v>-37</c:v>
                </c:pt>
                <c:pt idx="430" formatCode="General">
                  <c:v>-46</c:v>
                </c:pt>
                <c:pt idx="431" formatCode="General">
                  <c:v>-50</c:v>
                </c:pt>
                <c:pt idx="432" formatCode="General">
                  <c:v>-53</c:v>
                </c:pt>
                <c:pt idx="433" formatCode="General">
                  <c:v>-58</c:v>
                </c:pt>
                <c:pt idx="434" formatCode="General">
                  <c:v>-59</c:v>
                </c:pt>
                <c:pt idx="435" formatCode="General">
                  <c:v>-51</c:v>
                </c:pt>
                <c:pt idx="436" formatCode="General">
                  <c:v>-51</c:v>
                </c:pt>
                <c:pt idx="437" formatCode="General">
                  <c:v>-39</c:v>
                </c:pt>
                <c:pt idx="438" formatCode="General">
                  <c:v>-36</c:v>
                </c:pt>
                <c:pt idx="439" formatCode="General">
                  <c:v>-29</c:v>
                </c:pt>
                <c:pt idx="440" formatCode="General">
                  <c:v>-24</c:v>
                </c:pt>
                <c:pt idx="441" formatCode="General">
                  <c:v>-33</c:v>
                </c:pt>
                <c:pt idx="442" formatCode="General">
                  <c:v>-30</c:v>
                </c:pt>
                <c:pt idx="443" formatCode="General">
                  <c:v>-41</c:v>
                </c:pt>
                <c:pt idx="444" formatCode="General">
                  <c:v>-44</c:v>
                </c:pt>
                <c:pt idx="445" formatCode="General">
                  <c:v>-46</c:v>
                </c:pt>
                <c:pt idx="446" formatCode="General">
                  <c:v>-58</c:v>
                </c:pt>
                <c:pt idx="447" formatCode="General">
                  <c:v>-42</c:v>
                </c:pt>
                <c:pt idx="448" formatCode="General">
                  <c:v>-42</c:v>
                </c:pt>
                <c:pt idx="449" formatCode="General">
                  <c:v>-31</c:v>
                </c:pt>
                <c:pt idx="450" formatCode="General">
                  <c:v>-21</c:v>
                </c:pt>
                <c:pt idx="451" formatCode="General">
                  <c:v>-31</c:v>
                </c:pt>
                <c:pt idx="452" formatCode="General">
                  <c:v>-18</c:v>
                </c:pt>
                <c:pt idx="453" formatCode="General">
                  <c:v>-24</c:v>
                </c:pt>
                <c:pt idx="454" formatCode="General">
                  <c:v>-24</c:v>
                </c:pt>
                <c:pt idx="455" formatCode="General">
                  <c:v>-25</c:v>
                </c:pt>
                <c:pt idx="456" formatCode="General">
                  <c:v>-32</c:v>
                </c:pt>
                <c:pt idx="457" formatCode="General">
                  <c:v>-35</c:v>
                </c:pt>
                <c:pt idx="458" formatCode="General">
                  <c:v>-38</c:v>
                </c:pt>
                <c:pt idx="459" formatCode="General">
                  <c:v>-36</c:v>
                </c:pt>
                <c:pt idx="460" formatCode="General">
                  <c:v>-35</c:v>
                </c:pt>
                <c:pt idx="461" formatCode="General">
                  <c:v>-35</c:v>
                </c:pt>
                <c:pt idx="462" formatCode="General">
                  <c:v>-36</c:v>
                </c:pt>
                <c:pt idx="463" formatCode="General">
                  <c:v>-33</c:v>
                </c:pt>
                <c:pt idx="464" formatCode="General">
                  <c:v>-41</c:v>
                </c:pt>
                <c:pt idx="465" formatCode="General">
                  <c:v>-30</c:v>
                </c:pt>
                <c:pt idx="466" formatCode="General">
                  <c:v>-32</c:v>
                </c:pt>
                <c:pt idx="467" formatCode="General">
                  <c:v>-31</c:v>
                </c:pt>
                <c:pt idx="468" formatCode="General">
                  <c:v>-12</c:v>
                </c:pt>
                <c:pt idx="469" formatCode="General">
                  <c:v>-15</c:v>
                </c:pt>
                <c:pt idx="470" formatCode="General">
                  <c:v>-20</c:v>
                </c:pt>
                <c:pt idx="471" formatCode="General">
                  <c:v>-20</c:v>
                </c:pt>
                <c:pt idx="472" formatCode="General">
                  <c:v>-31</c:v>
                </c:pt>
                <c:pt idx="473" formatCode="General">
                  <c:v>-37</c:v>
                </c:pt>
                <c:pt idx="474" formatCode="General">
                  <c:v>-36</c:v>
                </c:pt>
                <c:pt idx="475" formatCode="General">
                  <c:v>-29</c:v>
                </c:pt>
                <c:pt idx="476" formatCode="General">
                  <c:v>-34</c:v>
                </c:pt>
                <c:pt idx="477" formatCode="General">
                  <c:v>-37</c:v>
                </c:pt>
                <c:pt idx="478" formatCode="General">
                  <c:v>-39</c:v>
                </c:pt>
                <c:pt idx="479" formatCode="General">
                  <c:v>-43</c:v>
                </c:pt>
                <c:pt idx="480" formatCode="General">
                  <c:v>-48</c:v>
                </c:pt>
                <c:pt idx="481" formatCode="General">
                  <c:v>-49</c:v>
                </c:pt>
                <c:pt idx="482" formatCode="General">
                  <c:v>-49</c:v>
                </c:pt>
                <c:pt idx="483" formatCode="General">
                  <c:v>-41</c:v>
                </c:pt>
                <c:pt idx="484" formatCode="General">
                  <c:v>-31</c:v>
                </c:pt>
                <c:pt idx="485" formatCode="General">
                  <c:v>-23</c:v>
                </c:pt>
                <c:pt idx="486" formatCode="General">
                  <c:v>-16</c:v>
                </c:pt>
                <c:pt idx="487" formatCode="General">
                  <c:v>-25</c:v>
                </c:pt>
                <c:pt idx="488" formatCode="General">
                  <c:v>-18</c:v>
                </c:pt>
                <c:pt idx="489" formatCode="General">
                  <c:v>-29</c:v>
                </c:pt>
                <c:pt idx="490" formatCode="General">
                  <c:v>-33</c:v>
                </c:pt>
                <c:pt idx="491" formatCode="General">
                  <c:v>-33</c:v>
                </c:pt>
                <c:pt idx="492" formatCode="General">
                  <c:v>-34</c:v>
                </c:pt>
                <c:pt idx="493" formatCode="General">
                  <c:v>-19</c:v>
                </c:pt>
                <c:pt idx="494" formatCode="General">
                  <c:v>-19</c:v>
                </c:pt>
                <c:pt idx="495" formatCode="General">
                  <c:v>-15</c:v>
                </c:pt>
                <c:pt idx="496" formatCode="General">
                  <c:v>-29</c:v>
                </c:pt>
                <c:pt idx="497" formatCode="General">
                  <c:v>-39</c:v>
                </c:pt>
                <c:pt idx="498" formatCode="General">
                  <c:v>-37</c:v>
                </c:pt>
                <c:pt idx="499" formatCode="General">
                  <c:v>-36</c:v>
                </c:pt>
                <c:pt idx="500" formatCode="General">
                  <c:v>-36</c:v>
                </c:pt>
                <c:pt idx="501" formatCode="General">
                  <c:v>-37</c:v>
                </c:pt>
                <c:pt idx="502" formatCode="General">
                  <c:v>-32</c:v>
                </c:pt>
                <c:pt idx="503" formatCode="General">
                  <c:v>-35</c:v>
                </c:pt>
                <c:pt idx="504" formatCode="General">
                  <c:v>-35</c:v>
                </c:pt>
                <c:pt idx="505" formatCode="General">
                  <c:v>-24</c:v>
                </c:pt>
                <c:pt idx="506" formatCode="General">
                  <c:v>-28</c:v>
                </c:pt>
                <c:pt idx="507" formatCode="General">
                  <c:v>-27</c:v>
                </c:pt>
                <c:pt idx="508" formatCode="General">
                  <c:v>-28</c:v>
                </c:pt>
                <c:pt idx="509" formatCode="General">
                  <c:v>-34</c:v>
                </c:pt>
                <c:pt idx="510" formatCode="General">
                  <c:v>-35</c:v>
                </c:pt>
                <c:pt idx="511" formatCode="General">
                  <c:v>-38</c:v>
                </c:pt>
                <c:pt idx="512" formatCode="General">
                  <c:v>-44</c:v>
                </c:pt>
                <c:pt idx="513" formatCode="General">
                  <c:v>-42</c:v>
                </c:pt>
                <c:pt idx="514" formatCode="General">
                  <c:v>-38</c:v>
                </c:pt>
                <c:pt idx="515" formatCode="General">
                  <c:v>-34</c:v>
                </c:pt>
                <c:pt idx="516" formatCode="General">
                  <c:v>-27</c:v>
                </c:pt>
                <c:pt idx="517" formatCode="General">
                  <c:v>-25</c:v>
                </c:pt>
                <c:pt idx="518" formatCode="General">
                  <c:v>-23</c:v>
                </c:pt>
                <c:pt idx="519" formatCode="General">
                  <c:v>-26</c:v>
                </c:pt>
                <c:pt idx="520" formatCode="General">
                  <c:v>-29</c:v>
                </c:pt>
                <c:pt idx="521" formatCode="General">
                  <c:v>-31</c:v>
                </c:pt>
                <c:pt idx="522" formatCode="General">
                  <c:v>-36</c:v>
                </c:pt>
                <c:pt idx="523" formatCode="General">
                  <c:v>-25</c:v>
                </c:pt>
                <c:pt idx="524" formatCode="General">
                  <c:v>-24</c:v>
                </c:pt>
                <c:pt idx="525" formatCode="General">
                  <c:v>-26</c:v>
                </c:pt>
                <c:pt idx="526" formatCode="General">
                  <c:v>-18</c:v>
                </c:pt>
                <c:pt idx="527" formatCode="General">
                  <c:v>-25</c:v>
                </c:pt>
                <c:pt idx="528" formatCode="General">
                  <c:v>-19</c:v>
                </c:pt>
                <c:pt idx="529" formatCode="General">
                  <c:v>-7</c:v>
                </c:pt>
                <c:pt idx="530" formatCode="General">
                  <c:v>-20</c:v>
                </c:pt>
                <c:pt idx="531" formatCode="General">
                  <c:v>-19</c:v>
                </c:pt>
                <c:pt idx="532" formatCode="General">
                  <c:v>-14</c:v>
                </c:pt>
                <c:pt idx="533" formatCode="General">
                  <c:v>-14</c:v>
                </c:pt>
                <c:pt idx="534" formatCode="General">
                  <c:v>2</c:v>
                </c:pt>
                <c:pt idx="535" formatCode="General">
                  <c:v>9</c:v>
                </c:pt>
                <c:pt idx="536" formatCode="General">
                  <c:v>6</c:v>
                </c:pt>
                <c:pt idx="537" formatCode="General">
                  <c:v>-4</c:v>
                </c:pt>
                <c:pt idx="538" formatCode="General">
                  <c:v>-15</c:v>
                </c:pt>
                <c:pt idx="539" formatCode="General">
                  <c:v>-9</c:v>
                </c:pt>
                <c:pt idx="540" formatCode="General">
                  <c:v>-13</c:v>
                </c:pt>
                <c:pt idx="541" formatCode="General">
                  <c:v>-20</c:v>
                </c:pt>
                <c:pt idx="542" formatCode="General">
                  <c:v>-23</c:v>
                </c:pt>
                <c:pt idx="543" formatCode="General">
                  <c:v>-21</c:v>
                </c:pt>
                <c:pt idx="544" formatCode="General">
                  <c:v>-19</c:v>
                </c:pt>
                <c:pt idx="545" formatCode="General">
                  <c:v>-12</c:v>
                </c:pt>
                <c:pt idx="546" formatCode="General">
                  <c:v>-6</c:v>
                </c:pt>
                <c:pt idx="547" formatCode="General">
                  <c:v>-12</c:v>
                </c:pt>
                <c:pt idx="548" formatCode="General">
                  <c:v>-21</c:v>
                </c:pt>
                <c:pt idx="549" formatCode="General">
                  <c:v>-23</c:v>
                </c:pt>
                <c:pt idx="550" formatCode="General">
                  <c:v>-18</c:v>
                </c:pt>
                <c:pt idx="551" formatCode="General">
                  <c:v>-15</c:v>
                </c:pt>
                <c:pt idx="552" formatCode="General">
                  <c:v>-9</c:v>
                </c:pt>
                <c:pt idx="553" formatCode="General">
                  <c:v>1</c:v>
                </c:pt>
                <c:pt idx="554" formatCode="General">
                  <c:v>-6</c:v>
                </c:pt>
                <c:pt idx="555" formatCode="General">
                  <c:v>5</c:v>
                </c:pt>
                <c:pt idx="556" formatCode="General">
                  <c:v>-9</c:v>
                </c:pt>
                <c:pt idx="557" formatCode="General">
                  <c:v>8</c:v>
                </c:pt>
                <c:pt idx="558" formatCode="General">
                  <c:v>1</c:v>
                </c:pt>
                <c:pt idx="559" formatCode="General">
                  <c:v>-1</c:v>
                </c:pt>
                <c:pt idx="560" formatCode="General">
                  <c:v>-6</c:v>
                </c:pt>
                <c:pt idx="561" formatCode="General">
                  <c:v>-12</c:v>
                </c:pt>
                <c:pt idx="562" formatCode="General">
                  <c:v>-13</c:v>
                </c:pt>
                <c:pt idx="563" formatCode="General">
                  <c:v>-20</c:v>
                </c:pt>
                <c:pt idx="564" formatCode="General">
                  <c:v>-19</c:v>
                </c:pt>
                <c:pt idx="565" formatCode="General">
                  <c:v>-15</c:v>
                </c:pt>
                <c:pt idx="566" formatCode="General">
                  <c:v>-13</c:v>
                </c:pt>
                <c:pt idx="567" formatCode="General">
                  <c:v>-7</c:v>
                </c:pt>
                <c:pt idx="568" formatCode="General">
                  <c:v>-9</c:v>
                </c:pt>
                <c:pt idx="569" formatCode="General">
                  <c:v>-6</c:v>
                </c:pt>
                <c:pt idx="570" formatCode="General">
                  <c:v>-8</c:v>
                </c:pt>
                <c:pt idx="571" formatCode="General">
                  <c:v>-9</c:v>
                </c:pt>
                <c:pt idx="572" formatCode="General">
                  <c:v>-7</c:v>
                </c:pt>
                <c:pt idx="573" formatCode="General">
                  <c:v>-7</c:v>
                </c:pt>
                <c:pt idx="574" formatCode="General">
                  <c:v>-13</c:v>
                </c:pt>
                <c:pt idx="575" formatCode="General">
                  <c:v>-13</c:v>
                </c:pt>
                <c:pt idx="576" formatCode="General">
                  <c:v>-14</c:v>
                </c:pt>
                <c:pt idx="577" formatCode="General">
                  <c:v>-11</c:v>
                </c:pt>
                <c:pt idx="578" formatCode="General">
                  <c:v>-7</c:v>
                </c:pt>
                <c:pt idx="579" formatCode="General">
                  <c:v>-1</c:v>
                </c:pt>
                <c:pt idx="580" formatCode="General">
                  <c:v>4</c:v>
                </c:pt>
                <c:pt idx="581" formatCode="General">
                  <c:v>-1</c:v>
                </c:pt>
                <c:pt idx="582" formatCode="General">
                  <c:v>9</c:v>
                </c:pt>
                <c:pt idx="583" formatCode="General">
                  <c:v>-1</c:v>
                </c:pt>
                <c:pt idx="584" formatCode="General">
                  <c:v>-2</c:v>
                </c:pt>
                <c:pt idx="585" formatCode="General">
                  <c:v>1</c:v>
                </c:pt>
                <c:pt idx="586" formatCode="General">
                  <c:v>-7</c:v>
                </c:pt>
                <c:pt idx="587" formatCode="General">
                  <c:v>-10</c:v>
                </c:pt>
                <c:pt idx="588" formatCode="General">
                  <c:v>-14</c:v>
                </c:pt>
                <c:pt idx="589" formatCode="General">
                  <c:v>-13</c:v>
                </c:pt>
                <c:pt idx="590" formatCode="General">
                  <c:v>-15</c:v>
                </c:pt>
                <c:pt idx="591" formatCode="General">
                  <c:v>0</c:v>
                </c:pt>
                <c:pt idx="592" formatCode="General">
                  <c:v>-2</c:v>
                </c:pt>
                <c:pt idx="593" formatCode="General">
                  <c:v>-6</c:v>
                </c:pt>
                <c:pt idx="594" formatCode="General">
                  <c:v>-10</c:v>
                </c:pt>
                <c:pt idx="595" formatCode="General">
                  <c:v>-21</c:v>
                </c:pt>
                <c:pt idx="596" formatCode="General">
                  <c:v>-17</c:v>
                </c:pt>
                <c:pt idx="597" formatCode="General">
                  <c:v>-20</c:v>
                </c:pt>
                <c:pt idx="598" formatCode="General">
                  <c:v>-19</c:v>
                </c:pt>
                <c:pt idx="599" formatCode="General">
                  <c:v>-12</c:v>
                </c:pt>
                <c:pt idx="600" formatCode="General">
                  <c:v>-24</c:v>
                </c:pt>
                <c:pt idx="601" formatCode="General">
                  <c:v>-20</c:v>
                </c:pt>
                <c:pt idx="602" formatCode="General">
                  <c:v>-12</c:v>
                </c:pt>
                <c:pt idx="603" formatCode="General">
                  <c:v>-9</c:v>
                </c:pt>
                <c:pt idx="604" formatCode="General">
                  <c:v>-6</c:v>
                </c:pt>
                <c:pt idx="605" formatCode="General">
                  <c:v>-16</c:v>
                </c:pt>
                <c:pt idx="606" formatCode="General">
                  <c:v>-23</c:v>
                </c:pt>
                <c:pt idx="607" formatCode="General">
                  <c:v>-27</c:v>
                </c:pt>
                <c:pt idx="608" formatCode="General">
                  <c:v>-20</c:v>
                </c:pt>
                <c:pt idx="609" formatCode="General">
                  <c:v>-6</c:v>
                </c:pt>
                <c:pt idx="610" formatCode="General">
                  <c:v>-12</c:v>
                </c:pt>
                <c:pt idx="611" formatCode="General">
                  <c:v>-15</c:v>
                </c:pt>
                <c:pt idx="612" formatCode="General">
                  <c:v>-18</c:v>
                </c:pt>
                <c:pt idx="613" formatCode="General">
                  <c:v>-20</c:v>
                </c:pt>
                <c:pt idx="614" formatCode="General">
                  <c:v>-15</c:v>
                </c:pt>
                <c:pt idx="615" formatCode="General">
                  <c:v>-11</c:v>
                </c:pt>
                <c:pt idx="616" formatCode="General">
                  <c:v>-4</c:v>
                </c:pt>
                <c:pt idx="617" formatCode="General">
                  <c:v>0</c:v>
                </c:pt>
                <c:pt idx="618" formatCode="General">
                  <c:v>2</c:v>
                </c:pt>
                <c:pt idx="619" formatCode="General">
                  <c:v>6</c:v>
                </c:pt>
                <c:pt idx="620" formatCode="General">
                  <c:v>1</c:v>
                </c:pt>
                <c:pt idx="621" formatCode="General">
                  <c:v>-6</c:v>
                </c:pt>
                <c:pt idx="622" formatCode="General">
                  <c:v>-5</c:v>
                </c:pt>
                <c:pt idx="623" formatCode="General">
                  <c:v>-7</c:v>
                </c:pt>
                <c:pt idx="624" formatCode="General">
                  <c:v>-4</c:v>
                </c:pt>
                <c:pt idx="625" formatCode="General">
                  <c:v>-3</c:v>
                </c:pt>
                <c:pt idx="626" formatCode="General">
                  <c:v>-5</c:v>
                </c:pt>
                <c:pt idx="627" formatCode="General">
                  <c:v>-5</c:v>
                </c:pt>
                <c:pt idx="628" formatCode="General">
                  <c:v>-7</c:v>
                </c:pt>
                <c:pt idx="629" formatCode="General">
                  <c:v>-4</c:v>
                </c:pt>
                <c:pt idx="630" formatCode="General">
                  <c:v>-7</c:v>
                </c:pt>
                <c:pt idx="631" formatCode="General">
                  <c:v>-3</c:v>
                </c:pt>
                <c:pt idx="632" formatCode="General">
                  <c:v>-10</c:v>
                </c:pt>
                <c:pt idx="633" formatCode="General">
                  <c:v>-13</c:v>
                </c:pt>
                <c:pt idx="634" formatCode="General">
                  <c:v>-9</c:v>
                </c:pt>
                <c:pt idx="635" formatCode="General">
                  <c:v>-17</c:v>
                </c:pt>
                <c:pt idx="636" formatCode="General">
                  <c:v>-7</c:v>
                </c:pt>
                <c:pt idx="637" formatCode="General">
                  <c:v>3</c:v>
                </c:pt>
                <c:pt idx="638" formatCode="General">
                  <c:v>6</c:v>
                </c:pt>
                <c:pt idx="639" formatCode="General">
                  <c:v>4</c:v>
                </c:pt>
                <c:pt idx="640" formatCode="General">
                  <c:v>-9</c:v>
                </c:pt>
                <c:pt idx="641" formatCode="General">
                  <c:v>-18</c:v>
                </c:pt>
                <c:pt idx="642" formatCode="General">
                  <c:v>-22</c:v>
                </c:pt>
                <c:pt idx="643" formatCode="General">
                  <c:v>-15</c:v>
                </c:pt>
                <c:pt idx="644" formatCode="General">
                  <c:v>-5</c:v>
                </c:pt>
                <c:pt idx="645" formatCode="General">
                  <c:v>-1</c:v>
                </c:pt>
                <c:pt idx="646" formatCode="General">
                  <c:v>-3</c:v>
                </c:pt>
                <c:pt idx="647" formatCode="General">
                  <c:v>-2</c:v>
                </c:pt>
                <c:pt idx="648" formatCode="General">
                  <c:v>-6</c:v>
                </c:pt>
                <c:pt idx="649" formatCode="General">
                  <c:v>-6</c:v>
                </c:pt>
                <c:pt idx="650" formatCode="General">
                  <c:v>2</c:v>
                </c:pt>
                <c:pt idx="651" formatCode="General">
                  <c:v>-2</c:v>
                </c:pt>
                <c:pt idx="652" formatCode="General">
                  <c:v>0</c:v>
                </c:pt>
                <c:pt idx="653" formatCode="General">
                  <c:v>-9</c:v>
                </c:pt>
                <c:pt idx="654" formatCode="General">
                  <c:v>-13</c:v>
                </c:pt>
                <c:pt idx="655" formatCode="General">
                  <c:v>-8</c:v>
                </c:pt>
                <c:pt idx="656" formatCode="General">
                  <c:v>-5</c:v>
                </c:pt>
                <c:pt idx="657" formatCode="General">
                  <c:v>2</c:v>
                </c:pt>
                <c:pt idx="658" formatCode="General">
                  <c:v>-1</c:v>
                </c:pt>
                <c:pt idx="659" formatCode="General">
                  <c:v>4</c:v>
                </c:pt>
                <c:pt idx="660" formatCode="General">
                  <c:v>14</c:v>
                </c:pt>
                <c:pt idx="661" formatCode="General">
                  <c:v>1</c:v>
                </c:pt>
                <c:pt idx="662" formatCode="General">
                  <c:v>-7</c:v>
                </c:pt>
                <c:pt idx="663" formatCode="General">
                  <c:v>-12</c:v>
                </c:pt>
                <c:pt idx="664" formatCode="General">
                  <c:v>-16</c:v>
                </c:pt>
                <c:pt idx="665" formatCode="General">
                  <c:v>-13</c:v>
                </c:pt>
                <c:pt idx="666" formatCode="General">
                  <c:v>-13</c:v>
                </c:pt>
                <c:pt idx="667" formatCode="General">
                  <c:v>-10</c:v>
                </c:pt>
                <c:pt idx="668" formatCode="General">
                  <c:v>-14</c:v>
                </c:pt>
                <c:pt idx="669" formatCode="General">
                  <c:v>-17</c:v>
                </c:pt>
                <c:pt idx="670" formatCode="General">
                  <c:v>-22</c:v>
                </c:pt>
                <c:pt idx="671" formatCode="General">
                  <c:v>-26</c:v>
                </c:pt>
                <c:pt idx="672" formatCode="General">
                  <c:v>-14</c:v>
                </c:pt>
                <c:pt idx="673" formatCode="General">
                  <c:v>-11</c:v>
                </c:pt>
                <c:pt idx="674" formatCode="General">
                  <c:v>0</c:v>
                </c:pt>
                <c:pt idx="675" formatCode="General">
                  <c:v>1</c:v>
                </c:pt>
                <c:pt idx="676" formatCode="General">
                  <c:v>-13</c:v>
                </c:pt>
                <c:pt idx="677" formatCode="General">
                  <c:v>-19</c:v>
                </c:pt>
                <c:pt idx="678" formatCode="General">
                  <c:v>-23</c:v>
                </c:pt>
                <c:pt idx="679" formatCode="General">
                  <c:v>-21</c:v>
                </c:pt>
                <c:pt idx="680" formatCode="General">
                  <c:v>-14</c:v>
                </c:pt>
                <c:pt idx="681" formatCode="General">
                  <c:v>-4</c:v>
                </c:pt>
                <c:pt idx="682" formatCode="General">
                  <c:v>-1</c:v>
                </c:pt>
                <c:pt idx="683" formatCode="General">
                  <c:v>-7</c:v>
                </c:pt>
                <c:pt idx="684" formatCode="General">
                  <c:v>-4</c:v>
                </c:pt>
                <c:pt idx="685" formatCode="General">
                  <c:v>-13</c:v>
                </c:pt>
                <c:pt idx="686" formatCode="General">
                  <c:v>-8</c:v>
                </c:pt>
                <c:pt idx="687" formatCode="General">
                  <c:v>-2</c:v>
                </c:pt>
                <c:pt idx="688" formatCode="General">
                  <c:v>-10</c:v>
                </c:pt>
                <c:pt idx="689" formatCode="General">
                  <c:v>-10</c:v>
                </c:pt>
                <c:pt idx="690" formatCode="General">
                  <c:v>-14</c:v>
                </c:pt>
                <c:pt idx="691" formatCode="General">
                  <c:v>-21</c:v>
                </c:pt>
                <c:pt idx="692" formatCode="General">
                  <c:v>-29</c:v>
                </c:pt>
                <c:pt idx="693" formatCode="General">
                  <c:v>-26</c:v>
                </c:pt>
                <c:pt idx="694" formatCode="General">
                  <c:v>-38</c:v>
                </c:pt>
                <c:pt idx="695" formatCode="General">
                  <c:v>-30</c:v>
                </c:pt>
                <c:pt idx="696" formatCode="General">
                  <c:v>-28</c:v>
                </c:pt>
                <c:pt idx="697" formatCode="General">
                  <c:v>-27</c:v>
                </c:pt>
                <c:pt idx="698" formatCode="General">
                  <c:v>-21</c:v>
                </c:pt>
                <c:pt idx="699" formatCode="General">
                  <c:v>-29</c:v>
                </c:pt>
                <c:pt idx="700" formatCode="General">
                  <c:v>-29</c:v>
                </c:pt>
                <c:pt idx="701" formatCode="General">
                  <c:v>-34</c:v>
                </c:pt>
                <c:pt idx="702" formatCode="General">
                  <c:v>-36</c:v>
                </c:pt>
                <c:pt idx="703" formatCode="General">
                  <c:v>-29</c:v>
                </c:pt>
                <c:pt idx="704" formatCode="General">
                  <c:v>-32</c:v>
                </c:pt>
                <c:pt idx="705" formatCode="General">
                  <c:v>-19</c:v>
                </c:pt>
                <c:pt idx="706" formatCode="General">
                  <c:v>-13</c:v>
                </c:pt>
                <c:pt idx="707" formatCode="General">
                  <c:v>-7</c:v>
                </c:pt>
                <c:pt idx="708" formatCode="General">
                  <c:v>-5</c:v>
                </c:pt>
                <c:pt idx="709" formatCode="General">
                  <c:v>-18</c:v>
                </c:pt>
                <c:pt idx="710" formatCode="General">
                  <c:v>-16</c:v>
                </c:pt>
                <c:pt idx="711" formatCode="General">
                  <c:v>-13</c:v>
                </c:pt>
                <c:pt idx="712" formatCode="General">
                  <c:v>-17</c:v>
                </c:pt>
                <c:pt idx="713" formatCode="General">
                  <c:v>-7</c:v>
                </c:pt>
                <c:pt idx="714" formatCode="General">
                  <c:v>-10</c:v>
                </c:pt>
                <c:pt idx="715" formatCode="General">
                  <c:v>-14</c:v>
                </c:pt>
                <c:pt idx="716" formatCode="General">
                  <c:v>-8</c:v>
                </c:pt>
                <c:pt idx="717" formatCode="General">
                  <c:v>-17</c:v>
                </c:pt>
                <c:pt idx="718" formatCode="General">
                  <c:v>-22</c:v>
                </c:pt>
                <c:pt idx="719" formatCode="General">
                  <c:v>-16</c:v>
                </c:pt>
                <c:pt idx="720" formatCode="General">
                  <c:v>-16</c:v>
                </c:pt>
                <c:pt idx="721" formatCode="General">
                  <c:v>-21</c:v>
                </c:pt>
                <c:pt idx="722" formatCode="General">
                  <c:v>-18</c:v>
                </c:pt>
                <c:pt idx="723" formatCode="General">
                  <c:v>-24</c:v>
                </c:pt>
                <c:pt idx="724" formatCode="General">
                  <c:v>-26</c:v>
                </c:pt>
                <c:pt idx="725" formatCode="General">
                  <c:v>-33</c:v>
                </c:pt>
                <c:pt idx="726" formatCode="General">
                  <c:v>-31</c:v>
                </c:pt>
                <c:pt idx="727" formatCode="General">
                  <c:v>-31</c:v>
                </c:pt>
                <c:pt idx="728" formatCode="General">
                  <c:v>-23</c:v>
                </c:pt>
                <c:pt idx="729" formatCode="General">
                  <c:v>-13</c:v>
                </c:pt>
                <c:pt idx="730" formatCode="General">
                  <c:v>-25</c:v>
                </c:pt>
                <c:pt idx="731" formatCode="General">
                  <c:v>-26</c:v>
                </c:pt>
                <c:pt idx="732" formatCode="General">
                  <c:v>-33</c:v>
                </c:pt>
                <c:pt idx="733" formatCode="General">
                  <c:v>-35</c:v>
                </c:pt>
                <c:pt idx="734" formatCode="General">
                  <c:v>-41</c:v>
                </c:pt>
                <c:pt idx="735" formatCode="General">
                  <c:v>-36</c:v>
                </c:pt>
                <c:pt idx="736" formatCode="General">
                  <c:v>-37</c:v>
                </c:pt>
                <c:pt idx="737" formatCode="General">
                  <c:v>-30</c:v>
                </c:pt>
                <c:pt idx="738" formatCode="General">
                  <c:v>-25</c:v>
                </c:pt>
                <c:pt idx="739" formatCode="General">
                  <c:v>-33</c:v>
                </c:pt>
                <c:pt idx="740" formatCode="General">
                  <c:v>-27</c:v>
                </c:pt>
                <c:pt idx="741" formatCode="General">
                  <c:v>-30</c:v>
                </c:pt>
                <c:pt idx="742" formatCode="General">
                  <c:v>-36</c:v>
                </c:pt>
                <c:pt idx="743" formatCode="General">
                  <c:v>-23</c:v>
                </c:pt>
                <c:pt idx="744" formatCode="General">
                  <c:v>-37</c:v>
                </c:pt>
                <c:pt idx="745" formatCode="General">
                  <c:v>-32</c:v>
                </c:pt>
                <c:pt idx="746" formatCode="General">
                  <c:v>-23</c:v>
                </c:pt>
                <c:pt idx="747" formatCode="General">
                  <c:v>-29</c:v>
                </c:pt>
                <c:pt idx="748" formatCode="General">
                  <c:v>-20</c:v>
                </c:pt>
                <c:pt idx="749" formatCode="General">
                  <c:v>-28</c:v>
                </c:pt>
                <c:pt idx="750" formatCode="General">
                  <c:v>-44</c:v>
                </c:pt>
                <c:pt idx="751" formatCode="General">
                  <c:v>-42</c:v>
                </c:pt>
                <c:pt idx="752" formatCode="General">
                  <c:v>-35</c:v>
                </c:pt>
                <c:pt idx="753" formatCode="General">
                  <c:v>-32</c:v>
                </c:pt>
                <c:pt idx="754" formatCode="General">
                  <c:v>-28</c:v>
                </c:pt>
                <c:pt idx="755" formatCode="General">
                  <c:v>-28</c:v>
                </c:pt>
                <c:pt idx="756" formatCode="General">
                  <c:v>-40</c:v>
                </c:pt>
                <c:pt idx="757" formatCode="General">
                  <c:v>-42</c:v>
                </c:pt>
                <c:pt idx="758" formatCode="General">
                  <c:v>-47</c:v>
                </c:pt>
                <c:pt idx="759" formatCode="General">
                  <c:v>-46</c:v>
                </c:pt>
                <c:pt idx="760" formatCode="General">
                  <c:v>-44</c:v>
                </c:pt>
                <c:pt idx="761" formatCode="General">
                  <c:v>-38</c:v>
                </c:pt>
                <c:pt idx="762" formatCode="General">
                  <c:v>-28</c:v>
                </c:pt>
                <c:pt idx="763" formatCode="General">
                  <c:v>-34</c:v>
                </c:pt>
                <c:pt idx="764" formatCode="General">
                  <c:v>-36</c:v>
                </c:pt>
                <c:pt idx="765" formatCode="General">
                  <c:v>-36</c:v>
                </c:pt>
                <c:pt idx="766" formatCode="General">
                  <c:v>-41</c:v>
                </c:pt>
                <c:pt idx="767" formatCode="General">
                  <c:v>-36</c:v>
                </c:pt>
                <c:pt idx="768" formatCode="General">
                  <c:v>-36</c:v>
                </c:pt>
                <c:pt idx="769" formatCode="General">
                  <c:v>-36</c:v>
                </c:pt>
                <c:pt idx="770" formatCode="General">
                  <c:v>-34</c:v>
                </c:pt>
                <c:pt idx="771" formatCode="General">
                  <c:v>-38</c:v>
                </c:pt>
                <c:pt idx="772" formatCode="General">
                  <c:v>-35</c:v>
                </c:pt>
                <c:pt idx="773" formatCode="General">
                  <c:v>-39</c:v>
                </c:pt>
                <c:pt idx="774" formatCode="General">
                  <c:v>-39</c:v>
                </c:pt>
                <c:pt idx="775" formatCode="General">
                  <c:v>-40</c:v>
                </c:pt>
                <c:pt idx="776" formatCode="General">
                  <c:v>-42</c:v>
                </c:pt>
                <c:pt idx="777" formatCode="General">
                  <c:v>-36</c:v>
                </c:pt>
                <c:pt idx="778" formatCode="General">
                  <c:v>-35</c:v>
                </c:pt>
                <c:pt idx="779" formatCode="General">
                  <c:v>-37</c:v>
                </c:pt>
                <c:pt idx="780" formatCode="General">
                  <c:v>-41</c:v>
                </c:pt>
                <c:pt idx="781" formatCode="General">
                  <c:v>-39</c:v>
                </c:pt>
                <c:pt idx="782" formatCode="General">
                  <c:v>-46</c:v>
                </c:pt>
                <c:pt idx="783" formatCode="General">
                  <c:v>-47</c:v>
                </c:pt>
                <c:pt idx="784" formatCode="General">
                  <c:v>-41</c:v>
                </c:pt>
                <c:pt idx="785" formatCode="General">
                  <c:v>-42</c:v>
                </c:pt>
                <c:pt idx="786" formatCode="General">
                  <c:v>-36</c:v>
                </c:pt>
                <c:pt idx="787" formatCode="General">
                  <c:v>-39</c:v>
                </c:pt>
                <c:pt idx="788" formatCode="General">
                  <c:v>-45</c:v>
                </c:pt>
                <c:pt idx="789" formatCode="General">
                  <c:v>-43</c:v>
                </c:pt>
                <c:pt idx="790" formatCode="General">
                  <c:v>-47</c:v>
                </c:pt>
                <c:pt idx="791" formatCode="General">
                  <c:v>-42</c:v>
                </c:pt>
                <c:pt idx="792" formatCode="General">
                  <c:v>-43</c:v>
                </c:pt>
                <c:pt idx="793" formatCode="General">
                  <c:v>-49</c:v>
                </c:pt>
                <c:pt idx="794" formatCode="General">
                  <c:v>-42</c:v>
                </c:pt>
                <c:pt idx="795" formatCode="General">
                  <c:v>-48</c:v>
                </c:pt>
                <c:pt idx="796" formatCode="General">
                  <c:v>-36</c:v>
                </c:pt>
                <c:pt idx="797" formatCode="General">
                  <c:v>-36</c:v>
                </c:pt>
                <c:pt idx="798" formatCode="General">
                  <c:v>-41</c:v>
                </c:pt>
                <c:pt idx="799" formatCode="General">
                  <c:v>-41</c:v>
                </c:pt>
                <c:pt idx="800" formatCode="General">
                  <c:v>-47</c:v>
                </c:pt>
                <c:pt idx="801" formatCode="General">
                  <c:v>-50</c:v>
                </c:pt>
                <c:pt idx="802" formatCode="General">
                  <c:v>-43</c:v>
                </c:pt>
                <c:pt idx="803" formatCode="General">
                  <c:v>-42</c:v>
                </c:pt>
                <c:pt idx="804" formatCode="General">
                  <c:v>-41</c:v>
                </c:pt>
                <c:pt idx="805" formatCode="General">
                  <c:v>-45</c:v>
                </c:pt>
                <c:pt idx="806" formatCode="General">
                  <c:v>-51</c:v>
                </c:pt>
                <c:pt idx="807" formatCode="General">
                  <c:v>-49</c:v>
                </c:pt>
                <c:pt idx="808" formatCode="General">
                  <c:v>-47</c:v>
                </c:pt>
                <c:pt idx="809" formatCode="General">
                  <c:v>-47</c:v>
                </c:pt>
                <c:pt idx="810" formatCode="General">
                  <c:v>-35</c:v>
                </c:pt>
                <c:pt idx="811" formatCode="General">
                  <c:v>-36</c:v>
                </c:pt>
                <c:pt idx="812" formatCode="General">
                  <c:v>-39</c:v>
                </c:pt>
                <c:pt idx="813" formatCode="General">
                  <c:v>-35</c:v>
                </c:pt>
                <c:pt idx="814" formatCode="General">
                  <c:v>-39</c:v>
                </c:pt>
                <c:pt idx="815" formatCode="General">
                  <c:v>-44</c:v>
                </c:pt>
                <c:pt idx="816" formatCode="General">
                  <c:v>-48</c:v>
                </c:pt>
                <c:pt idx="817" formatCode="General">
                  <c:v>-53</c:v>
                </c:pt>
                <c:pt idx="818" formatCode="General">
                  <c:v>-52</c:v>
                </c:pt>
                <c:pt idx="819" formatCode="General">
                  <c:v>-52</c:v>
                </c:pt>
                <c:pt idx="820" formatCode="General">
                  <c:v>-50</c:v>
                </c:pt>
                <c:pt idx="821" formatCode="General">
                  <c:v>-50</c:v>
                </c:pt>
                <c:pt idx="823" formatCode="General">
                  <c:v>-43</c:v>
                </c:pt>
                <c:pt idx="824" formatCode="General">
                  <c:v>-42</c:v>
                </c:pt>
                <c:pt idx="825" formatCode="General">
                  <c:v>-38</c:v>
                </c:pt>
                <c:pt idx="826" formatCode="General">
                  <c:v>-37</c:v>
                </c:pt>
                <c:pt idx="827" formatCode="General">
                  <c:v>-34</c:v>
                </c:pt>
                <c:pt idx="828" formatCode="General">
                  <c:v>-32</c:v>
                </c:pt>
                <c:pt idx="829" formatCode="General">
                  <c:v>-35</c:v>
                </c:pt>
                <c:pt idx="830" formatCode="General">
                  <c:v>-30</c:v>
                </c:pt>
                <c:pt idx="831" formatCode="General">
                  <c:v>-32</c:v>
                </c:pt>
                <c:pt idx="832" formatCode="General">
                  <c:v>-40</c:v>
                </c:pt>
                <c:pt idx="833" formatCode="General">
                  <c:v>-41</c:v>
                </c:pt>
                <c:pt idx="834" formatCode="General">
                  <c:v>-47</c:v>
                </c:pt>
                <c:pt idx="835" formatCode="General">
                  <c:v>-50</c:v>
                </c:pt>
                <c:pt idx="836" formatCode="General">
                  <c:v>-50</c:v>
                </c:pt>
                <c:pt idx="837" formatCode="General">
                  <c:v>-48</c:v>
                </c:pt>
                <c:pt idx="838" formatCode="General">
                  <c:v>-51</c:v>
                </c:pt>
                <c:pt idx="839" formatCode="General">
                  <c:v>-48</c:v>
                </c:pt>
                <c:pt idx="840" formatCode="General">
                  <c:v>-46</c:v>
                </c:pt>
                <c:pt idx="841" formatCode="General">
                  <c:v>-46</c:v>
                </c:pt>
                <c:pt idx="842" formatCode="General">
                  <c:v>-50</c:v>
                </c:pt>
                <c:pt idx="843" formatCode="General">
                  <c:v>-45</c:v>
                </c:pt>
                <c:pt idx="844" formatCode="General">
                  <c:v>-43</c:v>
                </c:pt>
                <c:pt idx="845" formatCode="General">
                  <c:v>-39</c:v>
                </c:pt>
                <c:pt idx="846" formatCode="General">
                  <c:v>-34</c:v>
                </c:pt>
                <c:pt idx="847" formatCode="General">
                  <c:v>-26</c:v>
                </c:pt>
                <c:pt idx="848" formatCode="General">
                  <c:v>-39</c:v>
                </c:pt>
                <c:pt idx="849" formatCode="General">
                  <c:v>-38</c:v>
                </c:pt>
                <c:pt idx="850" formatCode="General">
                  <c:v>-41</c:v>
                </c:pt>
                <c:pt idx="851" formatCode="General">
                  <c:v>-42</c:v>
                </c:pt>
                <c:pt idx="852" formatCode="General">
                  <c:v>-35</c:v>
                </c:pt>
                <c:pt idx="853" formatCode="General">
                  <c:v>-35</c:v>
                </c:pt>
                <c:pt idx="854" formatCode="General">
                  <c:v>-35</c:v>
                </c:pt>
                <c:pt idx="855" formatCode="General">
                  <c:v>-46</c:v>
                </c:pt>
                <c:pt idx="856" formatCode="General">
                  <c:v>-52</c:v>
                </c:pt>
                <c:pt idx="857" formatCode="General">
                  <c:v>-57</c:v>
                </c:pt>
                <c:pt idx="858" formatCode="General">
                  <c:v>-47</c:v>
                </c:pt>
                <c:pt idx="859" formatCode="General">
                  <c:v>-51</c:v>
                </c:pt>
                <c:pt idx="860" formatCode="General">
                  <c:v>-45</c:v>
                </c:pt>
                <c:pt idx="861" formatCode="General">
                  <c:v>-40</c:v>
                </c:pt>
                <c:pt idx="862" formatCode="General">
                  <c:v>-46</c:v>
                </c:pt>
                <c:pt idx="863" formatCode="General">
                  <c:v>-37</c:v>
                </c:pt>
                <c:pt idx="864" formatCode="General">
                  <c:v>-38</c:v>
                </c:pt>
                <c:pt idx="865" formatCode="General">
                  <c:v>-41</c:v>
                </c:pt>
                <c:pt idx="866" formatCode="General">
                  <c:v>-46</c:v>
                </c:pt>
                <c:pt idx="867" formatCode="General">
                  <c:v>-59</c:v>
                </c:pt>
                <c:pt idx="868" formatCode="General">
                  <c:v>-59</c:v>
                </c:pt>
                <c:pt idx="869" formatCode="General">
                  <c:v>-57</c:v>
                </c:pt>
                <c:pt idx="870" formatCode="General">
                  <c:v>-55</c:v>
                </c:pt>
                <c:pt idx="871" formatCode="General">
                  <c:v>-49</c:v>
                </c:pt>
                <c:pt idx="872" formatCode="General">
                  <c:v>-43</c:v>
                </c:pt>
                <c:pt idx="873" formatCode="General">
                  <c:v>-39</c:v>
                </c:pt>
                <c:pt idx="874" formatCode="General">
                  <c:v>-35</c:v>
                </c:pt>
                <c:pt idx="875" formatCode="General">
                  <c:v>-44</c:v>
                </c:pt>
                <c:pt idx="876" formatCode="General">
                  <c:v>-48</c:v>
                </c:pt>
                <c:pt idx="877" formatCode="General">
                  <c:v>-44</c:v>
                </c:pt>
                <c:pt idx="878" formatCode="General">
                  <c:v>-41</c:v>
                </c:pt>
                <c:pt idx="879" formatCode="General">
                  <c:v>-42</c:v>
                </c:pt>
                <c:pt idx="880" formatCode="General">
                  <c:v>-36</c:v>
                </c:pt>
                <c:pt idx="881" formatCode="General">
                  <c:v>-42</c:v>
                </c:pt>
                <c:pt idx="882" formatCode="General">
                  <c:v>-52</c:v>
                </c:pt>
                <c:pt idx="883" formatCode="General">
                  <c:v>-49</c:v>
                </c:pt>
                <c:pt idx="884" formatCode="General">
                  <c:v>-50</c:v>
                </c:pt>
                <c:pt idx="885" formatCode="General">
                  <c:v>-49</c:v>
                </c:pt>
                <c:pt idx="886" formatCode="General">
                  <c:v>-38</c:v>
                </c:pt>
                <c:pt idx="887" formatCode="General">
                  <c:v>-42</c:v>
                </c:pt>
                <c:pt idx="888" formatCode="General">
                  <c:v>-50</c:v>
                </c:pt>
                <c:pt idx="889" formatCode="General">
                  <c:v>-42</c:v>
                </c:pt>
                <c:pt idx="890" formatCode="General">
                  <c:v>-48</c:v>
                </c:pt>
                <c:pt idx="891" formatCode="General">
                  <c:v>-48</c:v>
                </c:pt>
                <c:pt idx="892" formatCode="General">
                  <c:v>-41</c:v>
                </c:pt>
                <c:pt idx="893" formatCode="General">
                  <c:v>-39</c:v>
                </c:pt>
                <c:pt idx="894" formatCode="General">
                  <c:v>-43</c:v>
                </c:pt>
                <c:pt idx="895" formatCode="General">
                  <c:v>-38</c:v>
                </c:pt>
                <c:pt idx="896" formatCode="General">
                  <c:v>-44</c:v>
                </c:pt>
                <c:pt idx="897" formatCode="General">
                  <c:v>-46</c:v>
                </c:pt>
                <c:pt idx="898" formatCode="General">
                  <c:v>-45</c:v>
                </c:pt>
                <c:pt idx="899" formatCode="General">
                  <c:v>-45</c:v>
                </c:pt>
                <c:pt idx="900" formatCode="General">
                  <c:v>-50</c:v>
                </c:pt>
                <c:pt idx="901" formatCode="General">
                  <c:v>-47</c:v>
                </c:pt>
                <c:pt idx="902" formatCode="General">
                  <c:v>-50</c:v>
                </c:pt>
                <c:pt idx="903" formatCode="General">
                  <c:v>-50</c:v>
                </c:pt>
                <c:pt idx="904" formatCode="General">
                  <c:v>-47</c:v>
                </c:pt>
                <c:pt idx="905" formatCode="General">
                  <c:v>-52</c:v>
                </c:pt>
                <c:pt idx="906" formatCode="General">
                  <c:v>-57</c:v>
                </c:pt>
                <c:pt idx="907" formatCode="General">
                  <c:v>-61</c:v>
                </c:pt>
                <c:pt idx="908" formatCode="General">
                  <c:v>-67</c:v>
                </c:pt>
                <c:pt idx="909" formatCode="General">
                  <c:v>-71</c:v>
                </c:pt>
                <c:pt idx="910" formatCode="General">
                  <c:v>-72</c:v>
                </c:pt>
                <c:pt idx="911" formatCode="General">
                  <c:v>-68</c:v>
                </c:pt>
                <c:pt idx="912" formatCode="General">
                  <c:v>-73</c:v>
                </c:pt>
                <c:pt idx="913" formatCode="General">
                  <c:v>-62</c:v>
                </c:pt>
                <c:pt idx="914" formatCode="General">
                  <c:v>-52</c:v>
                </c:pt>
                <c:pt idx="915" formatCode="General">
                  <c:v>-54</c:v>
                </c:pt>
                <c:pt idx="916" formatCode="General">
                  <c:v>-52</c:v>
                </c:pt>
                <c:pt idx="917" formatCode="General">
                  <c:v>-54</c:v>
                </c:pt>
                <c:pt idx="918" formatCode="General">
                  <c:v>-60</c:v>
                </c:pt>
                <c:pt idx="919" formatCode="General">
                  <c:v>-60</c:v>
                </c:pt>
                <c:pt idx="920" formatCode="General">
                  <c:v>-59</c:v>
                </c:pt>
                <c:pt idx="921" formatCode="General">
                  <c:v>-51</c:v>
                </c:pt>
                <c:pt idx="922" formatCode="General">
                  <c:v>-50</c:v>
                </c:pt>
                <c:pt idx="923" formatCode="General">
                  <c:v>-53</c:v>
                </c:pt>
                <c:pt idx="924" formatCode="General">
                  <c:v>-54</c:v>
                </c:pt>
                <c:pt idx="925" formatCode="General">
                  <c:v>-59</c:v>
                </c:pt>
                <c:pt idx="926" formatCode="General">
                  <c:v>-59</c:v>
                </c:pt>
                <c:pt idx="927" formatCode="General">
                  <c:v>-52</c:v>
                </c:pt>
                <c:pt idx="928" formatCode="General">
                  <c:v>-50</c:v>
                </c:pt>
                <c:pt idx="929" formatCode="General">
                  <c:v>-56</c:v>
                </c:pt>
                <c:pt idx="930" formatCode="General">
                  <c:v>-48</c:v>
                </c:pt>
                <c:pt idx="931" formatCode="General">
                  <c:v>-54</c:v>
                </c:pt>
                <c:pt idx="932" formatCode="General">
                  <c:v>-53</c:v>
                </c:pt>
                <c:pt idx="933" formatCode="General">
                  <c:v>-46</c:v>
                </c:pt>
                <c:pt idx="934" formatCode="General">
                  <c:v>-54</c:v>
                </c:pt>
                <c:pt idx="935" formatCode="General">
                  <c:v>-50</c:v>
                </c:pt>
                <c:pt idx="936" formatCode="General">
                  <c:v>-54</c:v>
                </c:pt>
                <c:pt idx="937" formatCode="General">
                  <c:v>-54</c:v>
                </c:pt>
                <c:pt idx="938" formatCode="General">
                  <c:v>-51</c:v>
                </c:pt>
                <c:pt idx="939" formatCode="General">
                  <c:v>-55</c:v>
                </c:pt>
                <c:pt idx="940" formatCode="General">
                  <c:v>-56</c:v>
                </c:pt>
                <c:pt idx="941" formatCode="General">
                  <c:v>-62</c:v>
                </c:pt>
                <c:pt idx="942" formatCode="General">
                  <c:v>-62</c:v>
                </c:pt>
                <c:pt idx="943" formatCode="General">
                  <c:v>-57</c:v>
                </c:pt>
                <c:pt idx="944" formatCode="General">
                  <c:v>-59</c:v>
                </c:pt>
                <c:pt idx="945" formatCode="General">
                  <c:v>-57</c:v>
                </c:pt>
                <c:pt idx="946" formatCode="General">
                  <c:v>-55</c:v>
                </c:pt>
                <c:pt idx="947" formatCode="General">
                  <c:v>-63</c:v>
                </c:pt>
                <c:pt idx="948" formatCode="General">
                  <c:v>-62</c:v>
                </c:pt>
                <c:pt idx="949" formatCode="General">
                  <c:v>-63</c:v>
                </c:pt>
                <c:pt idx="950" formatCode="General">
                  <c:v>-70</c:v>
                </c:pt>
                <c:pt idx="951" formatCode="General">
                  <c:v>-63</c:v>
                </c:pt>
                <c:pt idx="952" formatCode="General">
                  <c:v>-48</c:v>
                </c:pt>
                <c:pt idx="953" formatCode="General">
                  <c:v>-47</c:v>
                </c:pt>
                <c:pt idx="954" formatCode="General">
                  <c:v>-49</c:v>
                </c:pt>
                <c:pt idx="955" formatCode="General">
                  <c:v>-48</c:v>
                </c:pt>
                <c:pt idx="956" formatCode="General">
                  <c:v>-54</c:v>
                </c:pt>
                <c:pt idx="957" formatCode="General">
                  <c:v>-56</c:v>
                </c:pt>
                <c:pt idx="958" formatCode="General">
                  <c:v>-58</c:v>
                </c:pt>
                <c:pt idx="959" formatCode="General">
                  <c:v>-58</c:v>
                </c:pt>
                <c:pt idx="960" formatCode="General">
                  <c:v>-62</c:v>
                </c:pt>
                <c:pt idx="961" formatCode="General">
                  <c:v>-63</c:v>
                </c:pt>
                <c:pt idx="962" formatCode="General">
                  <c:v>-65</c:v>
                </c:pt>
                <c:pt idx="963" formatCode="General">
                  <c:v>-64</c:v>
                </c:pt>
                <c:pt idx="964" formatCode="General">
                  <c:v>-58</c:v>
                </c:pt>
                <c:pt idx="965" formatCode="General">
                  <c:v>-60</c:v>
                </c:pt>
                <c:pt idx="966" formatCode="General">
                  <c:v>-49</c:v>
                </c:pt>
                <c:pt idx="967" formatCode="General">
                  <c:v>-56</c:v>
                </c:pt>
                <c:pt idx="968" formatCode="General">
                  <c:v>-63</c:v>
                </c:pt>
                <c:pt idx="969" formatCode="General">
                  <c:v>-63</c:v>
                </c:pt>
                <c:pt idx="970" formatCode="General">
                  <c:v>-65</c:v>
                </c:pt>
                <c:pt idx="971" formatCode="General">
                  <c:v>-57</c:v>
                </c:pt>
                <c:pt idx="972" formatCode="General">
                  <c:v>-56</c:v>
                </c:pt>
                <c:pt idx="973" formatCode="General">
                  <c:v>-63</c:v>
                </c:pt>
                <c:pt idx="974" formatCode="General">
                  <c:v>-66</c:v>
                </c:pt>
                <c:pt idx="975" formatCode="General">
                  <c:v>-72</c:v>
                </c:pt>
                <c:pt idx="976" formatCode="General">
                  <c:v>-77</c:v>
                </c:pt>
                <c:pt idx="977" formatCode="General">
                  <c:v>-72</c:v>
                </c:pt>
                <c:pt idx="978" formatCode="General">
                  <c:v>-68</c:v>
                </c:pt>
                <c:pt idx="979" formatCode="General">
                  <c:v>-63</c:v>
                </c:pt>
                <c:pt idx="980" formatCode="General">
                  <c:v>-58</c:v>
                </c:pt>
                <c:pt idx="981" formatCode="General">
                  <c:v>-59</c:v>
                </c:pt>
                <c:pt idx="982" formatCode="General">
                  <c:v>-56</c:v>
                </c:pt>
                <c:pt idx="983" formatCode="General">
                  <c:v>-58</c:v>
                </c:pt>
                <c:pt idx="984" formatCode="General">
                  <c:v>-59</c:v>
                </c:pt>
                <c:pt idx="985" formatCode="General">
                  <c:v>-60</c:v>
                </c:pt>
                <c:pt idx="986" formatCode="General">
                  <c:v>-59</c:v>
                </c:pt>
                <c:pt idx="987" formatCode="General">
                  <c:v>-58</c:v>
                </c:pt>
                <c:pt idx="988" formatCode="General">
                  <c:v>-59</c:v>
                </c:pt>
                <c:pt idx="989" formatCode="General">
                  <c:v>-58</c:v>
                </c:pt>
                <c:pt idx="990" formatCode="General">
                  <c:v>-60</c:v>
                </c:pt>
                <c:pt idx="991" formatCode="General">
                  <c:v>-56</c:v>
                </c:pt>
                <c:pt idx="992" formatCode="General">
                  <c:v>-55</c:v>
                </c:pt>
                <c:pt idx="993" formatCode="General">
                  <c:v>-59</c:v>
                </c:pt>
                <c:pt idx="994" formatCode="General">
                  <c:v>-64</c:v>
                </c:pt>
                <c:pt idx="995" formatCode="General">
                  <c:v>-68</c:v>
                </c:pt>
                <c:pt idx="996" formatCode="General">
                  <c:v>-69</c:v>
                </c:pt>
                <c:pt idx="997" formatCode="General">
                  <c:v>-70</c:v>
                </c:pt>
                <c:pt idx="998" formatCode="General">
                  <c:v>-69</c:v>
                </c:pt>
                <c:pt idx="999" formatCode="General">
                  <c:v>-68</c:v>
                </c:pt>
                <c:pt idx="1000" formatCode="General">
                  <c:v>-70</c:v>
                </c:pt>
                <c:pt idx="1001" formatCode="General">
                  <c:v>-66</c:v>
                </c:pt>
                <c:pt idx="1002" formatCode="General">
                  <c:v>-60</c:v>
                </c:pt>
                <c:pt idx="1003" formatCode="General">
                  <c:v>-60</c:v>
                </c:pt>
                <c:pt idx="1004" formatCode="General">
                  <c:v>-55</c:v>
                </c:pt>
                <c:pt idx="1005" formatCode="General">
                  <c:v>-57</c:v>
                </c:pt>
                <c:pt idx="1006" formatCode="General">
                  <c:v>-69</c:v>
                </c:pt>
                <c:pt idx="1007" formatCode="General">
                  <c:v>-69</c:v>
                </c:pt>
                <c:pt idx="1008" formatCode="General">
                  <c:v>-71</c:v>
                </c:pt>
                <c:pt idx="1009" formatCode="General">
                  <c:v>-69</c:v>
                </c:pt>
                <c:pt idx="1010" formatCode="General">
                  <c:v>-63</c:v>
                </c:pt>
                <c:pt idx="1011" formatCode="General">
                  <c:v>-62</c:v>
                </c:pt>
                <c:pt idx="1012" formatCode="General">
                  <c:v>-62</c:v>
                </c:pt>
                <c:pt idx="1013" formatCode="General">
                  <c:v>-62</c:v>
                </c:pt>
                <c:pt idx="1014" formatCode="General">
                  <c:v>-62</c:v>
                </c:pt>
                <c:pt idx="1015" formatCode="General">
                  <c:v>-65</c:v>
                </c:pt>
                <c:pt idx="1016" formatCode="General">
                  <c:v>-66</c:v>
                </c:pt>
                <c:pt idx="1017" formatCode="General">
                  <c:v>-62</c:v>
                </c:pt>
                <c:pt idx="1018" formatCode="General">
                  <c:v>-63</c:v>
                </c:pt>
                <c:pt idx="1019" formatCode="General">
                  <c:v>-64</c:v>
                </c:pt>
                <c:pt idx="1020" formatCode="General">
                  <c:v>-62</c:v>
                </c:pt>
                <c:pt idx="1021" formatCode="General">
                  <c:v>-66</c:v>
                </c:pt>
                <c:pt idx="1022" formatCode="General">
                  <c:v>-65</c:v>
                </c:pt>
                <c:pt idx="1023" formatCode="General">
                  <c:v>-62</c:v>
                </c:pt>
                <c:pt idx="1024" formatCode="General">
                  <c:v>-59</c:v>
                </c:pt>
                <c:pt idx="1025" formatCode="General">
                  <c:v>-58</c:v>
                </c:pt>
                <c:pt idx="1026" formatCode="General">
                  <c:v>-56</c:v>
                </c:pt>
                <c:pt idx="1027" formatCode="General">
                  <c:v>-52</c:v>
                </c:pt>
                <c:pt idx="1028" formatCode="General">
                  <c:v>-53</c:v>
                </c:pt>
                <c:pt idx="1029" formatCode="General">
                  <c:v>-50</c:v>
                </c:pt>
                <c:pt idx="1030" formatCode="General">
                  <c:v>-51</c:v>
                </c:pt>
                <c:pt idx="1031" formatCode="General">
                  <c:v>-57</c:v>
                </c:pt>
                <c:pt idx="1032" formatCode="General">
                  <c:v>-58</c:v>
                </c:pt>
                <c:pt idx="1033" formatCode="General">
                  <c:v>-58</c:v>
                </c:pt>
                <c:pt idx="1034" formatCode="General">
                  <c:v>-58</c:v>
                </c:pt>
                <c:pt idx="1035" formatCode="General">
                  <c:v>-59</c:v>
                </c:pt>
                <c:pt idx="1036" formatCode="General">
                  <c:v>-52</c:v>
                </c:pt>
                <c:pt idx="1037" formatCode="General">
                  <c:v>-55</c:v>
                </c:pt>
                <c:pt idx="1038" formatCode="General">
                  <c:v>-54</c:v>
                </c:pt>
                <c:pt idx="1039" formatCode="General">
                  <c:v>-53</c:v>
                </c:pt>
                <c:pt idx="1040" formatCode="General">
                  <c:v>-48</c:v>
                </c:pt>
                <c:pt idx="1041" formatCode="General">
                  <c:v>-43</c:v>
                </c:pt>
                <c:pt idx="1042" formatCode="General">
                  <c:v>-49</c:v>
                </c:pt>
                <c:pt idx="1043" formatCode="General">
                  <c:v>-46</c:v>
                </c:pt>
                <c:pt idx="1044" formatCode="General">
                  <c:v>-50</c:v>
                </c:pt>
                <c:pt idx="1045" formatCode="General">
                  <c:v>-63</c:v>
                </c:pt>
                <c:pt idx="1046" formatCode="General">
                  <c:v>-32</c:v>
                </c:pt>
                <c:pt idx="1047" formatCode="General">
                  <c:v>-55</c:v>
                </c:pt>
                <c:pt idx="1048" formatCode="General">
                  <c:v>-56</c:v>
                </c:pt>
                <c:pt idx="1049" formatCode="General">
                  <c:v>-55</c:v>
                </c:pt>
                <c:pt idx="1050" formatCode="General">
                  <c:v>-50</c:v>
                </c:pt>
                <c:pt idx="1051" formatCode="General">
                  <c:v>-46</c:v>
                </c:pt>
                <c:pt idx="1052" formatCode="General">
                  <c:v>-48</c:v>
                </c:pt>
                <c:pt idx="1053" formatCode="General">
                  <c:v>-50</c:v>
                </c:pt>
                <c:pt idx="1054" formatCode="General">
                  <c:v>-50</c:v>
                </c:pt>
                <c:pt idx="1055" formatCode="General">
                  <c:v>-56</c:v>
                </c:pt>
                <c:pt idx="1056" formatCode="General">
                  <c:v>-58</c:v>
                </c:pt>
                <c:pt idx="1057" formatCode="0">
                  <c:v>-58.529000000000003</c:v>
                </c:pt>
                <c:pt idx="1058" formatCode="General">
                  <c:v>-59</c:v>
                </c:pt>
                <c:pt idx="1059" formatCode="General">
                  <c:v>-56</c:v>
                </c:pt>
                <c:pt idx="1060" formatCode="General">
                  <c:v>-54</c:v>
                </c:pt>
                <c:pt idx="1061" formatCode="General">
                  <c:v>-54</c:v>
                </c:pt>
                <c:pt idx="1062" formatCode="General">
                  <c:v>-57</c:v>
                </c:pt>
                <c:pt idx="1063" formatCode="0">
                  <c:v>-59.386000000000003</c:v>
                </c:pt>
                <c:pt idx="1064" formatCode="General">
                  <c:v>-65</c:v>
                </c:pt>
                <c:pt idx="1065" formatCode="General">
                  <c:v>-61</c:v>
                </c:pt>
                <c:pt idx="1066" formatCode="General">
                  <c:v>-59</c:v>
                </c:pt>
                <c:pt idx="1067" formatCode="General">
                  <c:v>-61</c:v>
                </c:pt>
                <c:pt idx="1068" formatCode="General">
                  <c:v>-57</c:v>
                </c:pt>
                <c:pt idx="1069" formatCode="General">
                  <c:v>-54</c:v>
                </c:pt>
                <c:pt idx="1070" formatCode="General">
                  <c:v>-50</c:v>
                </c:pt>
                <c:pt idx="1071" formatCode="General">
                  <c:v>-41</c:v>
                </c:pt>
                <c:pt idx="1072" formatCode="General">
                  <c:v>-37</c:v>
                </c:pt>
                <c:pt idx="1073" formatCode="General">
                  <c:v>-39</c:v>
                </c:pt>
                <c:pt idx="1074" formatCode="General">
                  <c:v>-42</c:v>
                </c:pt>
                <c:pt idx="1075" formatCode="General">
                  <c:v>-49</c:v>
                </c:pt>
                <c:pt idx="1076" formatCode="General">
                  <c:v>-51</c:v>
                </c:pt>
                <c:pt idx="1077" formatCode="General">
                  <c:v>-54</c:v>
                </c:pt>
                <c:pt idx="1078" formatCode="General">
                  <c:v>-54</c:v>
                </c:pt>
                <c:pt idx="1079" formatCode="General">
                  <c:v>-54</c:v>
                </c:pt>
                <c:pt idx="1080" formatCode="General">
                  <c:v>-60</c:v>
                </c:pt>
                <c:pt idx="1081" formatCode="General">
                  <c:v>-59</c:v>
                </c:pt>
                <c:pt idx="1082" formatCode="0">
                  <c:v>-43.103000000000002</c:v>
                </c:pt>
                <c:pt idx="1083" formatCode="General">
                  <c:v>-41</c:v>
                </c:pt>
                <c:pt idx="1084" formatCode="General">
                  <c:v>-35</c:v>
                </c:pt>
                <c:pt idx="1085" formatCode="General">
                  <c:v>-32</c:v>
                </c:pt>
                <c:pt idx="1086" formatCode="General">
                  <c:v>-34</c:v>
                </c:pt>
              </c:numCache>
            </c:numRef>
          </c:val>
          <c:smooth val="0"/>
        </c:ser>
        <c:ser>
          <c:idx val="12"/>
          <c:order val="1"/>
          <c:tx>
            <c:strRef>
              <c:f>'CCI by Groups Data'!$AB$2</c:f>
              <c:strCache>
                <c:ptCount val="1"/>
                <c:pt idx="0">
                  <c:v>H.S. Grad</c:v>
                </c:pt>
              </c:strCache>
            </c:strRef>
          </c:tx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Data'!$AB$3:$AB$1089</c:f>
              <c:numCache>
                <c:formatCode>0.0</c:formatCode>
                <c:ptCount val="1087"/>
                <c:pt idx="0">
                  <c:v>-49.8</c:v>
                </c:pt>
                <c:pt idx="1">
                  <c:v>-57</c:v>
                </c:pt>
                <c:pt idx="2">
                  <c:v>-62.9</c:v>
                </c:pt>
                <c:pt idx="3">
                  <c:v>-58.7</c:v>
                </c:pt>
                <c:pt idx="4">
                  <c:v>-51.6</c:v>
                </c:pt>
                <c:pt idx="5">
                  <c:v>-48.5</c:v>
                </c:pt>
                <c:pt idx="6">
                  <c:v>-45.4</c:v>
                </c:pt>
                <c:pt idx="7">
                  <c:v>-42.8</c:v>
                </c:pt>
                <c:pt idx="8" formatCode="0">
                  <c:v>-48</c:v>
                </c:pt>
                <c:pt idx="9" formatCode="0">
                  <c:v>-42</c:v>
                </c:pt>
                <c:pt idx="10" formatCode="0">
                  <c:v>-38</c:v>
                </c:pt>
                <c:pt idx="11" formatCode="0">
                  <c:v>-48</c:v>
                </c:pt>
                <c:pt idx="12" formatCode="General">
                  <c:v>-44</c:v>
                </c:pt>
                <c:pt idx="13" formatCode="0">
                  <c:v>-53</c:v>
                </c:pt>
                <c:pt idx="14" formatCode="0">
                  <c:v>-53</c:v>
                </c:pt>
                <c:pt idx="15" formatCode="0">
                  <c:v>-48</c:v>
                </c:pt>
                <c:pt idx="16" formatCode="General">
                  <c:v>-50</c:v>
                </c:pt>
                <c:pt idx="17" formatCode="General">
                  <c:v>-50</c:v>
                </c:pt>
                <c:pt idx="18" formatCode="General">
                  <c:v>-52</c:v>
                </c:pt>
                <c:pt idx="19" formatCode="General">
                  <c:v>-60</c:v>
                </c:pt>
                <c:pt idx="20" formatCode="General">
                  <c:v>-54</c:v>
                </c:pt>
                <c:pt idx="21" formatCode="General">
                  <c:v>-52</c:v>
                </c:pt>
                <c:pt idx="22" formatCode="General">
                  <c:v>-51</c:v>
                </c:pt>
                <c:pt idx="23" formatCode="General">
                  <c:v>-49</c:v>
                </c:pt>
                <c:pt idx="24" formatCode="General">
                  <c:v>-51</c:v>
                </c:pt>
                <c:pt idx="25" formatCode="General">
                  <c:v>-54</c:v>
                </c:pt>
                <c:pt idx="26" formatCode="General">
                  <c:v>-55</c:v>
                </c:pt>
                <c:pt idx="27" formatCode="General">
                  <c:v>-48</c:v>
                </c:pt>
                <c:pt idx="28" formatCode="General">
                  <c:v>-54</c:v>
                </c:pt>
                <c:pt idx="29" formatCode="General">
                  <c:v>-51</c:v>
                </c:pt>
                <c:pt idx="30" formatCode="0">
                  <c:v>-53</c:v>
                </c:pt>
                <c:pt idx="31" formatCode="General">
                  <c:v>-53</c:v>
                </c:pt>
                <c:pt idx="32" formatCode="General">
                  <c:v>-50</c:v>
                </c:pt>
                <c:pt idx="33" formatCode="General">
                  <c:v>-56</c:v>
                </c:pt>
                <c:pt idx="34" formatCode="General">
                  <c:v>-58</c:v>
                </c:pt>
                <c:pt idx="35" formatCode="General">
                  <c:v>-64</c:v>
                </c:pt>
                <c:pt idx="36" formatCode="General">
                  <c:v>-61</c:v>
                </c:pt>
                <c:pt idx="37" formatCode="General">
                  <c:v>-53</c:v>
                </c:pt>
                <c:pt idx="38" formatCode="General">
                  <c:v>-49</c:v>
                </c:pt>
                <c:pt idx="39" formatCode="General">
                  <c:v>-42</c:v>
                </c:pt>
                <c:pt idx="40" formatCode="General">
                  <c:v>-43</c:v>
                </c:pt>
                <c:pt idx="41" formatCode="General">
                  <c:v>-44</c:v>
                </c:pt>
                <c:pt idx="42" formatCode="General">
                  <c:v>-48</c:v>
                </c:pt>
                <c:pt idx="43" formatCode="General">
                  <c:v>-49</c:v>
                </c:pt>
                <c:pt idx="44" formatCode="General">
                  <c:v>-50</c:v>
                </c:pt>
                <c:pt idx="45" formatCode="General">
                  <c:v>-50</c:v>
                </c:pt>
                <c:pt idx="46" formatCode="General">
                  <c:v>-49</c:v>
                </c:pt>
                <c:pt idx="47" formatCode="General">
                  <c:v>-54</c:v>
                </c:pt>
                <c:pt idx="48" formatCode="General">
                  <c:v>-57</c:v>
                </c:pt>
                <c:pt idx="49" formatCode="General">
                  <c:v>-55</c:v>
                </c:pt>
                <c:pt idx="50" formatCode="General">
                  <c:v>-52</c:v>
                </c:pt>
                <c:pt idx="51" formatCode="General">
                  <c:v>-49</c:v>
                </c:pt>
                <c:pt idx="52" formatCode="General">
                  <c:v>-40</c:v>
                </c:pt>
                <c:pt idx="53" formatCode="General">
                  <c:v>-40</c:v>
                </c:pt>
                <c:pt idx="54" formatCode="General">
                  <c:v>-40</c:v>
                </c:pt>
                <c:pt idx="55" formatCode="General">
                  <c:v>-42</c:v>
                </c:pt>
                <c:pt idx="56" formatCode="General">
                  <c:v>-51</c:v>
                </c:pt>
                <c:pt idx="57" formatCode="General">
                  <c:v>-56</c:v>
                </c:pt>
                <c:pt idx="58" formatCode="General">
                  <c:v>-58</c:v>
                </c:pt>
                <c:pt idx="59" formatCode="General">
                  <c:v>-58</c:v>
                </c:pt>
                <c:pt idx="60" formatCode="General">
                  <c:v>-60</c:v>
                </c:pt>
                <c:pt idx="61" formatCode="General">
                  <c:v>-61</c:v>
                </c:pt>
                <c:pt idx="62" formatCode="General">
                  <c:v>-64</c:v>
                </c:pt>
                <c:pt idx="63" formatCode="General">
                  <c:v>-62</c:v>
                </c:pt>
                <c:pt idx="64" formatCode="General">
                  <c:v>-57</c:v>
                </c:pt>
                <c:pt idx="65" formatCode="General">
                  <c:v>-51</c:v>
                </c:pt>
                <c:pt idx="66" formatCode="General">
                  <c:v>-51</c:v>
                </c:pt>
                <c:pt idx="67" formatCode="General">
                  <c:v>-50</c:v>
                </c:pt>
                <c:pt idx="68" formatCode="General">
                  <c:v>-52</c:v>
                </c:pt>
                <c:pt idx="69" formatCode="General">
                  <c:v>-51</c:v>
                </c:pt>
                <c:pt idx="70" formatCode="General">
                  <c:v>-51</c:v>
                </c:pt>
                <c:pt idx="71" formatCode="General">
                  <c:v>-49</c:v>
                </c:pt>
                <c:pt idx="72" formatCode="General">
                  <c:v>-50</c:v>
                </c:pt>
                <c:pt idx="73" formatCode="General">
                  <c:v>-56</c:v>
                </c:pt>
                <c:pt idx="74" formatCode="General">
                  <c:v>-58</c:v>
                </c:pt>
                <c:pt idx="75" formatCode="General">
                  <c:v>-55</c:v>
                </c:pt>
                <c:pt idx="76" formatCode="General">
                  <c:v>-55</c:v>
                </c:pt>
                <c:pt idx="77" formatCode="General">
                  <c:v>-53</c:v>
                </c:pt>
                <c:pt idx="78" formatCode="General">
                  <c:v>-50</c:v>
                </c:pt>
                <c:pt idx="79" formatCode="General">
                  <c:v>-52</c:v>
                </c:pt>
                <c:pt idx="80" formatCode="General">
                  <c:v>-46</c:v>
                </c:pt>
                <c:pt idx="81" formatCode="General">
                  <c:v>-54</c:v>
                </c:pt>
                <c:pt idx="82" formatCode="General">
                  <c:v>-51</c:v>
                </c:pt>
                <c:pt idx="83" formatCode="General">
                  <c:v>-49</c:v>
                </c:pt>
                <c:pt idx="84" formatCode="General">
                  <c:v>-53</c:v>
                </c:pt>
                <c:pt idx="85" formatCode="General">
                  <c:v>-52</c:v>
                </c:pt>
                <c:pt idx="86" formatCode="General">
                  <c:v>-52</c:v>
                </c:pt>
                <c:pt idx="87" formatCode="General">
                  <c:v>-56</c:v>
                </c:pt>
                <c:pt idx="88" formatCode="General">
                  <c:v>-56</c:v>
                </c:pt>
                <c:pt idx="89" formatCode="General">
                  <c:v>-63</c:v>
                </c:pt>
                <c:pt idx="90" formatCode="General">
                  <c:v>-64</c:v>
                </c:pt>
                <c:pt idx="91" formatCode="General">
                  <c:v>-64</c:v>
                </c:pt>
                <c:pt idx="92" formatCode="General">
                  <c:v>-64</c:v>
                </c:pt>
                <c:pt idx="93" formatCode="General">
                  <c:v>-61</c:v>
                </c:pt>
                <c:pt idx="94" formatCode="General">
                  <c:v>-58</c:v>
                </c:pt>
                <c:pt idx="95" formatCode="General">
                  <c:v>-62</c:v>
                </c:pt>
                <c:pt idx="96" formatCode="General">
                  <c:v>-65</c:v>
                </c:pt>
                <c:pt idx="97" formatCode="General">
                  <c:v>-61</c:v>
                </c:pt>
                <c:pt idx="98" formatCode="General">
                  <c:v>-57</c:v>
                </c:pt>
                <c:pt idx="99" formatCode="General">
                  <c:v>-52</c:v>
                </c:pt>
                <c:pt idx="100" formatCode="General">
                  <c:v>-51</c:v>
                </c:pt>
                <c:pt idx="101" formatCode="General">
                  <c:v>-58</c:v>
                </c:pt>
                <c:pt idx="102" formatCode="General">
                  <c:v>-60</c:v>
                </c:pt>
                <c:pt idx="103" formatCode="General">
                  <c:v>-61</c:v>
                </c:pt>
                <c:pt idx="104" formatCode="General">
                  <c:v>-56</c:v>
                </c:pt>
                <c:pt idx="105" formatCode="General">
                  <c:v>-53</c:v>
                </c:pt>
                <c:pt idx="106" formatCode="General">
                  <c:v>-47</c:v>
                </c:pt>
                <c:pt idx="107" formatCode="General">
                  <c:v>-46</c:v>
                </c:pt>
                <c:pt idx="108" formatCode="General">
                  <c:v>-47</c:v>
                </c:pt>
                <c:pt idx="109" formatCode="General">
                  <c:v>-49</c:v>
                </c:pt>
                <c:pt idx="110" formatCode="General">
                  <c:v>-56</c:v>
                </c:pt>
                <c:pt idx="111" formatCode="General">
                  <c:v>-57</c:v>
                </c:pt>
                <c:pt idx="112" formatCode="General">
                  <c:v>-62</c:v>
                </c:pt>
                <c:pt idx="113" formatCode="General">
                  <c:v>-58</c:v>
                </c:pt>
                <c:pt idx="114" formatCode="General">
                  <c:v>-60</c:v>
                </c:pt>
                <c:pt idx="115" formatCode="General">
                  <c:v>-55</c:v>
                </c:pt>
                <c:pt idx="116" formatCode="0">
                  <c:v>-50</c:v>
                </c:pt>
                <c:pt idx="117" formatCode="General">
                  <c:v>-51</c:v>
                </c:pt>
                <c:pt idx="118" formatCode="General">
                  <c:v>-50</c:v>
                </c:pt>
                <c:pt idx="119" formatCode="General">
                  <c:v>-51</c:v>
                </c:pt>
                <c:pt idx="120" formatCode="General">
                  <c:v>-53</c:v>
                </c:pt>
                <c:pt idx="121" formatCode="0">
                  <c:v>-51</c:v>
                </c:pt>
                <c:pt idx="122" formatCode="General">
                  <c:v>-51</c:v>
                </c:pt>
                <c:pt idx="123" formatCode="General">
                  <c:v>-53</c:v>
                </c:pt>
                <c:pt idx="124" formatCode="0">
                  <c:v>-57</c:v>
                </c:pt>
                <c:pt idx="125" formatCode="General">
                  <c:v>-54</c:v>
                </c:pt>
                <c:pt idx="126" formatCode="General">
                  <c:v>-49</c:v>
                </c:pt>
                <c:pt idx="127" formatCode="General">
                  <c:v>-49</c:v>
                </c:pt>
                <c:pt idx="128" formatCode="General">
                  <c:v>-51</c:v>
                </c:pt>
                <c:pt idx="129" formatCode="General">
                  <c:v>-48</c:v>
                </c:pt>
                <c:pt idx="130" formatCode="General">
                  <c:v>-43</c:v>
                </c:pt>
                <c:pt idx="131" formatCode="General">
                  <c:v>-44</c:v>
                </c:pt>
                <c:pt idx="132" formatCode="General">
                  <c:v>-38</c:v>
                </c:pt>
                <c:pt idx="133" formatCode="General">
                  <c:v>-42</c:v>
                </c:pt>
                <c:pt idx="134" formatCode="General">
                  <c:v>-56</c:v>
                </c:pt>
                <c:pt idx="135" formatCode="General">
                  <c:v>-58</c:v>
                </c:pt>
                <c:pt idx="136" formatCode="General">
                  <c:v>-60</c:v>
                </c:pt>
                <c:pt idx="137" formatCode="General">
                  <c:v>-57</c:v>
                </c:pt>
                <c:pt idx="138" formatCode="General">
                  <c:v>-58</c:v>
                </c:pt>
                <c:pt idx="139" formatCode="General">
                  <c:v>-60</c:v>
                </c:pt>
                <c:pt idx="140" formatCode="General">
                  <c:v>-56</c:v>
                </c:pt>
                <c:pt idx="141" formatCode="General">
                  <c:v>-44</c:v>
                </c:pt>
                <c:pt idx="142" formatCode="0">
                  <c:v>-40</c:v>
                </c:pt>
                <c:pt idx="143" formatCode="General">
                  <c:v>-39</c:v>
                </c:pt>
                <c:pt idx="144" formatCode="General">
                  <c:v>-44</c:v>
                </c:pt>
                <c:pt idx="145" formatCode="General">
                  <c:v>-46</c:v>
                </c:pt>
                <c:pt idx="146" formatCode="0">
                  <c:v>-47</c:v>
                </c:pt>
                <c:pt idx="147" formatCode="General">
                  <c:v>-50</c:v>
                </c:pt>
                <c:pt idx="148" formatCode="General">
                  <c:v>-52</c:v>
                </c:pt>
                <c:pt idx="149" formatCode="0">
                  <c:v>-58</c:v>
                </c:pt>
                <c:pt idx="150" formatCode="General">
                  <c:v>-61</c:v>
                </c:pt>
                <c:pt idx="151" formatCode="0">
                  <c:v>-58</c:v>
                </c:pt>
                <c:pt idx="152" formatCode="0">
                  <c:v>-57</c:v>
                </c:pt>
                <c:pt idx="153" formatCode="0">
                  <c:v>-51</c:v>
                </c:pt>
                <c:pt idx="154" formatCode="General">
                  <c:v>-47</c:v>
                </c:pt>
                <c:pt idx="155" formatCode="General">
                  <c:v>-49</c:v>
                </c:pt>
                <c:pt idx="156" formatCode="General">
                  <c:v>-37</c:v>
                </c:pt>
                <c:pt idx="157" formatCode="General">
                  <c:v>-35</c:v>
                </c:pt>
                <c:pt idx="158" formatCode="General">
                  <c:v>-32</c:v>
                </c:pt>
                <c:pt idx="159" formatCode="General">
                  <c:v>-26</c:v>
                </c:pt>
                <c:pt idx="160" formatCode="General">
                  <c:v>-34</c:v>
                </c:pt>
                <c:pt idx="161" formatCode="General">
                  <c:v>-43</c:v>
                </c:pt>
                <c:pt idx="162" formatCode="General">
                  <c:v>-42</c:v>
                </c:pt>
                <c:pt idx="163" formatCode="General">
                  <c:v>-48</c:v>
                </c:pt>
                <c:pt idx="164" formatCode="General">
                  <c:v>-47</c:v>
                </c:pt>
                <c:pt idx="165" formatCode="General">
                  <c:v>-45</c:v>
                </c:pt>
                <c:pt idx="166" formatCode="General">
                  <c:v>-38</c:v>
                </c:pt>
                <c:pt idx="167" formatCode="General">
                  <c:v>-28</c:v>
                </c:pt>
                <c:pt idx="168" formatCode="General">
                  <c:v>-22</c:v>
                </c:pt>
                <c:pt idx="169" formatCode="General">
                  <c:v>-16</c:v>
                </c:pt>
                <c:pt idx="170" formatCode="General">
                  <c:v>-23</c:v>
                </c:pt>
                <c:pt idx="171" formatCode="General">
                  <c:v>-27</c:v>
                </c:pt>
                <c:pt idx="172" formatCode="General">
                  <c:v>-22</c:v>
                </c:pt>
                <c:pt idx="173" formatCode="General">
                  <c:v>-29</c:v>
                </c:pt>
                <c:pt idx="174" formatCode="General">
                  <c:v>-33</c:v>
                </c:pt>
                <c:pt idx="175" formatCode="General">
                  <c:v>-28</c:v>
                </c:pt>
                <c:pt idx="176" formatCode="General">
                  <c:v>-31</c:v>
                </c:pt>
                <c:pt idx="177" formatCode="General">
                  <c:v>-25</c:v>
                </c:pt>
                <c:pt idx="178" formatCode="General">
                  <c:v>-22</c:v>
                </c:pt>
                <c:pt idx="179" formatCode="General">
                  <c:v>-26</c:v>
                </c:pt>
                <c:pt idx="180" formatCode="General">
                  <c:v>-30</c:v>
                </c:pt>
                <c:pt idx="181" formatCode="General">
                  <c:v>-18</c:v>
                </c:pt>
                <c:pt idx="182" formatCode="General">
                  <c:v>-19</c:v>
                </c:pt>
                <c:pt idx="183" formatCode="General">
                  <c:v>-20</c:v>
                </c:pt>
                <c:pt idx="184" formatCode="General">
                  <c:v>-18</c:v>
                </c:pt>
                <c:pt idx="185" formatCode="General">
                  <c:v>-26</c:v>
                </c:pt>
                <c:pt idx="186" formatCode="General">
                  <c:v>-25</c:v>
                </c:pt>
                <c:pt idx="187" formatCode="General">
                  <c:v>-25</c:v>
                </c:pt>
                <c:pt idx="188" formatCode="General">
                  <c:v>-30</c:v>
                </c:pt>
                <c:pt idx="189" formatCode="General">
                  <c:v>-28</c:v>
                </c:pt>
                <c:pt idx="190" formatCode="General">
                  <c:v>-19</c:v>
                </c:pt>
                <c:pt idx="191" formatCode="General">
                  <c:v>-15</c:v>
                </c:pt>
                <c:pt idx="192" formatCode="General">
                  <c:v>-15</c:v>
                </c:pt>
                <c:pt idx="193" formatCode="General">
                  <c:v>-13</c:v>
                </c:pt>
                <c:pt idx="194" formatCode="General">
                  <c:v>-21</c:v>
                </c:pt>
                <c:pt idx="195" formatCode="General">
                  <c:v>-21</c:v>
                </c:pt>
                <c:pt idx="196" formatCode="General">
                  <c:v>-20</c:v>
                </c:pt>
                <c:pt idx="197" formatCode="General">
                  <c:v>-26</c:v>
                </c:pt>
                <c:pt idx="198" formatCode="General">
                  <c:v>-31</c:v>
                </c:pt>
                <c:pt idx="199" formatCode="General">
                  <c:v>-25</c:v>
                </c:pt>
                <c:pt idx="200" formatCode="General">
                  <c:v>-24</c:v>
                </c:pt>
                <c:pt idx="201" formatCode="General">
                  <c:v>-21</c:v>
                </c:pt>
                <c:pt idx="202" formatCode="General">
                  <c:v>-16</c:v>
                </c:pt>
                <c:pt idx="203" formatCode="General">
                  <c:v>-17</c:v>
                </c:pt>
                <c:pt idx="204" formatCode="General">
                  <c:v>-15</c:v>
                </c:pt>
                <c:pt idx="205" formatCode="General">
                  <c:v>-18</c:v>
                </c:pt>
                <c:pt idx="206" formatCode="General">
                  <c:v>-17</c:v>
                </c:pt>
                <c:pt idx="207" formatCode="General">
                  <c:v>-20</c:v>
                </c:pt>
                <c:pt idx="208" formatCode="General">
                  <c:v>-23</c:v>
                </c:pt>
                <c:pt idx="209" formatCode="General">
                  <c:v>-21</c:v>
                </c:pt>
                <c:pt idx="210" formatCode="General">
                  <c:v>-16</c:v>
                </c:pt>
                <c:pt idx="211" formatCode="General">
                  <c:v>-8</c:v>
                </c:pt>
                <c:pt idx="212" formatCode="General">
                  <c:v>-3</c:v>
                </c:pt>
                <c:pt idx="213" formatCode="General">
                  <c:v>-6</c:v>
                </c:pt>
                <c:pt idx="214" formatCode="General">
                  <c:v>-5</c:v>
                </c:pt>
                <c:pt idx="215" formatCode="General">
                  <c:v>0</c:v>
                </c:pt>
                <c:pt idx="216" formatCode="General">
                  <c:v>-1</c:v>
                </c:pt>
                <c:pt idx="217" formatCode="General">
                  <c:v>-5</c:v>
                </c:pt>
                <c:pt idx="218" formatCode="General">
                  <c:v>-10</c:v>
                </c:pt>
                <c:pt idx="219" formatCode="General">
                  <c:v>-16</c:v>
                </c:pt>
                <c:pt idx="220" formatCode="General">
                  <c:v>-18</c:v>
                </c:pt>
                <c:pt idx="221" formatCode="General">
                  <c:v>-21</c:v>
                </c:pt>
                <c:pt idx="222" formatCode="General">
                  <c:v>-22</c:v>
                </c:pt>
                <c:pt idx="223" formatCode="General">
                  <c:v>-15</c:v>
                </c:pt>
                <c:pt idx="224" formatCode="General">
                  <c:v>-13</c:v>
                </c:pt>
                <c:pt idx="225" formatCode="General">
                  <c:v>-8</c:v>
                </c:pt>
                <c:pt idx="226" formatCode="General">
                  <c:v>-6</c:v>
                </c:pt>
                <c:pt idx="227" formatCode="General">
                  <c:v>-11</c:v>
                </c:pt>
                <c:pt idx="228" formatCode="General">
                  <c:v>-8</c:v>
                </c:pt>
                <c:pt idx="229" formatCode="General">
                  <c:v>-10</c:v>
                </c:pt>
                <c:pt idx="230" formatCode="General">
                  <c:v>-11</c:v>
                </c:pt>
                <c:pt idx="231" formatCode="General">
                  <c:v>-11</c:v>
                </c:pt>
                <c:pt idx="232" formatCode="General">
                  <c:v>-15</c:v>
                </c:pt>
                <c:pt idx="233" formatCode="General">
                  <c:v>-16</c:v>
                </c:pt>
                <c:pt idx="234" formatCode="General">
                  <c:v>-20</c:v>
                </c:pt>
                <c:pt idx="235" formatCode="General">
                  <c:v>-28</c:v>
                </c:pt>
                <c:pt idx="236" formatCode="General">
                  <c:v>-21</c:v>
                </c:pt>
                <c:pt idx="237" formatCode="General">
                  <c:v>-20</c:v>
                </c:pt>
                <c:pt idx="238" formatCode="General">
                  <c:v>-17</c:v>
                </c:pt>
                <c:pt idx="239" formatCode="General">
                  <c:v>-15</c:v>
                </c:pt>
                <c:pt idx="240" formatCode="General">
                  <c:v>-25</c:v>
                </c:pt>
                <c:pt idx="241" formatCode="General">
                  <c:v>-19</c:v>
                </c:pt>
                <c:pt idx="242" formatCode="General">
                  <c:v>-19</c:v>
                </c:pt>
                <c:pt idx="243" formatCode="General">
                  <c:v>-17</c:v>
                </c:pt>
                <c:pt idx="244" formatCode="General">
                  <c:v>-14</c:v>
                </c:pt>
                <c:pt idx="245" formatCode="General">
                  <c:v>-18</c:v>
                </c:pt>
                <c:pt idx="246" formatCode="General">
                  <c:v>-19</c:v>
                </c:pt>
                <c:pt idx="247" formatCode="General">
                  <c:v>-18</c:v>
                </c:pt>
                <c:pt idx="248" formatCode="General">
                  <c:v>-14</c:v>
                </c:pt>
                <c:pt idx="249" formatCode="General">
                  <c:v>-18</c:v>
                </c:pt>
                <c:pt idx="250" formatCode="General">
                  <c:v>-17</c:v>
                </c:pt>
                <c:pt idx="251" formatCode="General">
                  <c:v>-22</c:v>
                </c:pt>
                <c:pt idx="252" formatCode="General">
                  <c:v>-30</c:v>
                </c:pt>
                <c:pt idx="253" formatCode="General">
                  <c:v>-24</c:v>
                </c:pt>
                <c:pt idx="254" formatCode="General">
                  <c:v>-27</c:v>
                </c:pt>
                <c:pt idx="255" formatCode="General">
                  <c:v>-25</c:v>
                </c:pt>
                <c:pt idx="256" formatCode="General">
                  <c:v>-22</c:v>
                </c:pt>
                <c:pt idx="257" formatCode="General">
                  <c:v>-23</c:v>
                </c:pt>
                <c:pt idx="258" formatCode="General">
                  <c:v>-16</c:v>
                </c:pt>
                <c:pt idx="259" formatCode="General">
                  <c:v>-14</c:v>
                </c:pt>
                <c:pt idx="260" formatCode="General">
                  <c:v>-17</c:v>
                </c:pt>
                <c:pt idx="261" formatCode="General">
                  <c:v>-15</c:v>
                </c:pt>
                <c:pt idx="262" formatCode="General">
                  <c:v>-19</c:v>
                </c:pt>
                <c:pt idx="263" formatCode="General">
                  <c:v>-20</c:v>
                </c:pt>
                <c:pt idx="264" formatCode="General">
                  <c:v>-16</c:v>
                </c:pt>
                <c:pt idx="265" formatCode="General">
                  <c:v>-19</c:v>
                </c:pt>
                <c:pt idx="266" formatCode="General">
                  <c:v>-20</c:v>
                </c:pt>
                <c:pt idx="267" formatCode="General">
                  <c:v>-23</c:v>
                </c:pt>
                <c:pt idx="268" formatCode="General">
                  <c:v>-21</c:v>
                </c:pt>
                <c:pt idx="269" formatCode="General">
                  <c:v>-23</c:v>
                </c:pt>
                <c:pt idx="270" formatCode="General">
                  <c:v>-23</c:v>
                </c:pt>
                <c:pt idx="271" formatCode="General">
                  <c:v>-25</c:v>
                </c:pt>
                <c:pt idx="272" formatCode="General">
                  <c:v>-30</c:v>
                </c:pt>
                <c:pt idx="273" formatCode="General">
                  <c:v>-18</c:v>
                </c:pt>
                <c:pt idx="274" formatCode="General">
                  <c:v>-16</c:v>
                </c:pt>
                <c:pt idx="275" formatCode="General">
                  <c:v>-14</c:v>
                </c:pt>
                <c:pt idx="276" formatCode="General">
                  <c:v>-13</c:v>
                </c:pt>
                <c:pt idx="277" formatCode="General">
                  <c:v>-17</c:v>
                </c:pt>
                <c:pt idx="278" formatCode="General">
                  <c:v>-21</c:v>
                </c:pt>
                <c:pt idx="279" formatCode="General">
                  <c:v>-21</c:v>
                </c:pt>
                <c:pt idx="280" formatCode="General">
                  <c:v>-28</c:v>
                </c:pt>
                <c:pt idx="281" formatCode="General">
                  <c:v>-31</c:v>
                </c:pt>
                <c:pt idx="282" formatCode="General">
                  <c:v>-27</c:v>
                </c:pt>
                <c:pt idx="283" formatCode="General">
                  <c:v>-27</c:v>
                </c:pt>
                <c:pt idx="284" formatCode="General">
                  <c:v>-26</c:v>
                </c:pt>
                <c:pt idx="285" formatCode="General">
                  <c:v>-26</c:v>
                </c:pt>
                <c:pt idx="286" formatCode="General">
                  <c:v>-33</c:v>
                </c:pt>
                <c:pt idx="287" formatCode="0">
                  <c:v>-34</c:v>
                </c:pt>
                <c:pt idx="288" formatCode="General">
                  <c:v>-35</c:v>
                </c:pt>
                <c:pt idx="289" formatCode="General">
                  <c:v>-34</c:v>
                </c:pt>
                <c:pt idx="290" formatCode="General">
                  <c:v>-33</c:v>
                </c:pt>
                <c:pt idx="291" formatCode="General">
                  <c:v>-31</c:v>
                </c:pt>
                <c:pt idx="292" formatCode="General">
                  <c:v>-24</c:v>
                </c:pt>
                <c:pt idx="293" formatCode="General">
                  <c:v>-23</c:v>
                </c:pt>
                <c:pt idx="294" formatCode="General">
                  <c:v>-17</c:v>
                </c:pt>
                <c:pt idx="295" formatCode="General">
                  <c:v>-22</c:v>
                </c:pt>
                <c:pt idx="296" formatCode="General">
                  <c:v>-25</c:v>
                </c:pt>
                <c:pt idx="297" formatCode="General">
                  <c:v>-23</c:v>
                </c:pt>
                <c:pt idx="298" formatCode="General">
                  <c:v>-25</c:v>
                </c:pt>
                <c:pt idx="299" formatCode="General">
                  <c:v>-21</c:v>
                </c:pt>
                <c:pt idx="300" formatCode="General">
                  <c:v>-13</c:v>
                </c:pt>
                <c:pt idx="301" formatCode="General">
                  <c:v>-13</c:v>
                </c:pt>
                <c:pt idx="302" formatCode="General">
                  <c:v>-17</c:v>
                </c:pt>
                <c:pt idx="303" formatCode="General">
                  <c:v>-14</c:v>
                </c:pt>
                <c:pt idx="304" formatCode="General">
                  <c:v>-26</c:v>
                </c:pt>
                <c:pt idx="305" formatCode="General">
                  <c:v>-27</c:v>
                </c:pt>
                <c:pt idx="306" formatCode="General">
                  <c:v>-29</c:v>
                </c:pt>
                <c:pt idx="307" formatCode="General">
                  <c:v>-32</c:v>
                </c:pt>
                <c:pt idx="308" formatCode="General">
                  <c:v>-21</c:v>
                </c:pt>
                <c:pt idx="309" formatCode="General">
                  <c:v>-22</c:v>
                </c:pt>
                <c:pt idx="310" formatCode="General">
                  <c:v>-20</c:v>
                </c:pt>
                <c:pt idx="311" formatCode="General">
                  <c:v>-19</c:v>
                </c:pt>
                <c:pt idx="312" formatCode="General">
                  <c:v>-28</c:v>
                </c:pt>
                <c:pt idx="313" formatCode="General">
                  <c:v>-24</c:v>
                </c:pt>
                <c:pt idx="314" formatCode="General">
                  <c:v>-22</c:v>
                </c:pt>
                <c:pt idx="315" formatCode="General">
                  <c:v>-17</c:v>
                </c:pt>
                <c:pt idx="316" formatCode="General">
                  <c:v>-12</c:v>
                </c:pt>
                <c:pt idx="317" formatCode="General">
                  <c:v>-13</c:v>
                </c:pt>
                <c:pt idx="318" formatCode="General">
                  <c:v>-13</c:v>
                </c:pt>
                <c:pt idx="319" formatCode="General">
                  <c:v>-16</c:v>
                </c:pt>
                <c:pt idx="320" formatCode="General">
                  <c:v>-17</c:v>
                </c:pt>
                <c:pt idx="321" formatCode="General">
                  <c:v>-21</c:v>
                </c:pt>
                <c:pt idx="322" formatCode="General">
                  <c:v>-22</c:v>
                </c:pt>
                <c:pt idx="323" formatCode="General">
                  <c:v>-23</c:v>
                </c:pt>
                <c:pt idx="324" formatCode="General">
                  <c:v>-26</c:v>
                </c:pt>
                <c:pt idx="325" formatCode="General">
                  <c:v>-19</c:v>
                </c:pt>
                <c:pt idx="326" formatCode="General">
                  <c:v>-17</c:v>
                </c:pt>
                <c:pt idx="327" formatCode="General">
                  <c:v>-17</c:v>
                </c:pt>
                <c:pt idx="328" formatCode="General">
                  <c:v>-14</c:v>
                </c:pt>
                <c:pt idx="329" formatCode="General">
                  <c:v>-16</c:v>
                </c:pt>
                <c:pt idx="330" formatCode="General">
                  <c:v>-19</c:v>
                </c:pt>
                <c:pt idx="331" formatCode="General">
                  <c:v>-15</c:v>
                </c:pt>
                <c:pt idx="332" formatCode="General">
                  <c:v>-11</c:v>
                </c:pt>
                <c:pt idx="333" formatCode="General">
                  <c:v>-9</c:v>
                </c:pt>
                <c:pt idx="334" formatCode="General">
                  <c:v>-6</c:v>
                </c:pt>
                <c:pt idx="335" formatCode="General">
                  <c:v>-2</c:v>
                </c:pt>
                <c:pt idx="336" formatCode="General">
                  <c:v>-6</c:v>
                </c:pt>
                <c:pt idx="337" formatCode="General">
                  <c:v>-9</c:v>
                </c:pt>
                <c:pt idx="338" formatCode="General">
                  <c:v>-12</c:v>
                </c:pt>
                <c:pt idx="339" formatCode="General">
                  <c:v>-17</c:v>
                </c:pt>
                <c:pt idx="340" formatCode="General">
                  <c:v>-16</c:v>
                </c:pt>
                <c:pt idx="341" formatCode="General">
                  <c:v>-17</c:v>
                </c:pt>
                <c:pt idx="342" formatCode="General">
                  <c:v>-18</c:v>
                </c:pt>
                <c:pt idx="343" formatCode="General">
                  <c:v>-15</c:v>
                </c:pt>
                <c:pt idx="344" formatCode="General">
                  <c:v>-18</c:v>
                </c:pt>
                <c:pt idx="345" formatCode="General">
                  <c:v>-14</c:v>
                </c:pt>
                <c:pt idx="346" formatCode="General">
                  <c:v>-15</c:v>
                </c:pt>
                <c:pt idx="347" formatCode="General">
                  <c:v>-16</c:v>
                </c:pt>
                <c:pt idx="348" formatCode="General">
                  <c:v>-13</c:v>
                </c:pt>
                <c:pt idx="349" formatCode="General">
                  <c:v>-9</c:v>
                </c:pt>
                <c:pt idx="350" formatCode="General">
                  <c:v>-10</c:v>
                </c:pt>
                <c:pt idx="351" formatCode="General">
                  <c:v>-15</c:v>
                </c:pt>
                <c:pt idx="352" formatCode="General">
                  <c:v>-17</c:v>
                </c:pt>
                <c:pt idx="353" formatCode="General">
                  <c:v>-22</c:v>
                </c:pt>
                <c:pt idx="354" formatCode="General">
                  <c:v>-25</c:v>
                </c:pt>
                <c:pt idx="355" formatCode="General">
                  <c:v>-30</c:v>
                </c:pt>
                <c:pt idx="356" formatCode="General">
                  <c:v>-32</c:v>
                </c:pt>
                <c:pt idx="357" formatCode="General">
                  <c:v>-25</c:v>
                </c:pt>
                <c:pt idx="358" formatCode="General">
                  <c:v>-24</c:v>
                </c:pt>
                <c:pt idx="359" formatCode="General">
                  <c:v>-15</c:v>
                </c:pt>
                <c:pt idx="360" formatCode="General">
                  <c:v>-13</c:v>
                </c:pt>
                <c:pt idx="361" formatCode="General">
                  <c:v>-12</c:v>
                </c:pt>
                <c:pt idx="362" formatCode="General">
                  <c:v>-13</c:v>
                </c:pt>
                <c:pt idx="363" formatCode="General">
                  <c:v>-23</c:v>
                </c:pt>
                <c:pt idx="364" formatCode="General">
                  <c:v>-20</c:v>
                </c:pt>
                <c:pt idx="365" formatCode="General">
                  <c:v>-23</c:v>
                </c:pt>
                <c:pt idx="366" formatCode="General">
                  <c:v>-26</c:v>
                </c:pt>
                <c:pt idx="367" formatCode="General">
                  <c:v>-27</c:v>
                </c:pt>
                <c:pt idx="368" formatCode="General">
                  <c:v>-26</c:v>
                </c:pt>
                <c:pt idx="369" formatCode="General">
                  <c:v>-23</c:v>
                </c:pt>
                <c:pt idx="370" formatCode="General">
                  <c:v>-20</c:v>
                </c:pt>
                <c:pt idx="371" formatCode="General">
                  <c:v>-14</c:v>
                </c:pt>
                <c:pt idx="372" formatCode="General">
                  <c:v>-12</c:v>
                </c:pt>
                <c:pt idx="373" formatCode="General">
                  <c:v>-5</c:v>
                </c:pt>
                <c:pt idx="374" formatCode="General">
                  <c:v>-6</c:v>
                </c:pt>
                <c:pt idx="375" formatCode="General">
                  <c:v>-8</c:v>
                </c:pt>
                <c:pt idx="376" formatCode="General">
                  <c:v>-8</c:v>
                </c:pt>
                <c:pt idx="377" formatCode="General">
                  <c:v>-17</c:v>
                </c:pt>
                <c:pt idx="378" formatCode="General">
                  <c:v>-19</c:v>
                </c:pt>
                <c:pt idx="379" formatCode="General">
                  <c:v>-23</c:v>
                </c:pt>
                <c:pt idx="380" formatCode="General">
                  <c:v>-19</c:v>
                </c:pt>
                <c:pt idx="381" formatCode="General">
                  <c:v>-23</c:v>
                </c:pt>
                <c:pt idx="382" formatCode="General">
                  <c:v>-23</c:v>
                </c:pt>
                <c:pt idx="383" formatCode="General">
                  <c:v>-21</c:v>
                </c:pt>
                <c:pt idx="384" formatCode="General">
                  <c:v>-25</c:v>
                </c:pt>
                <c:pt idx="385" formatCode="General">
                  <c:v>-25</c:v>
                </c:pt>
                <c:pt idx="386" formatCode="General">
                  <c:v>-25</c:v>
                </c:pt>
                <c:pt idx="387" formatCode="General">
                  <c:v>-22</c:v>
                </c:pt>
                <c:pt idx="388" formatCode="General">
                  <c:v>-13</c:v>
                </c:pt>
                <c:pt idx="389" formatCode="General">
                  <c:v>-13</c:v>
                </c:pt>
                <c:pt idx="390" formatCode="General">
                  <c:v>-14</c:v>
                </c:pt>
                <c:pt idx="391" formatCode="General">
                  <c:v>-15</c:v>
                </c:pt>
                <c:pt idx="392" formatCode="General">
                  <c:v>-25</c:v>
                </c:pt>
                <c:pt idx="393" formatCode="General">
                  <c:v>-28</c:v>
                </c:pt>
                <c:pt idx="394" formatCode="General">
                  <c:v>-30</c:v>
                </c:pt>
                <c:pt idx="395" formatCode="General">
                  <c:v>-27</c:v>
                </c:pt>
                <c:pt idx="396" formatCode="General">
                  <c:v>-25</c:v>
                </c:pt>
                <c:pt idx="397" formatCode="General">
                  <c:v>-23</c:v>
                </c:pt>
                <c:pt idx="398" formatCode="General">
                  <c:v>-23</c:v>
                </c:pt>
                <c:pt idx="399" formatCode="General">
                  <c:v>-22</c:v>
                </c:pt>
                <c:pt idx="400" formatCode="General">
                  <c:v>-20</c:v>
                </c:pt>
                <c:pt idx="401" formatCode="General">
                  <c:v>-19</c:v>
                </c:pt>
                <c:pt idx="402" formatCode="General">
                  <c:v>-19</c:v>
                </c:pt>
                <c:pt idx="403" formatCode="General">
                  <c:v>-19</c:v>
                </c:pt>
                <c:pt idx="404" formatCode="General">
                  <c:v>-15</c:v>
                </c:pt>
                <c:pt idx="405" formatCode="General">
                  <c:v>-19</c:v>
                </c:pt>
                <c:pt idx="406" formatCode="General">
                  <c:v>-20</c:v>
                </c:pt>
                <c:pt idx="407" formatCode="General">
                  <c:v>-20</c:v>
                </c:pt>
                <c:pt idx="408" formatCode="General">
                  <c:v>-23</c:v>
                </c:pt>
                <c:pt idx="409" formatCode="General">
                  <c:v>-18</c:v>
                </c:pt>
                <c:pt idx="410" formatCode="General">
                  <c:v>-22</c:v>
                </c:pt>
                <c:pt idx="411" formatCode="General">
                  <c:v>-30</c:v>
                </c:pt>
                <c:pt idx="412" formatCode="General">
                  <c:v>-33</c:v>
                </c:pt>
                <c:pt idx="413" formatCode="General">
                  <c:v>-29</c:v>
                </c:pt>
                <c:pt idx="414" formatCode="General">
                  <c:v>-24</c:v>
                </c:pt>
                <c:pt idx="415" formatCode="General">
                  <c:v>-20</c:v>
                </c:pt>
                <c:pt idx="416" formatCode="General">
                  <c:v>-20</c:v>
                </c:pt>
                <c:pt idx="417" formatCode="General">
                  <c:v>-27</c:v>
                </c:pt>
                <c:pt idx="418" formatCode="General">
                  <c:v>-32</c:v>
                </c:pt>
                <c:pt idx="419" formatCode="General">
                  <c:v>-30</c:v>
                </c:pt>
                <c:pt idx="420" formatCode="General">
                  <c:v>-30</c:v>
                </c:pt>
                <c:pt idx="421" formatCode="General">
                  <c:v>-30</c:v>
                </c:pt>
                <c:pt idx="422" formatCode="General">
                  <c:v>-29</c:v>
                </c:pt>
                <c:pt idx="423" formatCode="General">
                  <c:v>-32</c:v>
                </c:pt>
                <c:pt idx="424" formatCode="General">
                  <c:v>-33</c:v>
                </c:pt>
                <c:pt idx="425" formatCode="General">
                  <c:v>-37</c:v>
                </c:pt>
                <c:pt idx="426" formatCode="General">
                  <c:v>-40</c:v>
                </c:pt>
                <c:pt idx="427" formatCode="General">
                  <c:v>-38</c:v>
                </c:pt>
                <c:pt idx="428" formatCode="General">
                  <c:v>-39</c:v>
                </c:pt>
                <c:pt idx="429" formatCode="General">
                  <c:v>-30</c:v>
                </c:pt>
                <c:pt idx="430" formatCode="General">
                  <c:v>-26</c:v>
                </c:pt>
                <c:pt idx="431" formatCode="General">
                  <c:v>-29</c:v>
                </c:pt>
                <c:pt idx="432" formatCode="General">
                  <c:v>-24</c:v>
                </c:pt>
                <c:pt idx="433" formatCode="General">
                  <c:v>-28</c:v>
                </c:pt>
                <c:pt idx="434" formatCode="General">
                  <c:v>-25</c:v>
                </c:pt>
                <c:pt idx="435" formatCode="General">
                  <c:v>-20</c:v>
                </c:pt>
                <c:pt idx="436" formatCode="General">
                  <c:v>-24</c:v>
                </c:pt>
                <c:pt idx="437" formatCode="General">
                  <c:v>-23</c:v>
                </c:pt>
                <c:pt idx="438" formatCode="General">
                  <c:v>-24</c:v>
                </c:pt>
                <c:pt idx="439" formatCode="General">
                  <c:v>-25</c:v>
                </c:pt>
                <c:pt idx="440" formatCode="General">
                  <c:v>-29</c:v>
                </c:pt>
                <c:pt idx="441" formatCode="General">
                  <c:v>-26</c:v>
                </c:pt>
                <c:pt idx="442" formatCode="General">
                  <c:v>-22</c:v>
                </c:pt>
                <c:pt idx="443" formatCode="General">
                  <c:v>-20</c:v>
                </c:pt>
                <c:pt idx="444" formatCode="General">
                  <c:v>-14</c:v>
                </c:pt>
                <c:pt idx="445" formatCode="General">
                  <c:v>-11</c:v>
                </c:pt>
                <c:pt idx="446" formatCode="General">
                  <c:v>-11</c:v>
                </c:pt>
                <c:pt idx="447" formatCode="General">
                  <c:v>-14</c:v>
                </c:pt>
                <c:pt idx="448" formatCode="General">
                  <c:v>-18</c:v>
                </c:pt>
                <c:pt idx="449" formatCode="General">
                  <c:v>-19</c:v>
                </c:pt>
                <c:pt idx="450" formatCode="General">
                  <c:v>-19</c:v>
                </c:pt>
                <c:pt idx="451" formatCode="General">
                  <c:v>-20</c:v>
                </c:pt>
                <c:pt idx="452" formatCode="General">
                  <c:v>-22</c:v>
                </c:pt>
                <c:pt idx="453" formatCode="General">
                  <c:v>-20</c:v>
                </c:pt>
                <c:pt idx="454" formatCode="General">
                  <c:v>-20</c:v>
                </c:pt>
                <c:pt idx="455" formatCode="General">
                  <c:v>-16</c:v>
                </c:pt>
                <c:pt idx="456" formatCode="General">
                  <c:v>-7</c:v>
                </c:pt>
                <c:pt idx="457" formatCode="General">
                  <c:v>-4</c:v>
                </c:pt>
                <c:pt idx="458" formatCode="General">
                  <c:v>-11</c:v>
                </c:pt>
                <c:pt idx="459" formatCode="General">
                  <c:v>-11</c:v>
                </c:pt>
                <c:pt idx="460" formatCode="General">
                  <c:v>-11</c:v>
                </c:pt>
                <c:pt idx="461" formatCode="General">
                  <c:v>-14</c:v>
                </c:pt>
                <c:pt idx="462" formatCode="General">
                  <c:v>-5</c:v>
                </c:pt>
                <c:pt idx="463" formatCode="General">
                  <c:v>-5</c:v>
                </c:pt>
                <c:pt idx="464" formatCode="General">
                  <c:v>-9</c:v>
                </c:pt>
                <c:pt idx="465" formatCode="General">
                  <c:v>-5</c:v>
                </c:pt>
                <c:pt idx="466" formatCode="General">
                  <c:v>-7</c:v>
                </c:pt>
                <c:pt idx="467" formatCode="General">
                  <c:v>-8</c:v>
                </c:pt>
                <c:pt idx="468" formatCode="General">
                  <c:v>-4</c:v>
                </c:pt>
                <c:pt idx="469" formatCode="General">
                  <c:v>-9</c:v>
                </c:pt>
                <c:pt idx="470" formatCode="General">
                  <c:v>-7</c:v>
                </c:pt>
                <c:pt idx="471" formatCode="General">
                  <c:v>-7</c:v>
                </c:pt>
                <c:pt idx="472" formatCode="General">
                  <c:v>-11</c:v>
                </c:pt>
                <c:pt idx="473" formatCode="General">
                  <c:v>-3</c:v>
                </c:pt>
                <c:pt idx="474" formatCode="General">
                  <c:v>-4</c:v>
                </c:pt>
                <c:pt idx="475" formatCode="General">
                  <c:v>-5</c:v>
                </c:pt>
                <c:pt idx="476" formatCode="General">
                  <c:v>-4</c:v>
                </c:pt>
                <c:pt idx="477" formatCode="General">
                  <c:v>-10</c:v>
                </c:pt>
                <c:pt idx="478" formatCode="General">
                  <c:v>-12</c:v>
                </c:pt>
                <c:pt idx="479" formatCode="General">
                  <c:v>-12</c:v>
                </c:pt>
                <c:pt idx="480" formatCode="General">
                  <c:v>-15</c:v>
                </c:pt>
                <c:pt idx="481" formatCode="General">
                  <c:v>-17</c:v>
                </c:pt>
                <c:pt idx="482" formatCode="General">
                  <c:v>-15</c:v>
                </c:pt>
                <c:pt idx="483" formatCode="General">
                  <c:v>-18</c:v>
                </c:pt>
                <c:pt idx="484" formatCode="General">
                  <c:v>-16</c:v>
                </c:pt>
                <c:pt idx="485" formatCode="General">
                  <c:v>-10</c:v>
                </c:pt>
                <c:pt idx="486" formatCode="General">
                  <c:v>-10</c:v>
                </c:pt>
                <c:pt idx="487" formatCode="General">
                  <c:v>-10</c:v>
                </c:pt>
                <c:pt idx="488" formatCode="General">
                  <c:v>-8</c:v>
                </c:pt>
                <c:pt idx="489" formatCode="General">
                  <c:v>-11</c:v>
                </c:pt>
                <c:pt idx="490" formatCode="General">
                  <c:v>-10</c:v>
                </c:pt>
                <c:pt idx="491" formatCode="General">
                  <c:v>-6</c:v>
                </c:pt>
                <c:pt idx="492" formatCode="General">
                  <c:v>-9</c:v>
                </c:pt>
                <c:pt idx="493" formatCode="General">
                  <c:v>-11</c:v>
                </c:pt>
                <c:pt idx="494" formatCode="General">
                  <c:v>-8</c:v>
                </c:pt>
                <c:pt idx="495" formatCode="General">
                  <c:v>-6</c:v>
                </c:pt>
                <c:pt idx="496" formatCode="General">
                  <c:v>-3</c:v>
                </c:pt>
                <c:pt idx="497" formatCode="General">
                  <c:v>-3</c:v>
                </c:pt>
                <c:pt idx="498" formatCode="General">
                  <c:v>-8</c:v>
                </c:pt>
                <c:pt idx="499" formatCode="General">
                  <c:v>-12</c:v>
                </c:pt>
                <c:pt idx="500" formatCode="General">
                  <c:v>-4</c:v>
                </c:pt>
                <c:pt idx="501" formatCode="General">
                  <c:v>-1</c:v>
                </c:pt>
                <c:pt idx="502" formatCode="General">
                  <c:v>3</c:v>
                </c:pt>
                <c:pt idx="503" formatCode="General">
                  <c:v>6</c:v>
                </c:pt>
                <c:pt idx="504" formatCode="General">
                  <c:v>-3</c:v>
                </c:pt>
                <c:pt idx="505" formatCode="General">
                  <c:v>-4</c:v>
                </c:pt>
                <c:pt idx="506" formatCode="General">
                  <c:v>-3</c:v>
                </c:pt>
                <c:pt idx="507" formatCode="General">
                  <c:v>-7</c:v>
                </c:pt>
                <c:pt idx="508" formatCode="General">
                  <c:v>-6</c:v>
                </c:pt>
                <c:pt idx="509" formatCode="General">
                  <c:v>-9</c:v>
                </c:pt>
                <c:pt idx="510" formatCode="General">
                  <c:v>-11</c:v>
                </c:pt>
                <c:pt idx="511" formatCode="General">
                  <c:v>-10</c:v>
                </c:pt>
                <c:pt idx="512" formatCode="General">
                  <c:v>-7</c:v>
                </c:pt>
                <c:pt idx="513" formatCode="General">
                  <c:v>-3</c:v>
                </c:pt>
                <c:pt idx="514" formatCode="General">
                  <c:v>-8</c:v>
                </c:pt>
                <c:pt idx="515" formatCode="General">
                  <c:v>-6</c:v>
                </c:pt>
                <c:pt idx="516" formatCode="General">
                  <c:v>-2</c:v>
                </c:pt>
                <c:pt idx="517" formatCode="General">
                  <c:v>-6</c:v>
                </c:pt>
                <c:pt idx="518" formatCode="General">
                  <c:v>-2</c:v>
                </c:pt>
                <c:pt idx="519" formatCode="General">
                  <c:v>3</c:v>
                </c:pt>
                <c:pt idx="520" formatCode="General">
                  <c:v>-2</c:v>
                </c:pt>
                <c:pt idx="521" formatCode="General">
                  <c:v>-2</c:v>
                </c:pt>
                <c:pt idx="522" formatCode="General">
                  <c:v>-2</c:v>
                </c:pt>
                <c:pt idx="523" formatCode="General">
                  <c:v>-5</c:v>
                </c:pt>
                <c:pt idx="524" formatCode="General">
                  <c:v>-4</c:v>
                </c:pt>
                <c:pt idx="525" formatCode="General">
                  <c:v>2</c:v>
                </c:pt>
                <c:pt idx="526" formatCode="General">
                  <c:v>2</c:v>
                </c:pt>
                <c:pt idx="527" formatCode="General">
                  <c:v>5</c:v>
                </c:pt>
                <c:pt idx="528" formatCode="General">
                  <c:v>14</c:v>
                </c:pt>
                <c:pt idx="529" formatCode="General">
                  <c:v>13</c:v>
                </c:pt>
                <c:pt idx="530" formatCode="General">
                  <c:v>14</c:v>
                </c:pt>
                <c:pt idx="531" formatCode="General">
                  <c:v>17</c:v>
                </c:pt>
                <c:pt idx="532" formatCode="General">
                  <c:v>14</c:v>
                </c:pt>
                <c:pt idx="533" formatCode="General">
                  <c:v>11</c:v>
                </c:pt>
                <c:pt idx="534" formatCode="General">
                  <c:v>15</c:v>
                </c:pt>
                <c:pt idx="535" formatCode="General">
                  <c:v>18</c:v>
                </c:pt>
                <c:pt idx="536" formatCode="General">
                  <c:v>20</c:v>
                </c:pt>
                <c:pt idx="537" formatCode="General">
                  <c:v>22</c:v>
                </c:pt>
                <c:pt idx="538" formatCode="General">
                  <c:v>23</c:v>
                </c:pt>
                <c:pt idx="539" formatCode="General">
                  <c:v>21</c:v>
                </c:pt>
                <c:pt idx="540" formatCode="General">
                  <c:v>22</c:v>
                </c:pt>
                <c:pt idx="541" formatCode="General">
                  <c:v>18</c:v>
                </c:pt>
                <c:pt idx="542" formatCode="General">
                  <c:v>16</c:v>
                </c:pt>
                <c:pt idx="543" formatCode="General">
                  <c:v>17</c:v>
                </c:pt>
                <c:pt idx="544" formatCode="General">
                  <c:v>10</c:v>
                </c:pt>
                <c:pt idx="545" formatCode="General">
                  <c:v>15</c:v>
                </c:pt>
                <c:pt idx="546" formatCode="General">
                  <c:v>17</c:v>
                </c:pt>
                <c:pt idx="547" formatCode="General">
                  <c:v>15</c:v>
                </c:pt>
                <c:pt idx="548" formatCode="General">
                  <c:v>24</c:v>
                </c:pt>
                <c:pt idx="549" formatCode="General">
                  <c:v>24</c:v>
                </c:pt>
                <c:pt idx="550" formatCode="General">
                  <c:v>22</c:v>
                </c:pt>
                <c:pt idx="551" formatCode="General">
                  <c:v>25</c:v>
                </c:pt>
                <c:pt idx="552" formatCode="General">
                  <c:v>23</c:v>
                </c:pt>
                <c:pt idx="553" formatCode="General">
                  <c:v>24</c:v>
                </c:pt>
                <c:pt idx="554" formatCode="General">
                  <c:v>29</c:v>
                </c:pt>
                <c:pt idx="555" formatCode="General">
                  <c:v>21</c:v>
                </c:pt>
                <c:pt idx="556" formatCode="General">
                  <c:v>23</c:v>
                </c:pt>
                <c:pt idx="557" formatCode="General">
                  <c:v>16</c:v>
                </c:pt>
                <c:pt idx="558" formatCode="General">
                  <c:v>12</c:v>
                </c:pt>
                <c:pt idx="559" formatCode="General">
                  <c:v>16</c:v>
                </c:pt>
                <c:pt idx="560" formatCode="General">
                  <c:v>18</c:v>
                </c:pt>
                <c:pt idx="561" formatCode="General">
                  <c:v>15</c:v>
                </c:pt>
                <c:pt idx="562" formatCode="General">
                  <c:v>15</c:v>
                </c:pt>
                <c:pt idx="563" formatCode="General">
                  <c:v>20</c:v>
                </c:pt>
                <c:pt idx="564" formatCode="General">
                  <c:v>18</c:v>
                </c:pt>
                <c:pt idx="565" formatCode="General">
                  <c:v>21</c:v>
                </c:pt>
                <c:pt idx="566" formatCode="General">
                  <c:v>18</c:v>
                </c:pt>
                <c:pt idx="567" formatCode="General">
                  <c:v>20</c:v>
                </c:pt>
                <c:pt idx="568" formatCode="General">
                  <c:v>15</c:v>
                </c:pt>
                <c:pt idx="569" formatCode="General">
                  <c:v>15</c:v>
                </c:pt>
                <c:pt idx="570" formatCode="General">
                  <c:v>18</c:v>
                </c:pt>
                <c:pt idx="571" formatCode="General">
                  <c:v>14</c:v>
                </c:pt>
                <c:pt idx="572" formatCode="General">
                  <c:v>16</c:v>
                </c:pt>
                <c:pt idx="573" formatCode="General">
                  <c:v>13</c:v>
                </c:pt>
                <c:pt idx="574" formatCode="General">
                  <c:v>13</c:v>
                </c:pt>
                <c:pt idx="575" formatCode="General">
                  <c:v>13</c:v>
                </c:pt>
                <c:pt idx="576" formatCode="General">
                  <c:v>18</c:v>
                </c:pt>
                <c:pt idx="577" formatCode="General">
                  <c:v>18</c:v>
                </c:pt>
                <c:pt idx="578" formatCode="General">
                  <c:v>15</c:v>
                </c:pt>
                <c:pt idx="579" formatCode="General">
                  <c:v>17</c:v>
                </c:pt>
                <c:pt idx="580" formatCode="General">
                  <c:v>8</c:v>
                </c:pt>
                <c:pt idx="581" formatCode="General">
                  <c:v>11</c:v>
                </c:pt>
                <c:pt idx="582" formatCode="General">
                  <c:v>14</c:v>
                </c:pt>
                <c:pt idx="583" formatCode="General">
                  <c:v>17</c:v>
                </c:pt>
                <c:pt idx="584" formatCode="General">
                  <c:v>27</c:v>
                </c:pt>
                <c:pt idx="585" formatCode="General">
                  <c:v>29</c:v>
                </c:pt>
                <c:pt idx="586" formatCode="General">
                  <c:v>32</c:v>
                </c:pt>
                <c:pt idx="587" formatCode="General">
                  <c:v>32</c:v>
                </c:pt>
                <c:pt idx="588" formatCode="General">
                  <c:v>26</c:v>
                </c:pt>
                <c:pt idx="589" formatCode="General">
                  <c:v>26</c:v>
                </c:pt>
                <c:pt idx="590" formatCode="General">
                  <c:v>23</c:v>
                </c:pt>
                <c:pt idx="591" formatCode="General">
                  <c:v>20</c:v>
                </c:pt>
                <c:pt idx="592" formatCode="General">
                  <c:v>21</c:v>
                </c:pt>
                <c:pt idx="593" formatCode="General">
                  <c:v>17</c:v>
                </c:pt>
                <c:pt idx="594" formatCode="General">
                  <c:v>15</c:v>
                </c:pt>
                <c:pt idx="595" formatCode="General">
                  <c:v>16</c:v>
                </c:pt>
                <c:pt idx="596" formatCode="General">
                  <c:v>12</c:v>
                </c:pt>
                <c:pt idx="597" formatCode="General">
                  <c:v>14</c:v>
                </c:pt>
                <c:pt idx="598" formatCode="General">
                  <c:v>16</c:v>
                </c:pt>
                <c:pt idx="599" formatCode="General">
                  <c:v>18</c:v>
                </c:pt>
                <c:pt idx="600" formatCode="General">
                  <c:v>19</c:v>
                </c:pt>
                <c:pt idx="601" formatCode="General">
                  <c:v>24</c:v>
                </c:pt>
                <c:pt idx="602" formatCode="General">
                  <c:v>21</c:v>
                </c:pt>
                <c:pt idx="603" formatCode="General">
                  <c:v>24</c:v>
                </c:pt>
                <c:pt idx="604" formatCode="General">
                  <c:v>16</c:v>
                </c:pt>
                <c:pt idx="605" formatCode="General">
                  <c:v>16</c:v>
                </c:pt>
                <c:pt idx="606" formatCode="General">
                  <c:v>19</c:v>
                </c:pt>
                <c:pt idx="607" formatCode="General">
                  <c:v>20</c:v>
                </c:pt>
                <c:pt idx="608" formatCode="General">
                  <c:v>25</c:v>
                </c:pt>
                <c:pt idx="609" formatCode="General">
                  <c:v>27</c:v>
                </c:pt>
                <c:pt idx="610" formatCode="General">
                  <c:v>24</c:v>
                </c:pt>
                <c:pt idx="611" formatCode="General">
                  <c:v>16</c:v>
                </c:pt>
                <c:pt idx="612" formatCode="General">
                  <c:v>15</c:v>
                </c:pt>
                <c:pt idx="613" formatCode="General">
                  <c:v>14</c:v>
                </c:pt>
                <c:pt idx="614" formatCode="General">
                  <c:v>18</c:v>
                </c:pt>
                <c:pt idx="615" formatCode="General">
                  <c:v>25</c:v>
                </c:pt>
                <c:pt idx="616" formatCode="General">
                  <c:v>23</c:v>
                </c:pt>
                <c:pt idx="617" formatCode="General">
                  <c:v>19</c:v>
                </c:pt>
                <c:pt idx="618" formatCode="General">
                  <c:v>14</c:v>
                </c:pt>
                <c:pt idx="619" formatCode="General">
                  <c:v>14</c:v>
                </c:pt>
                <c:pt idx="620" formatCode="General">
                  <c:v>14</c:v>
                </c:pt>
                <c:pt idx="621" formatCode="General">
                  <c:v>17</c:v>
                </c:pt>
                <c:pt idx="622" formatCode="General">
                  <c:v>19</c:v>
                </c:pt>
                <c:pt idx="623" formatCode="General">
                  <c:v>22</c:v>
                </c:pt>
                <c:pt idx="624" formatCode="General">
                  <c:v>23</c:v>
                </c:pt>
                <c:pt idx="625" formatCode="General">
                  <c:v>29</c:v>
                </c:pt>
                <c:pt idx="626" formatCode="General">
                  <c:v>31</c:v>
                </c:pt>
                <c:pt idx="627" formatCode="General">
                  <c:v>28</c:v>
                </c:pt>
                <c:pt idx="628" formatCode="General">
                  <c:v>29</c:v>
                </c:pt>
                <c:pt idx="629" formatCode="General">
                  <c:v>27</c:v>
                </c:pt>
                <c:pt idx="630" formatCode="General">
                  <c:v>25</c:v>
                </c:pt>
                <c:pt idx="631" formatCode="General">
                  <c:v>23</c:v>
                </c:pt>
                <c:pt idx="632" formatCode="General">
                  <c:v>25</c:v>
                </c:pt>
                <c:pt idx="633" formatCode="General">
                  <c:v>23</c:v>
                </c:pt>
                <c:pt idx="634" formatCode="General">
                  <c:v>23</c:v>
                </c:pt>
                <c:pt idx="635" formatCode="General">
                  <c:v>20</c:v>
                </c:pt>
                <c:pt idx="636" formatCode="General">
                  <c:v>21</c:v>
                </c:pt>
                <c:pt idx="637" formatCode="General">
                  <c:v>24</c:v>
                </c:pt>
                <c:pt idx="638" formatCode="General">
                  <c:v>23</c:v>
                </c:pt>
                <c:pt idx="639" formatCode="General">
                  <c:v>19</c:v>
                </c:pt>
                <c:pt idx="640" formatCode="General">
                  <c:v>15</c:v>
                </c:pt>
                <c:pt idx="641" formatCode="General">
                  <c:v>14</c:v>
                </c:pt>
                <c:pt idx="642" formatCode="General">
                  <c:v>14</c:v>
                </c:pt>
                <c:pt idx="643" formatCode="General">
                  <c:v>22</c:v>
                </c:pt>
                <c:pt idx="644" formatCode="General">
                  <c:v>21</c:v>
                </c:pt>
                <c:pt idx="645" formatCode="General">
                  <c:v>17</c:v>
                </c:pt>
                <c:pt idx="646" formatCode="General">
                  <c:v>15</c:v>
                </c:pt>
                <c:pt idx="647" formatCode="General">
                  <c:v>11</c:v>
                </c:pt>
                <c:pt idx="648" formatCode="General">
                  <c:v>10</c:v>
                </c:pt>
                <c:pt idx="649" formatCode="General">
                  <c:v>14</c:v>
                </c:pt>
                <c:pt idx="650" formatCode="General">
                  <c:v>21</c:v>
                </c:pt>
                <c:pt idx="651" formatCode="General">
                  <c:v>20</c:v>
                </c:pt>
                <c:pt idx="652" formatCode="General">
                  <c:v>22</c:v>
                </c:pt>
                <c:pt idx="653" formatCode="General">
                  <c:v>20</c:v>
                </c:pt>
                <c:pt idx="654" formatCode="General">
                  <c:v>16</c:v>
                </c:pt>
                <c:pt idx="655" formatCode="General">
                  <c:v>21</c:v>
                </c:pt>
                <c:pt idx="656" formatCode="General">
                  <c:v>22</c:v>
                </c:pt>
                <c:pt idx="657" formatCode="General">
                  <c:v>27</c:v>
                </c:pt>
                <c:pt idx="658" formatCode="General">
                  <c:v>24</c:v>
                </c:pt>
                <c:pt idx="659" formatCode="General">
                  <c:v>19</c:v>
                </c:pt>
                <c:pt idx="660" formatCode="General">
                  <c:v>15</c:v>
                </c:pt>
                <c:pt idx="661" formatCode="General">
                  <c:v>11</c:v>
                </c:pt>
                <c:pt idx="662" formatCode="General">
                  <c:v>8</c:v>
                </c:pt>
                <c:pt idx="663" formatCode="General">
                  <c:v>7</c:v>
                </c:pt>
                <c:pt idx="664" formatCode="General">
                  <c:v>8</c:v>
                </c:pt>
                <c:pt idx="665" formatCode="General">
                  <c:v>9</c:v>
                </c:pt>
                <c:pt idx="666" formatCode="General">
                  <c:v>12</c:v>
                </c:pt>
                <c:pt idx="667" formatCode="General">
                  <c:v>9</c:v>
                </c:pt>
                <c:pt idx="668" formatCode="General">
                  <c:v>10</c:v>
                </c:pt>
                <c:pt idx="669" formatCode="General">
                  <c:v>12</c:v>
                </c:pt>
                <c:pt idx="670" formatCode="General">
                  <c:v>13</c:v>
                </c:pt>
                <c:pt idx="671" formatCode="General">
                  <c:v>18</c:v>
                </c:pt>
                <c:pt idx="672" formatCode="General">
                  <c:v>16</c:v>
                </c:pt>
                <c:pt idx="673" formatCode="General">
                  <c:v>14</c:v>
                </c:pt>
                <c:pt idx="674" formatCode="General">
                  <c:v>13</c:v>
                </c:pt>
                <c:pt idx="675" formatCode="General">
                  <c:v>14</c:v>
                </c:pt>
                <c:pt idx="676" formatCode="General">
                  <c:v>13</c:v>
                </c:pt>
                <c:pt idx="677" formatCode="General">
                  <c:v>16</c:v>
                </c:pt>
                <c:pt idx="678" formatCode="General">
                  <c:v>14</c:v>
                </c:pt>
                <c:pt idx="679" formatCode="General">
                  <c:v>21</c:v>
                </c:pt>
                <c:pt idx="680" formatCode="General">
                  <c:v>22</c:v>
                </c:pt>
                <c:pt idx="681" formatCode="General">
                  <c:v>19</c:v>
                </c:pt>
                <c:pt idx="682" formatCode="General">
                  <c:v>19</c:v>
                </c:pt>
                <c:pt idx="683" formatCode="General">
                  <c:v>16</c:v>
                </c:pt>
                <c:pt idx="684" formatCode="General">
                  <c:v>17</c:v>
                </c:pt>
                <c:pt idx="685" formatCode="General">
                  <c:v>16</c:v>
                </c:pt>
                <c:pt idx="686" formatCode="General">
                  <c:v>17</c:v>
                </c:pt>
                <c:pt idx="687" formatCode="General">
                  <c:v>13</c:v>
                </c:pt>
                <c:pt idx="688" formatCode="General">
                  <c:v>14</c:v>
                </c:pt>
                <c:pt idx="689" formatCode="General">
                  <c:v>8</c:v>
                </c:pt>
                <c:pt idx="690" formatCode="General">
                  <c:v>5</c:v>
                </c:pt>
                <c:pt idx="691" formatCode="General">
                  <c:v>2</c:v>
                </c:pt>
                <c:pt idx="692" formatCode="General">
                  <c:v>1</c:v>
                </c:pt>
                <c:pt idx="693" formatCode="General">
                  <c:v>11</c:v>
                </c:pt>
                <c:pt idx="694" formatCode="General">
                  <c:v>12</c:v>
                </c:pt>
                <c:pt idx="695" formatCode="General">
                  <c:v>14</c:v>
                </c:pt>
                <c:pt idx="696" formatCode="General">
                  <c:v>13</c:v>
                </c:pt>
                <c:pt idx="697" formatCode="General">
                  <c:v>3</c:v>
                </c:pt>
                <c:pt idx="698" formatCode="General">
                  <c:v>4</c:v>
                </c:pt>
                <c:pt idx="699" formatCode="General">
                  <c:v>2</c:v>
                </c:pt>
                <c:pt idx="700" formatCode="General">
                  <c:v>-1</c:v>
                </c:pt>
                <c:pt idx="701" formatCode="General">
                  <c:v>-4</c:v>
                </c:pt>
                <c:pt idx="702" formatCode="General">
                  <c:v>-3</c:v>
                </c:pt>
                <c:pt idx="703" formatCode="General">
                  <c:v>-1</c:v>
                </c:pt>
                <c:pt idx="704" formatCode="General">
                  <c:v>-2</c:v>
                </c:pt>
                <c:pt idx="705" formatCode="General">
                  <c:v>-1</c:v>
                </c:pt>
                <c:pt idx="706" formatCode="General">
                  <c:v>-1</c:v>
                </c:pt>
                <c:pt idx="707" formatCode="General">
                  <c:v>-4</c:v>
                </c:pt>
                <c:pt idx="708" formatCode="General">
                  <c:v>1</c:v>
                </c:pt>
                <c:pt idx="709" formatCode="General">
                  <c:v>5</c:v>
                </c:pt>
                <c:pt idx="710" formatCode="General">
                  <c:v>2</c:v>
                </c:pt>
                <c:pt idx="711" formatCode="General">
                  <c:v>4</c:v>
                </c:pt>
                <c:pt idx="712" formatCode="General">
                  <c:v>3</c:v>
                </c:pt>
                <c:pt idx="713" formatCode="General">
                  <c:v>-2</c:v>
                </c:pt>
                <c:pt idx="714" formatCode="General">
                  <c:v>-5</c:v>
                </c:pt>
                <c:pt idx="715" formatCode="General">
                  <c:v>-5</c:v>
                </c:pt>
                <c:pt idx="716" formatCode="General">
                  <c:v>-7</c:v>
                </c:pt>
                <c:pt idx="717" formatCode="General">
                  <c:v>-5</c:v>
                </c:pt>
                <c:pt idx="718" formatCode="General">
                  <c:v>-6</c:v>
                </c:pt>
                <c:pt idx="719" formatCode="General">
                  <c:v>-3</c:v>
                </c:pt>
                <c:pt idx="720" formatCode="General">
                  <c:v>-6</c:v>
                </c:pt>
                <c:pt idx="721" formatCode="General">
                  <c:v>-8</c:v>
                </c:pt>
                <c:pt idx="722" formatCode="General">
                  <c:v>-7</c:v>
                </c:pt>
                <c:pt idx="723" formatCode="General">
                  <c:v>-10</c:v>
                </c:pt>
                <c:pt idx="724" formatCode="General">
                  <c:v>-6</c:v>
                </c:pt>
                <c:pt idx="725" formatCode="General">
                  <c:v>-7</c:v>
                </c:pt>
                <c:pt idx="726" formatCode="General">
                  <c:v>-6</c:v>
                </c:pt>
                <c:pt idx="727" formatCode="General">
                  <c:v>-5</c:v>
                </c:pt>
                <c:pt idx="728" formatCode="General">
                  <c:v>-7</c:v>
                </c:pt>
                <c:pt idx="729" formatCode="General">
                  <c:v>-7</c:v>
                </c:pt>
                <c:pt idx="730" formatCode="General">
                  <c:v>-11</c:v>
                </c:pt>
                <c:pt idx="731" formatCode="General">
                  <c:v>-15</c:v>
                </c:pt>
                <c:pt idx="732" formatCode="General">
                  <c:v>-16</c:v>
                </c:pt>
                <c:pt idx="733" formatCode="General">
                  <c:v>-16</c:v>
                </c:pt>
                <c:pt idx="734" formatCode="General">
                  <c:v>-14</c:v>
                </c:pt>
                <c:pt idx="735" formatCode="General">
                  <c:v>-13</c:v>
                </c:pt>
                <c:pt idx="736" formatCode="General">
                  <c:v>-9</c:v>
                </c:pt>
                <c:pt idx="737" formatCode="General">
                  <c:v>-7</c:v>
                </c:pt>
                <c:pt idx="738" formatCode="General">
                  <c:v>-5</c:v>
                </c:pt>
                <c:pt idx="739" formatCode="General">
                  <c:v>-12</c:v>
                </c:pt>
                <c:pt idx="740" formatCode="General">
                  <c:v>-16</c:v>
                </c:pt>
                <c:pt idx="741" formatCode="General">
                  <c:v>-17</c:v>
                </c:pt>
                <c:pt idx="742" formatCode="General">
                  <c:v>-19</c:v>
                </c:pt>
                <c:pt idx="743" formatCode="General">
                  <c:v>-13</c:v>
                </c:pt>
                <c:pt idx="744" formatCode="General">
                  <c:v>-12</c:v>
                </c:pt>
                <c:pt idx="745" formatCode="General">
                  <c:v>-15</c:v>
                </c:pt>
                <c:pt idx="746" formatCode="General">
                  <c:v>-10</c:v>
                </c:pt>
                <c:pt idx="747" formatCode="General">
                  <c:v>-7</c:v>
                </c:pt>
                <c:pt idx="748" formatCode="General">
                  <c:v>-4</c:v>
                </c:pt>
                <c:pt idx="749" formatCode="General">
                  <c:v>-4</c:v>
                </c:pt>
                <c:pt idx="750" formatCode="General">
                  <c:v>-7</c:v>
                </c:pt>
                <c:pt idx="751" formatCode="General">
                  <c:v>-18</c:v>
                </c:pt>
                <c:pt idx="752" formatCode="General">
                  <c:v>-11</c:v>
                </c:pt>
                <c:pt idx="753" formatCode="General">
                  <c:v>-9</c:v>
                </c:pt>
                <c:pt idx="754" formatCode="General">
                  <c:v>-7</c:v>
                </c:pt>
                <c:pt idx="755" formatCode="General">
                  <c:v>-9</c:v>
                </c:pt>
                <c:pt idx="756" formatCode="General">
                  <c:v>-7</c:v>
                </c:pt>
                <c:pt idx="757" formatCode="General">
                  <c:v>-10</c:v>
                </c:pt>
                <c:pt idx="758" formatCode="General">
                  <c:v>-13</c:v>
                </c:pt>
                <c:pt idx="759" formatCode="General">
                  <c:v>-18</c:v>
                </c:pt>
                <c:pt idx="760" formatCode="General">
                  <c:v>-20</c:v>
                </c:pt>
                <c:pt idx="761" formatCode="General">
                  <c:v>-18</c:v>
                </c:pt>
                <c:pt idx="762" formatCode="General">
                  <c:v>-22</c:v>
                </c:pt>
                <c:pt idx="763" formatCode="General">
                  <c:v>-19</c:v>
                </c:pt>
                <c:pt idx="764" formatCode="General">
                  <c:v>-18</c:v>
                </c:pt>
                <c:pt idx="765" formatCode="General">
                  <c:v>-22</c:v>
                </c:pt>
                <c:pt idx="766" formatCode="General">
                  <c:v>-19</c:v>
                </c:pt>
                <c:pt idx="767" formatCode="General">
                  <c:v>-21</c:v>
                </c:pt>
                <c:pt idx="768" formatCode="General">
                  <c:v>-22</c:v>
                </c:pt>
                <c:pt idx="769" formatCode="General">
                  <c:v>-20</c:v>
                </c:pt>
                <c:pt idx="770" formatCode="General">
                  <c:v>-20</c:v>
                </c:pt>
                <c:pt idx="771" formatCode="General">
                  <c:v>-19</c:v>
                </c:pt>
                <c:pt idx="772" formatCode="General">
                  <c:v>-17</c:v>
                </c:pt>
                <c:pt idx="773" formatCode="General">
                  <c:v>-16</c:v>
                </c:pt>
                <c:pt idx="774" formatCode="General">
                  <c:v>-14</c:v>
                </c:pt>
                <c:pt idx="775" formatCode="General">
                  <c:v>-16</c:v>
                </c:pt>
                <c:pt idx="776" formatCode="General">
                  <c:v>-17</c:v>
                </c:pt>
                <c:pt idx="777" formatCode="General">
                  <c:v>-21</c:v>
                </c:pt>
                <c:pt idx="778" formatCode="General">
                  <c:v>-18</c:v>
                </c:pt>
                <c:pt idx="779" formatCode="General">
                  <c:v>-18</c:v>
                </c:pt>
                <c:pt idx="780" formatCode="General">
                  <c:v>-15</c:v>
                </c:pt>
                <c:pt idx="781" formatCode="General">
                  <c:v>-10</c:v>
                </c:pt>
                <c:pt idx="782" formatCode="General">
                  <c:v>-21</c:v>
                </c:pt>
                <c:pt idx="783" formatCode="General">
                  <c:v>-23</c:v>
                </c:pt>
                <c:pt idx="784" formatCode="General">
                  <c:v>-24</c:v>
                </c:pt>
                <c:pt idx="785" formatCode="General">
                  <c:v>-25</c:v>
                </c:pt>
                <c:pt idx="786" formatCode="General">
                  <c:v>-22</c:v>
                </c:pt>
                <c:pt idx="787" formatCode="General">
                  <c:v>-24</c:v>
                </c:pt>
                <c:pt idx="788" formatCode="General">
                  <c:v>-26</c:v>
                </c:pt>
                <c:pt idx="789" formatCode="General">
                  <c:v>-25</c:v>
                </c:pt>
                <c:pt idx="790" formatCode="General">
                  <c:v>-22</c:v>
                </c:pt>
                <c:pt idx="791" formatCode="General">
                  <c:v>-20</c:v>
                </c:pt>
                <c:pt idx="792" formatCode="General">
                  <c:v>-20</c:v>
                </c:pt>
                <c:pt idx="793" formatCode="General">
                  <c:v>-27</c:v>
                </c:pt>
                <c:pt idx="794" formatCode="General">
                  <c:v>-29</c:v>
                </c:pt>
                <c:pt idx="795" formatCode="General">
                  <c:v>-30</c:v>
                </c:pt>
                <c:pt idx="796" formatCode="General">
                  <c:v>-29</c:v>
                </c:pt>
                <c:pt idx="797" formatCode="General">
                  <c:v>-23</c:v>
                </c:pt>
                <c:pt idx="798" formatCode="General">
                  <c:v>-22</c:v>
                </c:pt>
                <c:pt idx="799" formatCode="General">
                  <c:v>-25</c:v>
                </c:pt>
                <c:pt idx="800" formatCode="General">
                  <c:v>-22</c:v>
                </c:pt>
                <c:pt idx="801" formatCode="General">
                  <c:v>-25</c:v>
                </c:pt>
                <c:pt idx="802" formatCode="General">
                  <c:v>-26</c:v>
                </c:pt>
                <c:pt idx="803" formatCode="General">
                  <c:v>3</c:v>
                </c:pt>
                <c:pt idx="804" formatCode="General">
                  <c:v>-28</c:v>
                </c:pt>
                <c:pt idx="805" formatCode="General">
                  <c:v>-24</c:v>
                </c:pt>
                <c:pt idx="806" formatCode="General">
                  <c:v>-25</c:v>
                </c:pt>
                <c:pt idx="807" formatCode="General">
                  <c:v>-28</c:v>
                </c:pt>
                <c:pt idx="808" formatCode="General">
                  <c:v>-19</c:v>
                </c:pt>
                <c:pt idx="809" formatCode="General">
                  <c:v>-20</c:v>
                </c:pt>
                <c:pt idx="810" formatCode="General">
                  <c:v>-15</c:v>
                </c:pt>
                <c:pt idx="811" formatCode="General">
                  <c:v>-16</c:v>
                </c:pt>
                <c:pt idx="812" formatCode="General">
                  <c:v>-22</c:v>
                </c:pt>
                <c:pt idx="813" formatCode="General">
                  <c:v>-21</c:v>
                </c:pt>
                <c:pt idx="814" formatCode="General">
                  <c:v>-26</c:v>
                </c:pt>
                <c:pt idx="815" formatCode="General">
                  <c:v>-28</c:v>
                </c:pt>
                <c:pt idx="816" formatCode="General">
                  <c:v>-27</c:v>
                </c:pt>
                <c:pt idx="817" formatCode="General">
                  <c:v>-30</c:v>
                </c:pt>
                <c:pt idx="818" formatCode="General">
                  <c:v>-26</c:v>
                </c:pt>
                <c:pt idx="819" formatCode="General">
                  <c:v>-30</c:v>
                </c:pt>
                <c:pt idx="820" formatCode="General">
                  <c:v>-28</c:v>
                </c:pt>
                <c:pt idx="821" formatCode="General">
                  <c:v>-28</c:v>
                </c:pt>
                <c:pt idx="823" formatCode="General">
                  <c:v>-22</c:v>
                </c:pt>
                <c:pt idx="824" formatCode="General">
                  <c:v>-16</c:v>
                </c:pt>
                <c:pt idx="825" formatCode="General">
                  <c:v>-15</c:v>
                </c:pt>
                <c:pt idx="826" formatCode="General">
                  <c:v>-16</c:v>
                </c:pt>
                <c:pt idx="827" formatCode="General">
                  <c:v>-15</c:v>
                </c:pt>
                <c:pt idx="828" formatCode="General">
                  <c:v>-20</c:v>
                </c:pt>
                <c:pt idx="829" formatCode="General">
                  <c:v>-21</c:v>
                </c:pt>
                <c:pt idx="830" formatCode="General">
                  <c:v>-25</c:v>
                </c:pt>
                <c:pt idx="831" formatCode="General">
                  <c:v>-25</c:v>
                </c:pt>
                <c:pt idx="832" formatCode="General">
                  <c:v>-22</c:v>
                </c:pt>
                <c:pt idx="833" formatCode="General">
                  <c:v>-20</c:v>
                </c:pt>
                <c:pt idx="834" formatCode="General">
                  <c:v>-20</c:v>
                </c:pt>
                <c:pt idx="835" formatCode="General">
                  <c:v>-23</c:v>
                </c:pt>
                <c:pt idx="836" formatCode="General">
                  <c:v>-23</c:v>
                </c:pt>
                <c:pt idx="837" formatCode="General">
                  <c:v>-20</c:v>
                </c:pt>
                <c:pt idx="838" formatCode="General">
                  <c:v>-15</c:v>
                </c:pt>
                <c:pt idx="839" formatCode="General">
                  <c:v>-14</c:v>
                </c:pt>
                <c:pt idx="840" formatCode="General">
                  <c:v>-15</c:v>
                </c:pt>
                <c:pt idx="841" formatCode="General">
                  <c:v>-20</c:v>
                </c:pt>
                <c:pt idx="842" formatCode="General">
                  <c:v>-22</c:v>
                </c:pt>
                <c:pt idx="843" formatCode="General">
                  <c:v>-19</c:v>
                </c:pt>
                <c:pt idx="844" formatCode="General">
                  <c:v>-19</c:v>
                </c:pt>
                <c:pt idx="845" formatCode="General">
                  <c:v>-18</c:v>
                </c:pt>
                <c:pt idx="846" formatCode="General">
                  <c:v>-20</c:v>
                </c:pt>
                <c:pt idx="847" formatCode="General">
                  <c:v>-22</c:v>
                </c:pt>
                <c:pt idx="848" formatCode="General">
                  <c:v>-18</c:v>
                </c:pt>
                <c:pt idx="849" formatCode="General">
                  <c:v>-18</c:v>
                </c:pt>
                <c:pt idx="850" formatCode="General">
                  <c:v>-17</c:v>
                </c:pt>
                <c:pt idx="851" formatCode="General">
                  <c:v>-12</c:v>
                </c:pt>
                <c:pt idx="852" formatCode="General">
                  <c:v>-17</c:v>
                </c:pt>
                <c:pt idx="853" formatCode="General">
                  <c:v>-19</c:v>
                </c:pt>
                <c:pt idx="854" formatCode="General">
                  <c:v>-16</c:v>
                </c:pt>
                <c:pt idx="855" formatCode="General">
                  <c:v>-20</c:v>
                </c:pt>
                <c:pt idx="856" formatCode="General">
                  <c:v>-18</c:v>
                </c:pt>
                <c:pt idx="857" formatCode="General">
                  <c:v>-20</c:v>
                </c:pt>
                <c:pt idx="858" formatCode="General">
                  <c:v>-25</c:v>
                </c:pt>
                <c:pt idx="859" formatCode="General">
                  <c:v>-28</c:v>
                </c:pt>
                <c:pt idx="860" formatCode="General">
                  <c:v>-30</c:v>
                </c:pt>
                <c:pt idx="861" formatCode="General">
                  <c:v>-26</c:v>
                </c:pt>
                <c:pt idx="862" formatCode="General">
                  <c:v>-26</c:v>
                </c:pt>
                <c:pt idx="863" formatCode="General">
                  <c:v>-24</c:v>
                </c:pt>
                <c:pt idx="864" formatCode="General">
                  <c:v>-24</c:v>
                </c:pt>
                <c:pt idx="865" formatCode="General">
                  <c:v>-31</c:v>
                </c:pt>
                <c:pt idx="866" formatCode="General">
                  <c:v>-28</c:v>
                </c:pt>
                <c:pt idx="867" formatCode="General">
                  <c:v>-25</c:v>
                </c:pt>
                <c:pt idx="868" formatCode="General">
                  <c:v>-24</c:v>
                </c:pt>
                <c:pt idx="869" formatCode="General">
                  <c:v>-24</c:v>
                </c:pt>
                <c:pt idx="870" formatCode="General">
                  <c:v>-30</c:v>
                </c:pt>
                <c:pt idx="871" formatCode="General">
                  <c:v>-26</c:v>
                </c:pt>
                <c:pt idx="872" formatCode="General">
                  <c:v>-24</c:v>
                </c:pt>
                <c:pt idx="873" formatCode="General">
                  <c:v>-21</c:v>
                </c:pt>
                <c:pt idx="874" formatCode="General">
                  <c:v>-12</c:v>
                </c:pt>
                <c:pt idx="875" formatCode="General">
                  <c:v>-13</c:v>
                </c:pt>
                <c:pt idx="876" formatCode="General">
                  <c:v>-13</c:v>
                </c:pt>
                <c:pt idx="877" formatCode="General">
                  <c:v>-18</c:v>
                </c:pt>
                <c:pt idx="878" formatCode="General">
                  <c:v>-20</c:v>
                </c:pt>
                <c:pt idx="879" formatCode="General">
                  <c:v>-24</c:v>
                </c:pt>
                <c:pt idx="880" formatCode="General">
                  <c:v>-25</c:v>
                </c:pt>
                <c:pt idx="881" formatCode="General">
                  <c:v>-20</c:v>
                </c:pt>
                <c:pt idx="882" formatCode="General">
                  <c:v>-21</c:v>
                </c:pt>
                <c:pt idx="883" formatCode="General">
                  <c:v>-20</c:v>
                </c:pt>
                <c:pt idx="884" formatCode="General">
                  <c:v>-24</c:v>
                </c:pt>
                <c:pt idx="885" formatCode="General">
                  <c:v>-30</c:v>
                </c:pt>
                <c:pt idx="886" formatCode="General">
                  <c:v>-27</c:v>
                </c:pt>
                <c:pt idx="887" formatCode="General">
                  <c:v>-26</c:v>
                </c:pt>
                <c:pt idx="888" formatCode="General">
                  <c:v>-19</c:v>
                </c:pt>
                <c:pt idx="889" formatCode="General">
                  <c:v>-18</c:v>
                </c:pt>
                <c:pt idx="890" formatCode="General">
                  <c:v>-21</c:v>
                </c:pt>
                <c:pt idx="891" formatCode="General">
                  <c:v>-21</c:v>
                </c:pt>
                <c:pt idx="892" formatCode="General">
                  <c:v>-28</c:v>
                </c:pt>
                <c:pt idx="893" formatCode="General">
                  <c:v>-24</c:v>
                </c:pt>
                <c:pt idx="894" formatCode="General">
                  <c:v>-24</c:v>
                </c:pt>
                <c:pt idx="895" formatCode="General">
                  <c:v>-26</c:v>
                </c:pt>
                <c:pt idx="896" formatCode="General">
                  <c:v>-27</c:v>
                </c:pt>
                <c:pt idx="897" formatCode="General">
                  <c:v>-34</c:v>
                </c:pt>
                <c:pt idx="898" formatCode="General">
                  <c:v>-33</c:v>
                </c:pt>
                <c:pt idx="899" formatCode="General">
                  <c:v>-34</c:v>
                </c:pt>
                <c:pt idx="900" formatCode="General">
                  <c:v>-33</c:v>
                </c:pt>
                <c:pt idx="901" formatCode="General">
                  <c:v>-34</c:v>
                </c:pt>
                <c:pt idx="902" formatCode="General">
                  <c:v>-31</c:v>
                </c:pt>
                <c:pt idx="903" formatCode="General">
                  <c:v>-30</c:v>
                </c:pt>
                <c:pt idx="904" formatCode="General">
                  <c:v>-31</c:v>
                </c:pt>
                <c:pt idx="905" formatCode="General">
                  <c:v>-33</c:v>
                </c:pt>
                <c:pt idx="906" formatCode="General">
                  <c:v>-35</c:v>
                </c:pt>
                <c:pt idx="907" formatCode="General">
                  <c:v>-38</c:v>
                </c:pt>
                <c:pt idx="908" formatCode="General">
                  <c:v>-39</c:v>
                </c:pt>
                <c:pt idx="909" formatCode="General">
                  <c:v>-34</c:v>
                </c:pt>
                <c:pt idx="910" formatCode="General">
                  <c:v>-37</c:v>
                </c:pt>
                <c:pt idx="911" formatCode="General">
                  <c:v>-38</c:v>
                </c:pt>
                <c:pt idx="912" formatCode="General">
                  <c:v>-37</c:v>
                </c:pt>
                <c:pt idx="913" formatCode="General">
                  <c:v>-40</c:v>
                </c:pt>
                <c:pt idx="914" formatCode="General">
                  <c:v>-37</c:v>
                </c:pt>
                <c:pt idx="915" formatCode="General">
                  <c:v>-37</c:v>
                </c:pt>
                <c:pt idx="916" formatCode="General">
                  <c:v>-39</c:v>
                </c:pt>
                <c:pt idx="917" formatCode="General">
                  <c:v>-45</c:v>
                </c:pt>
                <c:pt idx="918" formatCode="General">
                  <c:v>-44</c:v>
                </c:pt>
                <c:pt idx="919" formatCode="General">
                  <c:v>-42</c:v>
                </c:pt>
                <c:pt idx="920" formatCode="General">
                  <c:v>-43</c:v>
                </c:pt>
                <c:pt idx="921" formatCode="General">
                  <c:v>-41</c:v>
                </c:pt>
                <c:pt idx="922" formatCode="General">
                  <c:v>-40</c:v>
                </c:pt>
                <c:pt idx="923" formatCode="General">
                  <c:v>-40</c:v>
                </c:pt>
                <c:pt idx="924" formatCode="General">
                  <c:v>-39</c:v>
                </c:pt>
                <c:pt idx="925" formatCode="General">
                  <c:v>-43</c:v>
                </c:pt>
                <c:pt idx="926" formatCode="General">
                  <c:v>-43</c:v>
                </c:pt>
                <c:pt idx="927" formatCode="General">
                  <c:v>-41</c:v>
                </c:pt>
                <c:pt idx="928" formatCode="General">
                  <c:v>-37</c:v>
                </c:pt>
                <c:pt idx="929" formatCode="General">
                  <c:v>-36</c:v>
                </c:pt>
                <c:pt idx="930" formatCode="General">
                  <c:v>-34</c:v>
                </c:pt>
                <c:pt idx="931" formatCode="General">
                  <c:v>-38</c:v>
                </c:pt>
                <c:pt idx="932" formatCode="General">
                  <c:v>-40</c:v>
                </c:pt>
                <c:pt idx="933" formatCode="General">
                  <c:v>-39</c:v>
                </c:pt>
                <c:pt idx="934" formatCode="General">
                  <c:v>-42</c:v>
                </c:pt>
                <c:pt idx="935" formatCode="General">
                  <c:v>-39</c:v>
                </c:pt>
                <c:pt idx="936" formatCode="General">
                  <c:v>-37</c:v>
                </c:pt>
                <c:pt idx="937" formatCode="General">
                  <c:v>-31</c:v>
                </c:pt>
                <c:pt idx="938" formatCode="General">
                  <c:v>-30</c:v>
                </c:pt>
                <c:pt idx="939" formatCode="General">
                  <c:v>-28</c:v>
                </c:pt>
                <c:pt idx="940" formatCode="General">
                  <c:v>-35</c:v>
                </c:pt>
                <c:pt idx="941" formatCode="General">
                  <c:v>-42</c:v>
                </c:pt>
                <c:pt idx="942" formatCode="General">
                  <c:v>-45</c:v>
                </c:pt>
                <c:pt idx="943" formatCode="General">
                  <c:v>-45</c:v>
                </c:pt>
                <c:pt idx="944" formatCode="General">
                  <c:v>-42</c:v>
                </c:pt>
                <c:pt idx="945" formatCode="General">
                  <c:v>-44</c:v>
                </c:pt>
                <c:pt idx="946" formatCode="General">
                  <c:v>-42</c:v>
                </c:pt>
                <c:pt idx="947" formatCode="General">
                  <c:v>-42</c:v>
                </c:pt>
                <c:pt idx="948" formatCode="General">
                  <c:v>-42</c:v>
                </c:pt>
                <c:pt idx="949" formatCode="General">
                  <c:v>-35</c:v>
                </c:pt>
                <c:pt idx="950" formatCode="General">
                  <c:v>-35</c:v>
                </c:pt>
                <c:pt idx="951" formatCode="General">
                  <c:v>-32</c:v>
                </c:pt>
                <c:pt idx="952" formatCode="General">
                  <c:v>-33</c:v>
                </c:pt>
                <c:pt idx="953" formatCode="General">
                  <c:v>-35</c:v>
                </c:pt>
                <c:pt idx="954" formatCode="General">
                  <c:v>-35</c:v>
                </c:pt>
                <c:pt idx="955" formatCode="General">
                  <c:v>-40</c:v>
                </c:pt>
                <c:pt idx="956" formatCode="General">
                  <c:v>-42</c:v>
                </c:pt>
                <c:pt idx="957" formatCode="General">
                  <c:v>-43</c:v>
                </c:pt>
                <c:pt idx="958" formatCode="General">
                  <c:v>-48</c:v>
                </c:pt>
                <c:pt idx="959" formatCode="General">
                  <c:v>-51</c:v>
                </c:pt>
                <c:pt idx="960" formatCode="General">
                  <c:v>-50</c:v>
                </c:pt>
                <c:pt idx="961" formatCode="General">
                  <c:v>-50</c:v>
                </c:pt>
                <c:pt idx="962" formatCode="General">
                  <c:v>-47</c:v>
                </c:pt>
                <c:pt idx="963" formatCode="General">
                  <c:v>-48</c:v>
                </c:pt>
                <c:pt idx="964" formatCode="General">
                  <c:v>-47</c:v>
                </c:pt>
                <c:pt idx="965" formatCode="General">
                  <c:v>-47</c:v>
                </c:pt>
                <c:pt idx="966" formatCode="General">
                  <c:v>-46</c:v>
                </c:pt>
                <c:pt idx="967" formatCode="General">
                  <c:v>-44</c:v>
                </c:pt>
                <c:pt idx="968" formatCode="General">
                  <c:v>-42</c:v>
                </c:pt>
                <c:pt idx="969" formatCode="General">
                  <c:v>-43</c:v>
                </c:pt>
                <c:pt idx="970" formatCode="General">
                  <c:v>-44</c:v>
                </c:pt>
                <c:pt idx="971" formatCode="General">
                  <c:v>-45</c:v>
                </c:pt>
                <c:pt idx="972" formatCode="General">
                  <c:v>-46</c:v>
                </c:pt>
                <c:pt idx="973" formatCode="General">
                  <c:v>-45</c:v>
                </c:pt>
                <c:pt idx="974" formatCode="General">
                  <c:v>-48</c:v>
                </c:pt>
                <c:pt idx="975" formatCode="General">
                  <c:v>-47</c:v>
                </c:pt>
                <c:pt idx="976" formatCode="General">
                  <c:v>-44</c:v>
                </c:pt>
                <c:pt idx="977" formatCode="General">
                  <c:v>-44</c:v>
                </c:pt>
                <c:pt idx="978" formatCode="General">
                  <c:v>-40</c:v>
                </c:pt>
                <c:pt idx="979" formatCode="General">
                  <c:v>-41</c:v>
                </c:pt>
                <c:pt idx="980" formatCode="General">
                  <c:v>-38</c:v>
                </c:pt>
                <c:pt idx="981" formatCode="General">
                  <c:v>-41</c:v>
                </c:pt>
                <c:pt idx="982" formatCode="General">
                  <c:v>-41</c:v>
                </c:pt>
                <c:pt idx="983" formatCode="General">
                  <c:v>-44</c:v>
                </c:pt>
                <c:pt idx="984" formatCode="General">
                  <c:v>-50</c:v>
                </c:pt>
                <c:pt idx="985" formatCode="General">
                  <c:v>-48</c:v>
                </c:pt>
                <c:pt idx="986" formatCode="General">
                  <c:v>-46</c:v>
                </c:pt>
                <c:pt idx="987" formatCode="General">
                  <c:v>-46</c:v>
                </c:pt>
                <c:pt idx="988" formatCode="General">
                  <c:v>-45</c:v>
                </c:pt>
                <c:pt idx="989" formatCode="General">
                  <c:v>-45</c:v>
                </c:pt>
                <c:pt idx="990" formatCode="General">
                  <c:v>-47</c:v>
                </c:pt>
                <c:pt idx="991" formatCode="General">
                  <c:v>-46</c:v>
                </c:pt>
                <c:pt idx="992" formatCode="General">
                  <c:v>-46</c:v>
                </c:pt>
                <c:pt idx="993" formatCode="General">
                  <c:v>-51</c:v>
                </c:pt>
                <c:pt idx="994" formatCode="General">
                  <c:v>-47</c:v>
                </c:pt>
                <c:pt idx="995" formatCode="General">
                  <c:v>-45</c:v>
                </c:pt>
                <c:pt idx="996" formatCode="General">
                  <c:v>-44</c:v>
                </c:pt>
                <c:pt idx="997" formatCode="General">
                  <c:v>-44</c:v>
                </c:pt>
                <c:pt idx="998" formatCode="General">
                  <c:v>-46</c:v>
                </c:pt>
                <c:pt idx="999" formatCode="General">
                  <c:v>-49</c:v>
                </c:pt>
                <c:pt idx="1000" formatCode="General">
                  <c:v>-47</c:v>
                </c:pt>
                <c:pt idx="1001" formatCode="General">
                  <c:v>-45</c:v>
                </c:pt>
                <c:pt idx="1002" formatCode="General">
                  <c:v>-46</c:v>
                </c:pt>
                <c:pt idx="1003" formatCode="General">
                  <c:v>-45</c:v>
                </c:pt>
                <c:pt idx="1004" formatCode="General">
                  <c:v>-48</c:v>
                </c:pt>
                <c:pt idx="1005" formatCode="General">
                  <c:v>-50</c:v>
                </c:pt>
                <c:pt idx="1006" formatCode="General">
                  <c:v>-46</c:v>
                </c:pt>
                <c:pt idx="1007" formatCode="General">
                  <c:v>-48</c:v>
                </c:pt>
                <c:pt idx="1008" formatCode="General">
                  <c:v>-47</c:v>
                </c:pt>
                <c:pt idx="1009" formatCode="General">
                  <c:v>-44</c:v>
                </c:pt>
                <c:pt idx="1010" formatCode="General">
                  <c:v>-48</c:v>
                </c:pt>
                <c:pt idx="1011" formatCode="General">
                  <c:v>-45</c:v>
                </c:pt>
                <c:pt idx="1012" formatCode="General">
                  <c:v>-44</c:v>
                </c:pt>
                <c:pt idx="1013" formatCode="General">
                  <c:v>-48</c:v>
                </c:pt>
                <c:pt idx="1014" formatCode="General">
                  <c:v>-46</c:v>
                </c:pt>
                <c:pt idx="1015" formatCode="General">
                  <c:v>-45</c:v>
                </c:pt>
                <c:pt idx="1016" formatCode="General">
                  <c:v>-45</c:v>
                </c:pt>
                <c:pt idx="1017" formatCode="General">
                  <c:v>-40</c:v>
                </c:pt>
                <c:pt idx="1018" formatCode="General">
                  <c:v>-38</c:v>
                </c:pt>
                <c:pt idx="1019" formatCode="General">
                  <c:v>-37</c:v>
                </c:pt>
                <c:pt idx="1020" formatCode="General">
                  <c:v>-33</c:v>
                </c:pt>
                <c:pt idx="1021" formatCode="General">
                  <c:v>-34</c:v>
                </c:pt>
                <c:pt idx="1022" formatCode="General">
                  <c:v>-28</c:v>
                </c:pt>
                <c:pt idx="1023" formatCode="General">
                  <c:v>-30</c:v>
                </c:pt>
                <c:pt idx="1024" formatCode="General">
                  <c:v>-30</c:v>
                </c:pt>
                <c:pt idx="1025" formatCode="General">
                  <c:v>-35</c:v>
                </c:pt>
                <c:pt idx="1026" formatCode="General">
                  <c:v>-38</c:v>
                </c:pt>
                <c:pt idx="1027" formatCode="General">
                  <c:v>-36</c:v>
                </c:pt>
                <c:pt idx="1028" formatCode="General">
                  <c:v>-36</c:v>
                </c:pt>
                <c:pt idx="1029" formatCode="General">
                  <c:v>-33</c:v>
                </c:pt>
                <c:pt idx="1030" formatCode="General">
                  <c:v>-33</c:v>
                </c:pt>
                <c:pt idx="1031" formatCode="General">
                  <c:v>-36</c:v>
                </c:pt>
                <c:pt idx="1032" formatCode="General">
                  <c:v>-37</c:v>
                </c:pt>
                <c:pt idx="1033" formatCode="General">
                  <c:v>-39</c:v>
                </c:pt>
                <c:pt idx="1034" formatCode="General">
                  <c:v>-38</c:v>
                </c:pt>
                <c:pt idx="1035" formatCode="General">
                  <c:v>-37</c:v>
                </c:pt>
                <c:pt idx="1036" formatCode="General">
                  <c:v>-35</c:v>
                </c:pt>
                <c:pt idx="1037" formatCode="General">
                  <c:v>-32</c:v>
                </c:pt>
                <c:pt idx="1038" formatCode="General">
                  <c:v>-35</c:v>
                </c:pt>
                <c:pt idx="1039" formatCode="General">
                  <c:v>-37</c:v>
                </c:pt>
                <c:pt idx="1040" formatCode="General">
                  <c:v>-33</c:v>
                </c:pt>
                <c:pt idx="1041" formatCode="General">
                  <c:v>-34</c:v>
                </c:pt>
                <c:pt idx="1042" formatCode="General">
                  <c:v>-31</c:v>
                </c:pt>
                <c:pt idx="1043" formatCode="General">
                  <c:v>-26</c:v>
                </c:pt>
                <c:pt idx="1044" formatCode="General">
                  <c:v>-29</c:v>
                </c:pt>
                <c:pt idx="1045" formatCode="General">
                  <c:v>-52</c:v>
                </c:pt>
                <c:pt idx="1046" formatCode="General">
                  <c:v>-53</c:v>
                </c:pt>
                <c:pt idx="1047" formatCode="General">
                  <c:v>-38</c:v>
                </c:pt>
                <c:pt idx="1048" formatCode="General">
                  <c:v>-38</c:v>
                </c:pt>
                <c:pt idx="1049" formatCode="General">
                  <c:v>-39</c:v>
                </c:pt>
                <c:pt idx="1050" formatCode="General">
                  <c:v>-38</c:v>
                </c:pt>
                <c:pt idx="1051" formatCode="General">
                  <c:v>-35</c:v>
                </c:pt>
                <c:pt idx="1052" formatCode="General">
                  <c:v>-38</c:v>
                </c:pt>
                <c:pt idx="1053" formatCode="General">
                  <c:v>-37</c:v>
                </c:pt>
                <c:pt idx="1054" formatCode="General">
                  <c:v>-38</c:v>
                </c:pt>
                <c:pt idx="1055" formatCode="General">
                  <c:v>-40</c:v>
                </c:pt>
                <c:pt idx="1056" formatCode="General">
                  <c:v>-40</c:v>
                </c:pt>
                <c:pt idx="1057" formatCode="0">
                  <c:v>-39.53</c:v>
                </c:pt>
                <c:pt idx="1058" formatCode="General">
                  <c:v>-41</c:v>
                </c:pt>
                <c:pt idx="1059" formatCode="General">
                  <c:v>-42</c:v>
                </c:pt>
                <c:pt idx="1060" formatCode="General">
                  <c:v>-42</c:v>
                </c:pt>
                <c:pt idx="1061" formatCode="General">
                  <c:v>-41</c:v>
                </c:pt>
                <c:pt idx="1062" formatCode="General">
                  <c:v>-41</c:v>
                </c:pt>
                <c:pt idx="1063" formatCode="0">
                  <c:v>-40.433000000000007</c:v>
                </c:pt>
                <c:pt idx="1064" formatCode="General">
                  <c:v>-43</c:v>
                </c:pt>
                <c:pt idx="1065" formatCode="General">
                  <c:v>-43</c:v>
                </c:pt>
                <c:pt idx="1066" formatCode="General">
                  <c:v>-44</c:v>
                </c:pt>
                <c:pt idx="1067" formatCode="General">
                  <c:v>-41</c:v>
                </c:pt>
                <c:pt idx="1068" formatCode="General">
                  <c:v>-36</c:v>
                </c:pt>
                <c:pt idx="1069" formatCode="General">
                  <c:v>-31</c:v>
                </c:pt>
                <c:pt idx="1070" formatCode="General">
                  <c:v>-27</c:v>
                </c:pt>
                <c:pt idx="1071" formatCode="General">
                  <c:v>-26</c:v>
                </c:pt>
                <c:pt idx="1072" formatCode="General">
                  <c:v>-28</c:v>
                </c:pt>
                <c:pt idx="1073" formatCode="General">
                  <c:v>-27</c:v>
                </c:pt>
                <c:pt idx="1074" formatCode="General">
                  <c:v>-29</c:v>
                </c:pt>
                <c:pt idx="1075" formatCode="General">
                  <c:v>-26</c:v>
                </c:pt>
                <c:pt idx="1076" formatCode="General">
                  <c:v>-27</c:v>
                </c:pt>
                <c:pt idx="1077" formatCode="General">
                  <c:v>-27</c:v>
                </c:pt>
                <c:pt idx="1078" formatCode="General">
                  <c:v>-25</c:v>
                </c:pt>
                <c:pt idx="1079" formatCode="General">
                  <c:v>-24</c:v>
                </c:pt>
                <c:pt idx="1080" formatCode="General">
                  <c:v>-25</c:v>
                </c:pt>
                <c:pt idx="1081" formatCode="General">
                  <c:v>-28</c:v>
                </c:pt>
                <c:pt idx="1082" formatCode="0">
                  <c:v>-23.276</c:v>
                </c:pt>
                <c:pt idx="1083" formatCode="General">
                  <c:v>-21</c:v>
                </c:pt>
                <c:pt idx="1084" formatCode="General">
                  <c:v>-21</c:v>
                </c:pt>
                <c:pt idx="1085" formatCode="General">
                  <c:v>-17</c:v>
                </c:pt>
                <c:pt idx="1086" formatCode="General">
                  <c:v>-21</c:v>
                </c:pt>
              </c:numCache>
            </c:numRef>
          </c:val>
          <c:smooth val="0"/>
        </c:ser>
        <c:ser>
          <c:idx val="15"/>
          <c:order val="2"/>
          <c:tx>
            <c:strRef>
              <c:f>'CCI by Groups Data'!$AC$2</c:f>
              <c:strCache>
                <c:ptCount val="1"/>
                <c:pt idx="0">
                  <c:v>Some College+</c:v>
                </c:pt>
              </c:strCache>
            </c:strRef>
          </c:tx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Data'!$AC$3:$AC$1089</c:f>
              <c:numCache>
                <c:formatCode>0.0</c:formatCode>
                <c:ptCount val="1087"/>
                <c:pt idx="0">
                  <c:v>-38.1</c:v>
                </c:pt>
                <c:pt idx="1">
                  <c:v>-38.700000000000003</c:v>
                </c:pt>
                <c:pt idx="2">
                  <c:v>-39.5</c:v>
                </c:pt>
                <c:pt idx="3">
                  <c:v>-39.700000000000003</c:v>
                </c:pt>
                <c:pt idx="4">
                  <c:v>-37.299999999999997</c:v>
                </c:pt>
                <c:pt idx="5">
                  <c:v>-31.6</c:v>
                </c:pt>
                <c:pt idx="6">
                  <c:v>-31.4</c:v>
                </c:pt>
                <c:pt idx="7">
                  <c:v>-37.4</c:v>
                </c:pt>
                <c:pt idx="8" formatCode="0">
                  <c:v>-39</c:v>
                </c:pt>
                <c:pt idx="9" formatCode="0">
                  <c:v>-36</c:v>
                </c:pt>
                <c:pt idx="10" formatCode="0">
                  <c:v>-40</c:v>
                </c:pt>
                <c:pt idx="11" formatCode="0">
                  <c:v>-32</c:v>
                </c:pt>
                <c:pt idx="12" formatCode="General">
                  <c:v>-32</c:v>
                </c:pt>
                <c:pt idx="13" formatCode="0">
                  <c:v>-37</c:v>
                </c:pt>
                <c:pt idx="14" formatCode="0">
                  <c:v>-36</c:v>
                </c:pt>
                <c:pt idx="15" formatCode="0">
                  <c:v>-35</c:v>
                </c:pt>
                <c:pt idx="16" formatCode="General">
                  <c:v>-35</c:v>
                </c:pt>
                <c:pt idx="17" formatCode="General">
                  <c:v>-37</c:v>
                </c:pt>
                <c:pt idx="18" formatCode="General">
                  <c:v>-34</c:v>
                </c:pt>
                <c:pt idx="19" formatCode="General">
                  <c:v>-34</c:v>
                </c:pt>
                <c:pt idx="20" formatCode="General">
                  <c:v>-34</c:v>
                </c:pt>
                <c:pt idx="21" formatCode="General">
                  <c:v>-35</c:v>
                </c:pt>
                <c:pt idx="22" formatCode="General">
                  <c:v>-36</c:v>
                </c:pt>
                <c:pt idx="23" formatCode="General">
                  <c:v>-37</c:v>
                </c:pt>
                <c:pt idx="24" formatCode="General">
                  <c:v>-36</c:v>
                </c:pt>
                <c:pt idx="25" formatCode="General">
                  <c:v>-31</c:v>
                </c:pt>
                <c:pt idx="26" formatCode="General">
                  <c:v>-34</c:v>
                </c:pt>
                <c:pt idx="27" formatCode="General">
                  <c:v>-32</c:v>
                </c:pt>
                <c:pt idx="28" formatCode="General">
                  <c:v>-37</c:v>
                </c:pt>
                <c:pt idx="29" formatCode="General">
                  <c:v>-35</c:v>
                </c:pt>
                <c:pt idx="30" formatCode="0">
                  <c:v>-31</c:v>
                </c:pt>
                <c:pt idx="31" formatCode="General">
                  <c:v>-34</c:v>
                </c:pt>
                <c:pt idx="32" formatCode="General">
                  <c:v>-32</c:v>
                </c:pt>
                <c:pt idx="33" formatCode="General">
                  <c:v>-31</c:v>
                </c:pt>
                <c:pt idx="34" formatCode="General">
                  <c:v>-33</c:v>
                </c:pt>
                <c:pt idx="35" formatCode="General">
                  <c:v>-36</c:v>
                </c:pt>
                <c:pt idx="36" formatCode="General">
                  <c:v>-39</c:v>
                </c:pt>
                <c:pt idx="37" formatCode="General">
                  <c:v>-39</c:v>
                </c:pt>
                <c:pt idx="38" formatCode="General">
                  <c:v>-37</c:v>
                </c:pt>
                <c:pt idx="39" formatCode="General">
                  <c:v>-36</c:v>
                </c:pt>
                <c:pt idx="40" formatCode="General">
                  <c:v>-34</c:v>
                </c:pt>
                <c:pt idx="41" formatCode="General">
                  <c:v>-36</c:v>
                </c:pt>
                <c:pt idx="42" formatCode="General">
                  <c:v>-39</c:v>
                </c:pt>
                <c:pt idx="43" formatCode="General">
                  <c:v>-36</c:v>
                </c:pt>
                <c:pt idx="44" formatCode="General">
                  <c:v>-36</c:v>
                </c:pt>
                <c:pt idx="45" formatCode="General">
                  <c:v>-34</c:v>
                </c:pt>
                <c:pt idx="46" formatCode="General">
                  <c:v>-32</c:v>
                </c:pt>
                <c:pt idx="47" formatCode="General">
                  <c:v>-35</c:v>
                </c:pt>
                <c:pt idx="48" formatCode="General">
                  <c:v>-36</c:v>
                </c:pt>
                <c:pt idx="49" formatCode="General">
                  <c:v>-38</c:v>
                </c:pt>
                <c:pt idx="50" formatCode="General">
                  <c:v>-41</c:v>
                </c:pt>
                <c:pt idx="51" formatCode="General">
                  <c:v>-39</c:v>
                </c:pt>
                <c:pt idx="52" formatCode="General">
                  <c:v>-37</c:v>
                </c:pt>
                <c:pt idx="53" formatCode="General">
                  <c:v>-40</c:v>
                </c:pt>
                <c:pt idx="54" formatCode="General">
                  <c:v>-39</c:v>
                </c:pt>
                <c:pt idx="55" formatCode="General">
                  <c:v>-37</c:v>
                </c:pt>
                <c:pt idx="56" formatCode="General">
                  <c:v>-41</c:v>
                </c:pt>
                <c:pt idx="57" formatCode="General">
                  <c:v>-39</c:v>
                </c:pt>
                <c:pt idx="58" formatCode="General">
                  <c:v>-40</c:v>
                </c:pt>
                <c:pt idx="59" formatCode="General">
                  <c:v>-39</c:v>
                </c:pt>
                <c:pt idx="60" formatCode="General">
                  <c:v>-37</c:v>
                </c:pt>
                <c:pt idx="61" formatCode="General">
                  <c:v>-39</c:v>
                </c:pt>
                <c:pt idx="62" formatCode="General">
                  <c:v>-34</c:v>
                </c:pt>
                <c:pt idx="63" formatCode="General">
                  <c:v>-39</c:v>
                </c:pt>
                <c:pt idx="64" formatCode="General">
                  <c:v>-38</c:v>
                </c:pt>
                <c:pt idx="65" formatCode="General">
                  <c:v>-33</c:v>
                </c:pt>
                <c:pt idx="66" formatCode="General">
                  <c:v>-34</c:v>
                </c:pt>
                <c:pt idx="67" formatCode="General">
                  <c:v>-34</c:v>
                </c:pt>
                <c:pt idx="68" formatCode="General">
                  <c:v>-35</c:v>
                </c:pt>
                <c:pt idx="69" formatCode="General">
                  <c:v>-39</c:v>
                </c:pt>
                <c:pt idx="70" formatCode="General">
                  <c:v>-37</c:v>
                </c:pt>
                <c:pt idx="71" formatCode="General">
                  <c:v>-41</c:v>
                </c:pt>
                <c:pt idx="72" formatCode="General">
                  <c:v>-37</c:v>
                </c:pt>
                <c:pt idx="73" formatCode="General">
                  <c:v>-35</c:v>
                </c:pt>
                <c:pt idx="74" formatCode="General">
                  <c:v>-37</c:v>
                </c:pt>
                <c:pt idx="75" formatCode="General">
                  <c:v>-39</c:v>
                </c:pt>
                <c:pt idx="76" formatCode="General">
                  <c:v>-39</c:v>
                </c:pt>
                <c:pt idx="77" formatCode="General">
                  <c:v>-36</c:v>
                </c:pt>
                <c:pt idx="78" formatCode="General">
                  <c:v>-33</c:v>
                </c:pt>
                <c:pt idx="79" formatCode="General">
                  <c:v>-33</c:v>
                </c:pt>
                <c:pt idx="80" formatCode="General">
                  <c:v>-35</c:v>
                </c:pt>
                <c:pt idx="81" formatCode="General">
                  <c:v>-35</c:v>
                </c:pt>
                <c:pt idx="82" formatCode="General">
                  <c:v>-37</c:v>
                </c:pt>
                <c:pt idx="83" formatCode="General">
                  <c:v>-33</c:v>
                </c:pt>
                <c:pt idx="84" formatCode="General">
                  <c:v>-33</c:v>
                </c:pt>
                <c:pt idx="85" formatCode="General">
                  <c:v>-39</c:v>
                </c:pt>
                <c:pt idx="86" formatCode="General">
                  <c:v>-37</c:v>
                </c:pt>
                <c:pt idx="87" formatCode="General">
                  <c:v>-39</c:v>
                </c:pt>
                <c:pt idx="88" formatCode="General">
                  <c:v>-39</c:v>
                </c:pt>
                <c:pt idx="89" formatCode="General">
                  <c:v>-39</c:v>
                </c:pt>
                <c:pt idx="90" formatCode="General">
                  <c:v>-40</c:v>
                </c:pt>
                <c:pt idx="91" formatCode="General">
                  <c:v>-42</c:v>
                </c:pt>
                <c:pt idx="92" formatCode="General">
                  <c:v>-41</c:v>
                </c:pt>
                <c:pt idx="93" formatCode="General">
                  <c:v>-44</c:v>
                </c:pt>
                <c:pt idx="94" formatCode="General">
                  <c:v>-39</c:v>
                </c:pt>
                <c:pt idx="95" formatCode="General">
                  <c:v>-35</c:v>
                </c:pt>
                <c:pt idx="96" formatCode="General">
                  <c:v>-37</c:v>
                </c:pt>
                <c:pt idx="97" formatCode="General">
                  <c:v>-38</c:v>
                </c:pt>
                <c:pt idx="98" formatCode="General">
                  <c:v>-37</c:v>
                </c:pt>
                <c:pt idx="99" formatCode="General">
                  <c:v>-31</c:v>
                </c:pt>
                <c:pt idx="100" formatCode="General">
                  <c:v>-32</c:v>
                </c:pt>
                <c:pt idx="101" formatCode="General">
                  <c:v>-30</c:v>
                </c:pt>
                <c:pt idx="102" formatCode="General">
                  <c:v>-33</c:v>
                </c:pt>
                <c:pt idx="103" formatCode="General">
                  <c:v>-39</c:v>
                </c:pt>
                <c:pt idx="104" formatCode="General">
                  <c:v>-39</c:v>
                </c:pt>
                <c:pt idx="105" formatCode="General">
                  <c:v>-40</c:v>
                </c:pt>
                <c:pt idx="106" formatCode="General">
                  <c:v>-45</c:v>
                </c:pt>
                <c:pt idx="107" formatCode="General">
                  <c:v>-45</c:v>
                </c:pt>
                <c:pt idx="108" formatCode="General">
                  <c:v>-46</c:v>
                </c:pt>
                <c:pt idx="109" formatCode="General">
                  <c:v>-46</c:v>
                </c:pt>
                <c:pt idx="110" formatCode="General">
                  <c:v>-41</c:v>
                </c:pt>
                <c:pt idx="111" formatCode="General">
                  <c:v>-40</c:v>
                </c:pt>
                <c:pt idx="112" formatCode="General">
                  <c:v>-44</c:v>
                </c:pt>
                <c:pt idx="113" formatCode="General">
                  <c:v>-45</c:v>
                </c:pt>
                <c:pt idx="114" formatCode="General">
                  <c:v>-46</c:v>
                </c:pt>
                <c:pt idx="115" formatCode="General">
                  <c:v>-45</c:v>
                </c:pt>
                <c:pt idx="116" formatCode="0">
                  <c:v>-43</c:v>
                </c:pt>
                <c:pt idx="117" formatCode="General">
                  <c:v>-42</c:v>
                </c:pt>
                <c:pt idx="118" formatCode="General">
                  <c:v>-44</c:v>
                </c:pt>
                <c:pt idx="119" formatCode="General">
                  <c:v>-44</c:v>
                </c:pt>
                <c:pt idx="120" formatCode="General">
                  <c:v>-48</c:v>
                </c:pt>
                <c:pt idx="121" formatCode="0">
                  <c:v>-50</c:v>
                </c:pt>
                <c:pt idx="122" formatCode="General">
                  <c:v>-50</c:v>
                </c:pt>
                <c:pt idx="123" formatCode="General">
                  <c:v>-47</c:v>
                </c:pt>
                <c:pt idx="124" formatCode="0">
                  <c:v>-42</c:v>
                </c:pt>
                <c:pt idx="125" formatCode="General">
                  <c:v>-39</c:v>
                </c:pt>
                <c:pt idx="126" formatCode="General">
                  <c:v>-41</c:v>
                </c:pt>
                <c:pt idx="127" formatCode="General">
                  <c:v>-43</c:v>
                </c:pt>
                <c:pt idx="128" formatCode="General">
                  <c:v>-43</c:v>
                </c:pt>
                <c:pt idx="129" formatCode="General">
                  <c:v>-41</c:v>
                </c:pt>
                <c:pt idx="130" formatCode="General">
                  <c:v>-36</c:v>
                </c:pt>
                <c:pt idx="131" formatCode="General">
                  <c:v>-34</c:v>
                </c:pt>
                <c:pt idx="132" formatCode="General">
                  <c:v>-33</c:v>
                </c:pt>
                <c:pt idx="133" formatCode="General">
                  <c:v>-32</c:v>
                </c:pt>
                <c:pt idx="134" formatCode="General">
                  <c:v>-38</c:v>
                </c:pt>
                <c:pt idx="135" formatCode="General">
                  <c:v>-37</c:v>
                </c:pt>
                <c:pt idx="136" formatCode="General">
                  <c:v>-41</c:v>
                </c:pt>
                <c:pt idx="137" formatCode="General">
                  <c:v>-40</c:v>
                </c:pt>
                <c:pt idx="138" formatCode="General">
                  <c:v>-43</c:v>
                </c:pt>
                <c:pt idx="139" formatCode="General">
                  <c:v>-37</c:v>
                </c:pt>
                <c:pt idx="140" formatCode="General">
                  <c:v>-36</c:v>
                </c:pt>
                <c:pt idx="141" formatCode="General">
                  <c:v>-35</c:v>
                </c:pt>
                <c:pt idx="142" formatCode="0">
                  <c:v>-34</c:v>
                </c:pt>
                <c:pt idx="143" formatCode="General">
                  <c:v>-32</c:v>
                </c:pt>
                <c:pt idx="144" formatCode="General">
                  <c:v>-31</c:v>
                </c:pt>
                <c:pt idx="145" formatCode="General">
                  <c:v>-31</c:v>
                </c:pt>
                <c:pt idx="146" formatCode="0">
                  <c:v>-36</c:v>
                </c:pt>
                <c:pt idx="147" formatCode="General">
                  <c:v>-37</c:v>
                </c:pt>
                <c:pt idx="148" formatCode="General">
                  <c:v>-40</c:v>
                </c:pt>
                <c:pt idx="149" formatCode="0">
                  <c:v>-43</c:v>
                </c:pt>
                <c:pt idx="150" formatCode="General">
                  <c:v>-37</c:v>
                </c:pt>
                <c:pt idx="151" formatCode="0">
                  <c:v>-36</c:v>
                </c:pt>
                <c:pt idx="152" formatCode="0">
                  <c:v>-34</c:v>
                </c:pt>
                <c:pt idx="153" formatCode="0">
                  <c:v>-29</c:v>
                </c:pt>
                <c:pt idx="154" formatCode="General">
                  <c:v>-30</c:v>
                </c:pt>
                <c:pt idx="155" formatCode="General">
                  <c:v>-29</c:v>
                </c:pt>
                <c:pt idx="156" formatCode="General">
                  <c:v>-27</c:v>
                </c:pt>
                <c:pt idx="157" formatCode="General">
                  <c:v>-27</c:v>
                </c:pt>
                <c:pt idx="158" formatCode="General">
                  <c:v>-24</c:v>
                </c:pt>
                <c:pt idx="159" formatCode="General">
                  <c:v>-24</c:v>
                </c:pt>
                <c:pt idx="160" formatCode="General">
                  <c:v>-16</c:v>
                </c:pt>
                <c:pt idx="161" formatCode="General">
                  <c:v>-17</c:v>
                </c:pt>
                <c:pt idx="162" formatCode="General">
                  <c:v>-24</c:v>
                </c:pt>
                <c:pt idx="163" formatCode="General">
                  <c:v>-21</c:v>
                </c:pt>
                <c:pt idx="164" formatCode="General">
                  <c:v>-25</c:v>
                </c:pt>
                <c:pt idx="165" formatCode="General">
                  <c:v>-18</c:v>
                </c:pt>
                <c:pt idx="166" formatCode="General">
                  <c:v>-14</c:v>
                </c:pt>
                <c:pt idx="167" formatCode="General">
                  <c:v>-14</c:v>
                </c:pt>
                <c:pt idx="168" formatCode="General">
                  <c:v>-13</c:v>
                </c:pt>
                <c:pt idx="169" formatCode="General">
                  <c:v>-13</c:v>
                </c:pt>
                <c:pt idx="170" formatCode="General">
                  <c:v>-8</c:v>
                </c:pt>
                <c:pt idx="171" formatCode="General">
                  <c:v>-10</c:v>
                </c:pt>
                <c:pt idx="172" formatCode="General">
                  <c:v>-6</c:v>
                </c:pt>
                <c:pt idx="173" formatCode="General">
                  <c:v>-11</c:v>
                </c:pt>
                <c:pt idx="174" formatCode="General">
                  <c:v>-12</c:v>
                </c:pt>
                <c:pt idx="175" formatCode="General">
                  <c:v>-9</c:v>
                </c:pt>
                <c:pt idx="176" formatCode="General">
                  <c:v>-9</c:v>
                </c:pt>
                <c:pt idx="177" formatCode="General">
                  <c:v>-7</c:v>
                </c:pt>
                <c:pt idx="178" formatCode="General">
                  <c:v>-3</c:v>
                </c:pt>
                <c:pt idx="179" formatCode="General">
                  <c:v>-1</c:v>
                </c:pt>
                <c:pt idx="180" formatCode="General">
                  <c:v>2</c:v>
                </c:pt>
                <c:pt idx="181" formatCode="General">
                  <c:v>3</c:v>
                </c:pt>
                <c:pt idx="182" formatCode="General">
                  <c:v>2</c:v>
                </c:pt>
                <c:pt idx="183" formatCode="General">
                  <c:v>1</c:v>
                </c:pt>
                <c:pt idx="184" formatCode="General">
                  <c:v>3</c:v>
                </c:pt>
                <c:pt idx="185" formatCode="General">
                  <c:v>0</c:v>
                </c:pt>
                <c:pt idx="186" formatCode="General">
                  <c:v>-3</c:v>
                </c:pt>
                <c:pt idx="187" formatCode="General">
                  <c:v>0</c:v>
                </c:pt>
                <c:pt idx="188" formatCode="General">
                  <c:v>-1</c:v>
                </c:pt>
                <c:pt idx="189" formatCode="General">
                  <c:v>-2</c:v>
                </c:pt>
                <c:pt idx="190" formatCode="General">
                  <c:v>9</c:v>
                </c:pt>
                <c:pt idx="191" formatCode="General">
                  <c:v>4</c:v>
                </c:pt>
                <c:pt idx="192" formatCode="General">
                  <c:v>4</c:v>
                </c:pt>
                <c:pt idx="193" formatCode="General">
                  <c:v>10</c:v>
                </c:pt>
                <c:pt idx="194" formatCode="General">
                  <c:v>5</c:v>
                </c:pt>
                <c:pt idx="195" formatCode="General">
                  <c:v>10</c:v>
                </c:pt>
                <c:pt idx="196" formatCode="General">
                  <c:v>13</c:v>
                </c:pt>
                <c:pt idx="197" formatCode="General">
                  <c:v>7</c:v>
                </c:pt>
                <c:pt idx="198" formatCode="General">
                  <c:v>5</c:v>
                </c:pt>
                <c:pt idx="199" formatCode="General">
                  <c:v>4</c:v>
                </c:pt>
                <c:pt idx="200" formatCode="General">
                  <c:v>-1</c:v>
                </c:pt>
                <c:pt idx="201" formatCode="General">
                  <c:v>3</c:v>
                </c:pt>
                <c:pt idx="202" formatCode="General">
                  <c:v>5</c:v>
                </c:pt>
                <c:pt idx="203" formatCode="General">
                  <c:v>6</c:v>
                </c:pt>
                <c:pt idx="204" formatCode="General">
                  <c:v>13</c:v>
                </c:pt>
                <c:pt idx="205" formatCode="General">
                  <c:v>8</c:v>
                </c:pt>
                <c:pt idx="206" formatCode="General">
                  <c:v>4</c:v>
                </c:pt>
                <c:pt idx="207" formatCode="General">
                  <c:v>15</c:v>
                </c:pt>
                <c:pt idx="208" formatCode="General">
                  <c:v>10</c:v>
                </c:pt>
                <c:pt idx="209" formatCode="General">
                  <c:v>16</c:v>
                </c:pt>
                <c:pt idx="210" formatCode="General">
                  <c:v>17</c:v>
                </c:pt>
                <c:pt idx="211" formatCode="General">
                  <c:v>8</c:v>
                </c:pt>
                <c:pt idx="212" formatCode="General">
                  <c:v>13</c:v>
                </c:pt>
                <c:pt idx="213" formatCode="General">
                  <c:v>10</c:v>
                </c:pt>
                <c:pt idx="214" formatCode="General">
                  <c:v>6</c:v>
                </c:pt>
                <c:pt idx="215" formatCode="General">
                  <c:v>11</c:v>
                </c:pt>
                <c:pt idx="216" formatCode="General">
                  <c:v>8</c:v>
                </c:pt>
                <c:pt idx="217" formatCode="General">
                  <c:v>13</c:v>
                </c:pt>
                <c:pt idx="218" formatCode="General">
                  <c:v>15</c:v>
                </c:pt>
                <c:pt idx="219" formatCode="General">
                  <c:v>16</c:v>
                </c:pt>
                <c:pt idx="220" formatCode="General">
                  <c:v>18</c:v>
                </c:pt>
                <c:pt idx="221" formatCode="General">
                  <c:v>14</c:v>
                </c:pt>
                <c:pt idx="222" formatCode="General">
                  <c:v>16</c:v>
                </c:pt>
                <c:pt idx="223" formatCode="General">
                  <c:v>16</c:v>
                </c:pt>
                <c:pt idx="224" formatCode="General">
                  <c:v>16</c:v>
                </c:pt>
                <c:pt idx="225" formatCode="General">
                  <c:v>14</c:v>
                </c:pt>
                <c:pt idx="226" formatCode="General">
                  <c:v>14</c:v>
                </c:pt>
                <c:pt idx="227" formatCode="General">
                  <c:v>16</c:v>
                </c:pt>
                <c:pt idx="228" formatCode="General">
                  <c:v>16</c:v>
                </c:pt>
                <c:pt idx="229" formatCode="General">
                  <c:v>18</c:v>
                </c:pt>
                <c:pt idx="230" formatCode="General">
                  <c:v>14</c:v>
                </c:pt>
                <c:pt idx="231" formatCode="General">
                  <c:v>10</c:v>
                </c:pt>
                <c:pt idx="232" formatCode="General">
                  <c:v>5</c:v>
                </c:pt>
                <c:pt idx="233" formatCode="General">
                  <c:v>4</c:v>
                </c:pt>
                <c:pt idx="234" formatCode="General">
                  <c:v>5</c:v>
                </c:pt>
                <c:pt idx="235" formatCode="General">
                  <c:v>5</c:v>
                </c:pt>
                <c:pt idx="236" formatCode="General">
                  <c:v>5</c:v>
                </c:pt>
                <c:pt idx="237" formatCode="General">
                  <c:v>-2</c:v>
                </c:pt>
                <c:pt idx="238" formatCode="General">
                  <c:v>-2</c:v>
                </c:pt>
                <c:pt idx="239" formatCode="General">
                  <c:v>-6</c:v>
                </c:pt>
                <c:pt idx="240" formatCode="General">
                  <c:v>-9</c:v>
                </c:pt>
                <c:pt idx="241" formatCode="General">
                  <c:v>-2</c:v>
                </c:pt>
                <c:pt idx="242" formatCode="General">
                  <c:v>-3</c:v>
                </c:pt>
                <c:pt idx="243" formatCode="General">
                  <c:v>2</c:v>
                </c:pt>
                <c:pt idx="244" formatCode="General">
                  <c:v>4</c:v>
                </c:pt>
                <c:pt idx="245" formatCode="General">
                  <c:v>4</c:v>
                </c:pt>
                <c:pt idx="246" formatCode="General">
                  <c:v>5</c:v>
                </c:pt>
                <c:pt idx="247" formatCode="General">
                  <c:v>2</c:v>
                </c:pt>
                <c:pt idx="248" formatCode="General">
                  <c:v>2</c:v>
                </c:pt>
                <c:pt idx="249" formatCode="General">
                  <c:v>5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2</c:v>
                </c:pt>
                <c:pt idx="253" formatCode="General">
                  <c:v>-2</c:v>
                </c:pt>
                <c:pt idx="254" formatCode="General">
                  <c:v>-1</c:v>
                </c:pt>
                <c:pt idx="255" formatCode="General">
                  <c:v>0</c:v>
                </c:pt>
                <c:pt idx="256" formatCode="General">
                  <c:v>-3</c:v>
                </c:pt>
                <c:pt idx="257" formatCode="General">
                  <c:v>0</c:v>
                </c:pt>
                <c:pt idx="258" formatCode="General">
                  <c:v>1</c:v>
                </c:pt>
                <c:pt idx="259" formatCode="General">
                  <c:v>4</c:v>
                </c:pt>
                <c:pt idx="260" formatCode="General">
                  <c:v>3</c:v>
                </c:pt>
                <c:pt idx="261" formatCode="General">
                  <c:v>5</c:v>
                </c:pt>
                <c:pt idx="262" formatCode="General">
                  <c:v>12</c:v>
                </c:pt>
                <c:pt idx="263" formatCode="General">
                  <c:v>10</c:v>
                </c:pt>
                <c:pt idx="264" formatCode="General">
                  <c:v>10</c:v>
                </c:pt>
                <c:pt idx="265" formatCode="General">
                  <c:v>8</c:v>
                </c:pt>
                <c:pt idx="266" formatCode="General">
                  <c:v>4</c:v>
                </c:pt>
                <c:pt idx="267" formatCode="General">
                  <c:v>4</c:v>
                </c:pt>
                <c:pt idx="268" formatCode="General">
                  <c:v>5</c:v>
                </c:pt>
                <c:pt idx="269" formatCode="General">
                  <c:v>4</c:v>
                </c:pt>
                <c:pt idx="270" formatCode="General">
                  <c:v>9</c:v>
                </c:pt>
                <c:pt idx="271" formatCode="General">
                  <c:v>9</c:v>
                </c:pt>
                <c:pt idx="272" formatCode="General">
                  <c:v>4</c:v>
                </c:pt>
                <c:pt idx="273" formatCode="General">
                  <c:v>5</c:v>
                </c:pt>
                <c:pt idx="274" formatCode="General">
                  <c:v>1</c:v>
                </c:pt>
                <c:pt idx="275" formatCode="General">
                  <c:v>3</c:v>
                </c:pt>
                <c:pt idx="276" formatCode="General">
                  <c:v>3</c:v>
                </c:pt>
                <c:pt idx="277" formatCode="General">
                  <c:v>2</c:v>
                </c:pt>
                <c:pt idx="278" formatCode="General">
                  <c:v>6</c:v>
                </c:pt>
                <c:pt idx="279" formatCode="General">
                  <c:v>3</c:v>
                </c:pt>
                <c:pt idx="280" formatCode="General">
                  <c:v>0</c:v>
                </c:pt>
                <c:pt idx="281" formatCode="General">
                  <c:v>-1</c:v>
                </c:pt>
                <c:pt idx="282" formatCode="General">
                  <c:v>-8</c:v>
                </c:pt>
                <c:pt idx="283" formatCode="General">
                  <c:v>-9</c:v>
                </c:pt>
                <c:pt idx="284" formatCode="General">
                  <c:v>-6</c:v>
                </c:pt>
                <c:pt idx="285" formatCode="General">
                  <c:v>-4</c:v>
                </c:pt>
                <c:pt idx="286" formatCode="General">
                  <c:v>-3</c:v>
                </c:pt>
                <c:pt idx="287" formatCode="0">
                  <c:v>-4</c:v>
                </c:pt>
                <c:pt idx="288" formatCode="General">
                  <c:v>-7</c:v>
                </c:pt>
                <c:pt idx="289" formatCode="General">
                  <c:v>-6</c:v>
                </c:pt>
                <c:pt idx="290" formatCode="General">
                  <c:v>-6</c:v>
                </c:pt>
                <c:pt idx="291" formatCode="General">
                  <c:v>0</c:v>
                </c:pt>
                <c:pt idx="292" formatCode="General">
                  <c:v>2</c:v>
                </c:pt>
                <c:pt idx="293" formatCode="General">
                  <c:v>5</c:v>
                </c:pt>
                <c:pt idx="294" formatCode="General">
                  <c:v>5</c:v>
                </c:pt>
                <c:pt idx="295" formatCode="General">
                  <c:v>7</c:v>
                </c:pt>
                <c:pt idx="296" formatCode="General">
                  <c:v>6</c:v>
                </c:pt>
                <c:pt idx="297" formatCode="General">
                  <c:v>10</c:v>
                </c:pt>
                <c:pt idx="298" formatCode="General">
                  <c:v>10</c:v>
                </c:pt>
                <c:pt idx="299" formatCode="General">
                  <c:v>7</c:v>
                </c:pt>
                <c:pt idx="300" formatCode="General">
                  <c:v>6</c:v>
                </c:pt>
                <c:pt idx="301" formatCode="General">
                  <c:v>3</c:v>
                </c:pt>
                <c:pt idx="302" formatCode="General">
                  <c:v>6</c:v>
                </c:pt>
                <c:pt idx="303" formatCode="General">
                  <c:v>7</c:v>
                </c:pt>
                <c:pt idx="304" formatCode="General">
                  <c:v>4</c:v>
                </c:pt>
                <c:pt idx="305" formatCode="General">
                  <c:v>4</c:v>
                </c:pt>
                <c:pt idx="306" formatCode="General">
                  <c:v>1</c:v>
                </c:pt>
                <c:pt idx="307" formatCode="General">
                  <c:v>-3</c:v>
                </c:pt>
                <c:pt idx="308" formatCode="General">
                  <c:v>-4</c:v>
                </c:pt>
                <c:pt idx="309" formatCode="General">
                  <c:v>-6</c:v>
                </c:pt>
                <c:pt idx="310" formatCode="General">
                  <c:v>-3</c:v>
                </c:pt>
                <c:pt idx="311" formatCode="General">
                  <c:v>-2</c:v>
                </c:pt>
                <c:pt idx="312" formatCode="General">
                  <c:v>-1</c:v>
                </c:pt>
                <c:pt idx="313" formatCode="General">
                  <c:v>0</c:v>
                </c:pt>
                <c:pt idx="314" formatCode="General">
                  <c:v>1</c:v>
                </c:pt>
                <c:pt idx="315" formatCode="General">
                  <c:v>5</c:v>
                </c:pt>
                <c:pt idx="316" formatCode="General">
                  <c:v>6</c:v>
                </c:pt>
                <c:pt idx="317" formatCode="General">
                  <c:v>6</c:v>
                </c:pt>
                <c:pt idx="318" formatCode="General">
                  <c:v>5</c:v>
                </c:pt>
                <c:pt idx="319" formatCode="General">
                  <c:v>3</c:v>
                </c:pt>
                <c:pt idx="320" formatCode="General">
                  <c:v>4</c:v>
                </c:pt>
                <c:pt idx="321" formatCode="General">
                  <c:v>6</c:v>
                </c:pt>
                <c:pt idx="322" formatCode="General">
                  <c:v>6</c:v>
                </c:pt>
                <c:pt idx="323" formatCode="General">
                  <c:v>7</c:v>
                </c:pt>
                <c:pt idx="324" formatCode="General">
                  <c:v>6</c:v>
                </c:pt>
                <c:pt idx="325" formatCode="General">
                  <c:v>6</c:v>
                </c:pt>
                <c:pt idx="326" formatCode="General">
                  <c:v>5</c:v>
                </c:pt>
                <c:pt idx="327" formatCode="General">
                  <c:v>10</c:v>
                </c:pt>
                <c:pt idx="328" formatCode="General">
                  <c:v>9</c:v>
                </c:pt>
                <c:pt idx="329" formatCode="General">
                  <c:v>10</c:v>
                </c:pt>
                <c:pt idx="330" formatCode="General">
                  <c:v>4</c:v>
                </c:pt>
                <c:pt idx="331" formatCode="General">
                  <c:v>3</c:v>
                </c:pt>
                <c:pt idx="332" formatCode="General">
                  <c:v>8</c:v>
                </c:pt>
                <c:pt idx="333" formatCode="General">
                  <c:v>5</c:v>
                </c:pt>
                <c:pt idx="334" formatCode="General">
                  <c:v>6</c:v>
                </c:pt>
                <c:pt idx="335" formatCode="General">
                  <c:v>3</c:v>
                </c:pt>
                <c:pt idx="336" formatCode="General">
                  <c:v>-4</c:v>
                </c:pt>
                <c:pt idx="337" formatCode="General">
                  <c:v>0</c:v>
                </c:pt>
                <c:pt idx="338" formatCode="General">
                  <c:v>1</c:v>
                </c:pt>
                <c:pt idx="339" formatCode="General">
                  <c:v>2</c:v>
                </c:pt>
                <c:pt idx="340" formatCode="General">
                  <c:v>4</c:v>
                </c:pt>
                <c:pt idx="341" formatCode="General">
                  <c:v>4</c:v>
                </c:pt>
                <c:pt idx="342" formatCode="General">
                  <c:v>6</c:v>
                </c:pt>
                <c:pt idx="343" formatCode="General">
                  <c:v>7</c:v>
                </c:pt>
                <c:pt idx="344" formatCode="General">
                  <c:v>1</c:v>
                </c:pt>
                <c:pt idx="345" formatCode="General">
                  <c:v>5</c:v>
                </c:pt>
                <c:pt idx="346" formatCode="General">
                  <c:v>5</c:v>
                </c:pt>
                <c:pt idx="347" formatCode="General">
                  <c:v>8</c:v>
                </c:pt>
                <c:pt idx="348" formatCode="General">
                  <c:v>14</c:v>
                </c:pt>
                <c:pt idx="349" formatCode="General">
                  <c:v>10</c:v>
                </c:pt>
                <c:pt idx="350" formatCode="General">
                  <c:v>9</c:v>
                </c:pt>
                <c:pt idx="351" formatCode="General">
                  <c:v>7</c:v>
                </c:pt>
                <c:pt idx="352" formatCode="General">
                  <c:v>7</c:v>
                </c:pt>
                <c:pt idx="353" formatCode="General">
                  <c:v>6</c:v>
                </c:pt>
                <c:pt idx="354" formatCode="General">
                  <c:v>3</c:v>
                </c:pt>
                <c:pt idx="355" formatCode="General">
                  <c:v>0</c:v>
                </c:pt>
                <c:pt idx="356" formatCode="General">
                  <c:v>2</c:v>
                </c:pt>
                <c:pt idx="357" formatCode="General">
                  <c:v>-2</c:v>
                </c:pt>
                <c:pt idx="358" formatCode="General">
                  <c:v>-1</c:v>
                </c:pt>
                <c:pt idx="359" formatCode="General">
                  <c:v>0</c:v>
                </c:pt>
                <c:pt idx="360" formatCode="General">
                  <c:v>-4</c:v>
                </c:pt>
                <c:pt idx="361" formatCode="General">
                  <c:v>-3</c:v>
                </c:pt>
                <c:pt idx="362" formatCode="General">
                  <c:v>-3</c:v>
                </c:pt>
                <c:pt idx="363" formatCode="General">
                  <c:v>-3</c:v>
                </c:pt>
                <c:pt idx="364" formatCode="General">
                  <c:v>-3</c:v>
                </c:pt>
                <c:pt idx="365" formatCode="General">
                  <c:v>-5</c:v>
                </c:pt>
                <c:pt idx="366" formatCode="General">
                  <c:v>-7</c:v>
                </c:pt>
                <c:pt idx="367" formatCode="General">
                  <c:v>-10</c:v>
                </c:pt>
                <c:pt idx="368" formatCode="General">
                  <c:v>-7</c:v>
                </c:pt>
                <c:pt idx="369" formatCode="General">
                  <c:v>-3</c:v>
                </c:pt>
                <c:pt idx="370" formatCode="General">
                  <c:v>0</c:v>
                </c:pt>
                <c:pt idx="371" formatCode="General">
                  <c:v>0</c:v>
                </c:pt>
                <c:pt idx="372" formatCode="General">
                  <c:v>-2</c:v>
                </c:pt>
                <c:pt idx="373" formatCode="General">
                  <c:v>3</c:v>
                </c:pt>
                <c:pt idx="374" formatCode="General">
                  <c:v>5</c:v>
                </c:pt>
                <c:pt idx="375" formatCode="General">
                  <c:v>8</c:v>
                </c:pt>
                <c:pt idx="376" formatCode="General">
                  <c:v>10</c:v>
                </c:pt>
                <c:pt idx="377" formatCode="General">
                  <c:v>10</c:v>
                </c:pt>
                <c:pt idx="378" formatCode="General">
                  <c:v>12</c:v>
                </c:pt>
                <c:pt idx="379" formatCode="General">
                  <c:v>9</c:v>
                </c:pt>
                <c:pt idx="380" formatCode="General">
                  <c:v>6</c:v>
                </c:pt>
                <c:pt idx="381" formatCode="General">
                  <c:v>6</c:v>
                </c:pt>
                <c:pt idx="382" formatCode="General">
                  <c:v>5</c:v>
                </c:pt>
                <c:pt idx="383" formatCode="General">
                  <c:v>6</c:v>
                </c:pt>
                <c:pt idx="384" formatCode="General">
                  <c:v>6</c:v>
                </c:pt>
                <c:pt idx="385" formatCode="General">
                  <c:v>-2</c:v>
                </c:pt>
                <c:pt idx="386" formatCode="General">
                  <c:v>-5</c:v>
                </c:pt>
                <c:pt idx="387" formatCode="General">
                  <c:v>-8</c:v>
                </c:pt>
                <c:pt idx="388" formatCode="General">
                  <c:v>-14</c:v>
                </c:pt>
                <c:pt idx="389" formatCode="General">
                  <c:v>-15</c:v>
                </c:pt>
                <c:pt idx="390" formatCode="General">
                  <c:v>-15</c:v>
                </c:pt>
                <c:pt idx="391" formatCode="General">
                  <c:v>-14</c:v>
                </c:pt>
                <c:pt idx="392" formatCode="General">
                  <c:v>-10</c:v>
                </c:pt>
                <c:pt idx="393" formatCode="General">
                  <c:v>-9</c:v>
                </c:pt>
                <c:pt idx="394" formatCode="General">
                  <c:v>-6</c:v>
                </c:pt>
                <c:pt idx="395" formatCode="General">
                  <c:v>0</c:v>
                </c:pt>
                <c:pt idx="396" formatCode="General">
                  <c:v>-1</c:v>
                </c:pt>
                <c:pt idx="397" formatCode="General">
                  <c:v>-1</c:v>
                </c:pt>
                <c:pt idx="398" formatCode="General">
                  <c:v>1</c:v>
                </c:pt>
                <c:pt idx="399" formatCode="General">
                  <c:v>-6</c:v>
                </c:pt>
                <c:pt idx="400" formatCode="General">
                  <c:v>-7</c:v>
                </c:pt>
                <c:pt idx="401" formatCode="General">
                  <c:v>-6</c:v>
                </c:pt>
                <c:pt idx="402" formatCode="General">
                  <c:v>-12</c:v>
                </c:pt>
                <c:pt idx="403" formatCode="General">
                  <c:v>-12</c:v>
                </c:pt>
                <c:pt idx="404" formatCode="General">
                  <c:v>-10</c:v>
                </c:pt>
                <c:pt idx="405" formatCode="General">
                  <c:v>-11</c:v>
                </c:pt>
                <c:pt idx="406" formatCode="General">
                  <c:v>-9</c:v>
                </c:pt>
                <c:pt idx="407" formatCode="General">
                  <c:v>-7</c:v>
                </c:pt>
                <c:pt idx="408" formatCode="General">
                  <c:v>-7</c:v>
                </c:pt>
                <c:pt idx="409" formatCode="General">
                  <c:v>-11</c:v>
                </c:pt>
                <c:pt idx="410" formatCode="General">
                  <c:v>-9</c:v>
                </c:pt>
                <c:pt idx="411" formatCode="General">
                  <c:v>-12</c:v>
                </c:pt>
                <c:pt idx="412" formatCode="General">
                  <c:v>-10</c:v>
                </c:pt>
                <c:pt idx="413" formatCode="General">
                  <c:v>-7</c:v>
                </c:pt>
                <c:pt idx="414" formatCode="General">
                  <c:v>-6</c:v>
                </c:pt>
                <c:pt idx="415" formatCode="General">
                  <c:v>-5</c:v>
                </c:pt>
                <c:pt idx="416" formatCode="General">
                  <c:v>-7</c:v>
                </c:pt>
                <c:pt idx="417" formatCode="General">
                  <c:v>-12</c:v>
                </c:pt>
                <c:pt idx="418" formatCode="General">
                  <c:v>-15</c:v>
                </c:pt>
                <c:pt idx="419" formatCode="General">
                  <c:v>-17</c:v>
                </c:pt>
                <c:pt idx="420" formatCode="General">
                  <c:v>-17</c:v>
                </c:pt>
                <c:pt idx="421" formatCode="General">
                  <c:v>-15</c:v>
                </c:pt>
                <c:pt idx="422" formatCode="General">
                  <c:v>-11</c:v>
                </c:pt>
                <c:pt idx="423" formatCode="General">
                  <c:v>-11</c:v>
                </c:pt>
                <c:pt idx="424" formatCode="General">
                  <c:v>-9</c:v>
                </c:pt>
                <c:pt idx="425" formatCode="General">
                  <c:v>-9</c:v>
                </c:pt>
                <c:pt idx="426" formatCode="General">
                  <c:v>-12</c:v>
                </c:pt>
                <c:pt idx="427" formatCode="General">
                  <c:v>-10</c:v>
                </c:pt>
                <c:pt idx="428" formatCode="General">
                  <c:v>-12</c:v>
                </c:pt>
                <c:pt idx="429" formatCode="General">
                  <c:v>-10</c:v>
                </c:pt>
                <c:pt idx="430" formatCode="General">
                  <c:v>-3</c:v>
                </c:pt>
                <c:pt idx="431" formatCode="General">
                  <c:v>-5</c:v>
                </c:pt>
                <c:pt idx="432" formatCode="General">
                  <c:v>-4</c:v>
                </c:pt>
                <c:pt idx="433" formatCode="General">
                  <c:v>-6</c:v>
                </c:pt>
                <c:pt idx="434" formatCode="General">
                  <c:v>-4</c:v>
                </c:pt>
                <c:pt idx="435" formatCode="General">
                  <c:v>-3</c:v>
                </c:pt>
                <c:pt idx="436" formatCode="General">
                  <c:v>-5</c:v>
                </c:pt>
                <c:pt idx="437" formatCode="General">
                  <c:v>-4</c:v>
                </c:pt>
                <c:pt idx="438" formatCode="General">
                  <c:v>-10</c:v>
                </c:pt>
                <c:pt idx="439" formatCode="General">
                  <c:v>-13</c:v>
                </c:pt>
                <c:pt idx="440" formatCode="General">
                  <c:v>-15</c:v>
                </c:pt>
                <c:pt idx="441" formatCode="General">
                  <c:v>-18</c:v>
                </c:pt>
                <c:pt idx="442" formatCode="General">
                  <c:v>-12</c:v>
                </c:pt>
                <c:pt idx="443" formatCode="General">
                  <c:v>-12</c:v>
                </c:pt>
                <c:pt idx="444" formatCode="General">
                  <c:v>-7</c:v>
                </c:pt>
                <c:pt idx="445" formatCode="General">
                  <c:v>-7</c:v>
                </c:pt>
                <c:pt idx="446" formatCode="General">
                  <c:v>-5</c:v>
                </c:pt>
                <c:pt idx="447" formatCode="General">
                  <c:v>-1</c:v>
                </c:pt>
                <c:pt idx="448" formatCode="General">
                  <c:v>-1</c:v>
                </c:pt>
                <c:pt idx="449" formatCode="General">
                  <c:v>-1</c:v>
                </c:pt>
                <c:pt idx="450" formatCode="General">
                  <c:v>-4</c:v>
                </c:pt>
                <c:pt idx="451" formatCode="General">
                  <c:v>-5</c:v>
                </c:pt>
                <c:pt idx="452" formatCode="General">
                  <c:v>-4</c:v>
                </c:pt>
                <c:pt idx="453" formatCode="General">
                  <c:v>0</c:v>
                </c:pt>
                <c:pt idx="454" formatCode="General">
                  <c:v>0</c:v>
                </c:pt>
                <c:pt idx="455" formatCode="General">
                  <c:v>3</c:v>
                </c:pt>
                <c:pt idx="456" formatCode="General">
                  <c:v>4</c:v>
                </c:pt>
                <c:pt idx="457" formatCode="General">
                  <c:v>3</c:v>
                </c:pt>
                <c:pt idx="458" formatCode="General">
                  <c:v>9</c:v>
                </c:pt>
                <c:pt idx="459" formatCode="General">
                  <c:v>9</c:v>
                </c:pt>
                <c:pt idx="460" formatCode="General">
                  <c:v>11</c:v>
                </c:pt>
                <c:pt idx="461" formatCode="General">
                  <c:v>11</c:v>
                </c:pt>
                <c:pt idx="462" formatCode="General">
                  <c:v>8</c:v>
                </c:pt>
                <c:pt idx="463" formatCode="General">
                  <c:v>5</c:v>
                </c:pt>
                <c:pt idx="464" formatCode="General">
                  <c:v>5</c:v>
                </c:pt>
                <c:pt idx="465" formatCode="General">
                  <c:v>6</c:v>
                </c:pt>
                <c:pt idx="466" formatCode="General">
                  <c:v>6</c:v>
                </c:pt>
                <c:pt idx="467" formatCode="General">
                  <c:v>6</c:v>
                </c:pt>
                <c:pt idx="468" formatCode="General">
                  <c:v>9</c:v>
                </c:pt>
                <c:pt idx="469" formatCode="General">
                  <c:v>12</c:v>
                </c:pt>
                <c:pt idx="470" formatCode="General">
                  <c:v>13</c:v>
                </c:pt>
                <c:pt idx="471" formatCode="General">
                  <c:v>13</c:v>
                </c:pt>
                <c:pt idx="472" formatCode="General">
                  <c:v>10</c:v>
                </c:pt>
                <c:pt idx="473" formatCode="General">
                  <c:v>5</c:v>
                </c:pt>
                <c:pt idx="474" formatCode="General">
                  <c:v>0</c:v>
                </c:pt>
                <c:pt idx="475" formatCode="General">
                  <c:v>-1</c:v>
                </c:pt>
                <c:pt idx="476" formatCode="General">
                  <c:v>-5</c:v>
                </c:pt>
                <c:pt idx="477" formatCode="General">
                  <c:v>-5</c:v>
                </c:pt>
                <c:pt idx="478" formatCode="General">
                  <c:v>-3</c:v>
                </c:pt>
                <c:pt idx="479" formatCode="General">
                  <c:v>-1</c:v>
                </c:pt>
                <c:pt idx="480" formatCode="General">
                  <c:v>2</c:v>
                </c:pt>
                <c:pt idx="481" formatCode="General">
                  <c:v>2</c:v>
                </c:pt>
                <c:pt idx="482" formatCode="General">
                  <c:v>0</c:v>
                </c:pt>
                <c:pt idx="483" formatCode="General">
                  <c:v>-1</c:v>
                </c:pt>
                <c:pt idx="484" formatCode="General">
                  <c:v>0</c:v>
                </c:pt>
                <c:pt idx="485" formatCode="General">
                  <c:v>1</c:v>
                </c:pt>
                <c:pt idx="486" formatCode="General">
                  <c:v>5</c:v>
                </c:pt>
                <c:pt idx="487" formatCode="General">
                  <c:v>7</c:v>
                </c:pt>
                <c:pt idx="488" formatCode="General">
                  <c:v>7</c:v>
                </c:pt>
                <c:pt idx="489" formatCode="General">
                  <c:v>6</c:v>
                </c:pt>
                <c:pt idx="490" formatCode="General">
                  <c:v>9</c:v>
                </c:pt>
                <c:pt idx="491" formatCode="General">
                  <c:v>5</c:v>
                </c:pt>
                <c:pt idx="492" formatCode="General">
                  <c:v>6</c:v>
                </c:pt>
                <c:pt idx="493" formatCode="General">
                  <c:v>5</c:v>
                </c:pt>
                <c:pt idx="494" formatCode="General">
                  <c:v>4</c:v>
                </c:pt>
                <c:pt idx="495" formatCode="General">
                  <c:v>12</c:v>
                </c:pt>
                <c:pt idx="496" formatCode="General">
                  <c:v>13</c:v>
                </c:pt>
                <c:pt idx="497" formatCode="General">
                  <c:v>13</c:v>
                </c:pt>
                <c:pt idx="498" formatCode="General">
                  <c:v>13</c:v>
                </c:pt>
                <c:pt idx="499" formatCode="General">
                  <c:v>11</c:v>
                </c:pt>
                <c:pt idx="500" formatCode="General">
                  <c:v>13</c:v>
                </c:pt>
                <c:pt idx="501" formatCode="General">
                  <c:v>17</c:v>
                </c:pt>
                <c:pt idx="502" formatCode="General">
                  <c:v>18</c:v>
                </c:pt>
                <c:pt idx="503" formatCode="General">
                  <c:v>19</c:v>
                </c:pt>
                <c:pt idx="504" formatCode="General">
                  <c:v>22</c:v>
                </c:pt>
                <c:pt idx="505" formatCode="General">
                  <c:v>23</c:v>
                </c:pt>
                <c:pt idx="506" formatCode="General">
                  <c:v>21</c:v>
                </c:pt>
                <c:pt idx="507" formatCode="General">
                  <c:v>20</c:v>
                </c:pt>
                <c:pt idx="508" formatCode="General">
                  <c:v>20</c:v>
                </c:pt>
                <c:pt idx="509" formatCode="General">
                  <c:v>22</c:v>
                </c:pt>
                <c:pt idx="510" formatCode="General">
                  <c:v>26</c:v>
                </c:pt>
                <c:pt idx="511" formatCode="General">
                  <c:v>26</c:v>
                </c:pt>
                <c:pt idx="512" formatCode="General">
                  <c:v>23</c:v>
                </c:pt>
                <c:pt idx="513" formatCode="General">
                  <c:v>20</c:v>
                </c:pt>
                <c:pt idx="514" formatCode="General">
                  <c:v>18</c:v>
                </c:pt>
                <c:pt idx="515" formatCode="General">
                  <c:v>18</c:v>
                </c:pt>
                <c:pt idx="516" formatCode="General">
                  <c:v>18</c:v>
                </c:pt>
                <c:pt idx="517" formatCode="General">
                  <c:v>16</c:v>
                </c:pt>
                <c:pt idx="518" formatCode="General">
                  <c:v>14</c:v>
                </c:pt>
                <c:pt idx="519" formatCode="General">
                  <c:v>19</c:v>
                </c:pt>
                <c:pt idx="520" formatCode="General">
                  <c:v>20</c:v>
                </c:pt>
                <c:pt idx="521" formatCode="General">
                  <c:v>21</c:v>
                </c:pt>
                <c:pt idx="522" formatCode="General">
                  <c:v>24</c:v>
                </c:pt>
                <c:pt idx="523" formatCode="General">
                  <c:v>17</c:v>
                </c:pt>
                <c:pt idx="524" formatCode="General">
                  <c:v>19</c:v>
                </c:pt>
                <c:pt idx="525" formatCode="General">
                  <c:v>26</c:v>
                </c:pt>
                <c:pt idx="526" formatCode="General">
                  <c:v>27</c:v>
                </c:pt>
                <c:pt idx="527" formatCode="General">
                  <c:v>28</c:v>
                </c:pt>
                <c:pt idx="528" formatCode="General">
                  <c:v>32</c:v>
                </c:pt>
                <c:pt idx="529" formatCode="General">
                  <c:v>32</c:v>
                </c:pt>
                <c:pt idx="530" formatCode="General">
                  <c:v>29</c:v>
                </c:pt>
                <c:pt idx="531" formatCode="General">
                  <c:v>30</c:v>
                </c:pt>
                <c:pt idx="532" formatCode="General">
                  <c:v>29</c:v>
                </c:pt>
                <c:pt idx="533" formatCode="General">
                  <c:v>28</c:v>
                </c:pt>
                <c:pt idx="534" formatCode="General">
                  <c:v>33</c:v>
                </c:pt>
                <c:pt idx="535" formatCode="General">
                  <c:v>34</c:v>
                </c:pt>
                <c:pt idx="536" formatCode="General">
                  <c:v>35</c:v>
                </c:pt>
                <c:pt idx="537" formatCode="General">
                  <c:v>39</c:v>
                </c:pt>
                <c:pt idx="538" formatCode="General">
                  <c:v>38</c:v>
                </c:pt>
                <c:pt idx="539" formatCode="General">
                  <c:v>43</c:v>
                </c:pt>
                <c:pt idx="540" formatCode="General">
                  <c:v>47</c:v>
                </c:pt>
                <c:pt idx="541" formatCode="General">
                  <c:v>48</c:v>
                </c:pt>
                <c:pt idx="542" formatCode="General">
                  <c:v>52</c:v>
                </c:pt>
                <c:pt idx="543" formatCode="General">
                  <c:v>50</c:v>
                </c:pt>
                <c:pt idx="544" formatCode="General">
                  <c:v>51</c:v>
                </c:pt>
                <c:pt idx="545" formatCode="General">
                  <c:v>50</c:v>
                </c:pt>
                <c:pt idx="546" formatCode="General">
                  <c:v>52</c:v>
                </c:pt>
                <c:pt idx="547" formatCode="General">
                  <c:v>51</c:v>
                </c:pt>
                <c:pt idx="548" formatCode="General">
                  <c:v>48</c:v>
                </c:pt>
                <c:pt idx="549" formatCode="General">
                  <c:v>50</c:v>
                </c:pt>
                <c:pt idx="550" formatCode="General">
                  <c:v>49</c:v>
                </c:pt>
                <c:pt idx="551" formatCode="General">
                  <c:v>51</c:v>
                </c:pt>
                <c:pt idx="552" formatCode="General">
                  <c:v>53</c:v>
                </c:pt>
                <c:pt idx="553" formatCode="General">
                  <c:v>47</c:v>
                </c:pt>
                <c:pt idx="554" formatCode="General">
                  <c:v>49</c:v>
                </c:pt>
                <c:pt idx="555" formatCode="General">
                  <c:v>46</c:v>
                </c:pt>
                <c:pt idx="556" formatCode="General">
                  <c:v>53</c:v>
                </c:pt>
                <c:pt idx="557" formatCode="General">
                  <c:v>46</c:v>
                </c:pt>
                <c:pt idx="558" formatCode="General">
                  <c:v>43</c:v>
                </c:pt>
                <c:pt idx="559" formatCode="General">
                  <c:v>44</c:v>
                </c:pt>
                <c:pt idx="560" formatCode="General">
                  <c:v>42</c:v>
                </c:pt>
                <c:pt idx="561" formatCode="General">
                  <c:v>41</c:v>
                </c:pt>
                <c:pt idx="562" formatCode="General">
                  <c:v>38</c:v>
                </c:pt>
                <c:pt idx="563" formatCode="General">
                  <c:v>40</c:v>
                </c:pt>
                <c:pt idx="564" formatCode="General">
                  <c:v>45</c:v>
                </c:pt>
                <c:pt idx="565" formatCode="General">
                  <c:v>48</c:v>
                </c:pt>
                <c:pt idx="566" formatCode="General">
                  <c:v>45</c:v>
                </c:pt>
                <c:pt idx="567" formatCode="General">
                  <c:v>46</c:v>
                </c:pt>
                <c:pt idx="568" formatCode="General">
                  <c:v>45</c:v>
                </c:pt>
                <c:pt idx="569" formatCode="General">
                  <c:v>42</c:v>
                </c:pt>
                <c:pt idx="570" formatCode="General">
                  <c:v>45</c:v>
                </c:pt>
                <c:pt idx="571" formatCode="General">
                  <c:v>47</c:v>
                </c:pt>
                <c:pt idx="572" formatCode="General">
                  <c:v>48</c:v>
                </c:pt>
                <c:pt idx="573" formatCode="General">
                  <c:v>48</c:v>
                </c:pt>
                <c:pt idx="574" formatCode="General">
                  <c:v>50</c:v>
                </c:pt>
                <c:pt idx="575" formatCode="General">
                  <c:v>49</c:v>
                </c:pt>
                <c:pt idx="576" formatCode="General">
                  <c:v>48</c:v>
                </c:pt>
                <c:pt idx="577" formatCode="General">
                  <c:v>52</c:v>
                </c:pt>
                <c:pt idx="578" formatCode="General">
                  <c:v>49</c:v>
                </c:pt>
                <c:pt idx="579" formatCode="General">
                  <c:v>53</c:v>
                </c:pt>
                <c:pt idx="580" formatCode="General">
                  <c:v>49</c:v>
                </c:pt>
                <c:pt idx="581" formatCode="General">
                  <c:v>48</c:v>
                </c:pt>
                <c:pt idx="582" formatCode="General">
                  <c:v>50</c:v>
                </c:pt>
                <c:pt idx="583" formatCode="General">
                  <c:v>53</c:v>
                </c:pt>
                <c:pt idx="584" formatCode="General">
                  <c:v>52</c:v>
                </c:pt>
                <c:pt idx="585" formatCode="General">
                  <c:v>53</c:v>
                </c:pt>
                <c:pt idx="586" formatCode="General">
                  <c:v>49</c:v>
                </c:pt>
                <c:pt idx="587" formatCode="General">
                  <c:v>45</c:v>
                </c:pt>
                <c:pt idx="588" formatCode="General">
                  <c:v>43</c:v>
                </c:pt>
                <c:pt idx="589" formatCode="General">
                  <c:v>43</c:v>
                </c:pt>
                <c:pt idx="590" formatCode="General">
                  <c:v>47</c:v>
                </c:pt>
                <c:pt idx="591" formatCode="General">
                  <c:v>48</c:v>
                </c:pt>
                <c:pt idx="592" formatCode="General">
                  <c:v>45</c:v>
                </c:pt>
                <c:pt idx="593" formatCode="General">
                  <c:v>44</c:v>
                </c:pt>
                <c:pt idx="594" formatCode="General">
                  <c:v>42</c:v>
                </c:pt>
                <c:pt idx="595" formatCode="General">
                  <c:v>38</c:v>
                </c:pt>
                <c:pt idx="596" formatCode="General">
                  <c:v>41</c:v>
                </c:pt>
                <c:pt idx="597" formatCode="General">
                  <c:v>42</c:v>
                </c:pt>
                <c:pt idx="598" formatCode="General">
                  <c:v>41</c:v>
                </c:pt>
                <c:pt idx="599" formatCode="General">
                  <c:v>43</c:v>
                </c:pt>
                <c:pt idx="600" formatCode="General">
                  <c:v>40</c:v>
                </c:pt>
                <c:pt idx="601" formatCode="General">
                  <c:v>42</c:v>
                </c:pt>
                <c:pt idx="602" formatCode="General">
                  <c:v>45</c:v>
                </c:pt>
                <c:pt idx="603" formatCode="General">
                  <c:v>48</c:v>
                </c:pt>
                <c:pt idx="604" formatCode="General">
                  <c:v>49</c:v>
                </c:pt>
                <c:pt idx="605" formatCode="General">
                  <c:v>49</c:v>
                </c:pt>
                <c:pt idx="606" formatCode="General">
                  <c:v>47</c:v>
                </c:pt>
                <c:pt idx="607" formatCode="General">
                  <c:v>44</c:v>
                </c:pt>
                <c:pt idx="608" formatCode="General">
                  <c:v>46</c:v>
                </c:pt>
                <c:pt idx="609" formatCode="General">
                  <c:v>43</c:v>
                </c:pt>
                <c:pt idx="610" formatCode="General">
                  <c:v>46</c:v>
                </c:pt>
                <c:pt idx="611" formatCode="General">
                  <c:v>49</c:v>
                </c:pt>
                <c:pt idx="612" formatCode="General">
                  <c:v>50</c:v>
                </c:pt>
                <c:pt idx="613" formatCode="General">
                  <c:v>52</c:v>
                </c:pt>
                <c:pt idx="614" formatCode="General">
                  <c:v>49</c:v>
                </c:pt>
                <c:pt idx="615" formatCode="General">
                  <c:v>47</c:v>
                </c:pt>
                <c:pt idx="616" formatCode="General">
                  <c:v>45</c:v>
                </c:pt>
                <c:pt idx="617" formatCode="General">
                  <c:v>42</c:v>
                </c:pt>
                <c:pt idx="618" formatCode="General">
                  <c:v>44</c:v>
                </c:pt>
                <c:pt idx="619" formatCode="General">
                  <c:v>42</c:v>
                </c:pt>
                <c:pt idx="620" formatCode="General">
                  <c:v>43</c:v>
                </c:pt>
                <c:pt idx="621" formatCode="General">
                  <c:v>44</c:v>
                </c:pt>
                <c:pt idx="622" formatCode="General">
                  <c:v>41</c:v>
                </c:pt>
                <c:pt idx="623" formatCode="General">
                  <c:v>42</c:v>
                </c:pt>
                <c:pt idx="624" formatCode="General">
                  <c:v>40</c:v>
                </c:pt>
                <c:pt idx="625" formatCode="General">
                  <c:v>44</c:v>
                </c:pt>
                <c:pt idx="626" formatCode="General">
                  <c:v>44</c:v>
                </c:pt>
                <c:pt idx="627" formatCode="General">
                  <c:v>45</c:v>
                </c:pt>
                <c:pt idx="628" formatCode="General">
                  <c:v>45</c:v>
                </c:pt>
                <c:pt idx="629" formatCode="General">
                  <c:v>45</c:v>
                </c:pt>
                <c:pt idx="630" formatCode="General">
                  <c:v>49</c:v>
                </c:pt>
                <c:pt idx="631" formatCode="General">
                  <c:v>46</c:v>
                </c:pt>
                <c:pt idx="632" formatCode="General">
                  <c:v>46</c:v>
                </c:pt>
                <c:pt idx="633" formatCode="General">
                  <c:v>45</c:v>
                </c:pt>
                <c:pt idx="634" formatCode="General">
                  <c:v>43</c:v>
                </c:pt>
                <c:pt idx="635" formatCode="General">
                  <c:v>44</c:v>
                </c:pt>
                <c:pt idx="636" formatCode="General">
                  <c:v>45</c:v>
                </c:pt>
                <c:pt idx="637" formatCode="General">
                  <c:v>47</c:v>
                </c:pt>
                <c:pt idx="638" formatCode="General">
                  <c:v>45</c:v>
                </c:pt>
                <c:pt idx="639" formatCode="General">
                  <c:v>46</c:v>
                </c:pt>
                <c:pt idx="640" formatCode="General">
                  <c:v>43</c:v>
                </c:pt>
                <c:pt idx="641" formatCode="General">
                  <c:v>44</c:v>
                </c:pt>
                <c:pt idx="642" formatCode="General">
                  <c:v>48</c:v>
                </c:pt>
                <c:pt idx="643" formatCode="General">
                  <c:v>49</c:v>
                </c:pt>
                <c:pt idx="644" formatCode="General">
                  <c:v>49</c:v>
                </c:pt>
                <c:pt idx="645" formatCode="General">
                  <c:v>46</c:v>
                </c:pt>
                <c:pt idx="646" formatCode="General">
                  <c:v>43</c:v>
                </c:pt>
                <c:pt idx="647" formatCode="General">
                  <c:v>39</c:v>
                </c:pt>
                <c:pt idx="648" formatCode="General">
                  <c:v>37</c:v>
                </c:pt>
                <c:pt idx="649" formatCode="General">
                  <c:v>36</c:v>
                </c:pt>
                <c:pt idx="650" formatCode="General">
                  <c:v>36</c:v>
                </c:pt>
                <c:pt idx="651" formatCode="General">
                  <c:v>37</c:v>
                </c:pt>
                <c:pt idx="652" formatCode="General">
                  <c:v>40</c:v>
                </c:pt>
                <c:pt idx="653" formatCode="General">
                  <c:v>43</c:v>
                </c:pt>
                <c:pt idx="654" formatCode="General">
                  <c:v>45</c:v>
                </c:pt>
                <c:pt idx="655" formatCode="General">
                  <c:v>46</c:v>
                </c:pt>
                <c:pt idx="656" formatCode="General">
                  <c:v>44</c:v>
                </c:pt>
                <c:pt idx="657" formatCode="General">
                  <c:v>42</c:v>
                </c:pt>
                <c:pt idx="658" formatCode="General">
                  <c:v>40</c:v>
                </c:pt>
                <c:pt idx="659" formatCode="General">
                  <c:v>37</c:v>
                </c:pt>
                <c:pt idx="660" formatCode="General">
                  <c:v>40</c:v>
                </c:pt>
                <c:pt idx="661" formatCode="General">
                  <c:v>38</c:v>
                </c:pt>
                <c:pt idx="662" formatCode="General">
                  <c:v>40</c:v>
                </c:pt>
                <c:pt idx="663" formatCode="General">
                  <c:v>39</c:v>
                </c:pt>
                <c:pt idx="664" formatCode="General">
                  <c:v>38</c:v>
                </c:pt>
                <c:pt idx="665" formatCode="General">
                  <c:v>42</c:v>
                </c:pt>
                <c:pt idx="666" formatCode="General">
                  <c:v>43</c:v>
                </c:pt>
                <c:pt idx="667" formatCode="General">
                  <c:v>46</c:v>
                </c:pt>
                <c:pt idx="668" formatCode="General">
                  <c:v>46</c:v>
                </c:pt>
                <c:pt idx="669" formatCode="General">
                  <c:v>45</c:v>
                </c:pt>
                <c:pt idx="670" formatCode="General">
                  <c:v>47</c:v>
                </c:pt>
                <c:pt idx="671" formatCode="General">
                  <c:v>43</c:v>
                </c:pt>
                <c:pt idx="672" formatCode="General">
                  <c:v>42</c:v>
                </c:pt>
                <c:pt idx="673" formatCode="General">
                  <c:v>36</c:v>
                </c:pt>
                <c:pt idx="674" formatCode="General">
                  <c:v>38</c:v>
                </c:pt>
                <c:pt idx="675" formatCode="General">
                  <c:v>38</c:v>
                </c:pt>
                <c:pt idx="676" formatCode="General">
                  <c:v>36</c:v>
                </c:pt>
                <c:pt idx="677" formatCode="General">
                  <c:v>45</c:v>
                </c:pt>
                <c:pt idx="678" formatCode="General">
                  <c:v>43</c:v>
                </c:pt>
                <c:pt idx="679" formatCode="General">
                  <c:v>46</c:v>
                </c:pt>
                <c:pt idx="680" formatCode="General">
                  <c:v>48</c:v>
                </c:pt>
                <c:pt idx="681" formatCode="General">
                  <c:v>44</c:v>
                </c:pt>
                <c:pt idx="682" formatCode="General">
                  <c:v>41</c:v>
                </c:pt>
                <c:pt idx="683" formatCode="General">
                  <c:v>39</c:v>
                </c:pt>
                <c:pt idx="684" formatCode="General">
                  <c:v>39</c:v>
                </c:pt>
                <c:pt idx="685" formatCode="General">
                  <c:v>36</c:v>
                </c:pt>
                <c:pt idx="686" formatCode="General">
                  <c:v>36</c:v>
                </c:pt>
                <c:pt idx="687" formatCode="General">
                  <c:v>34</c:v>
                </c:pt>
                <c:pt idx="688" formatCode="General">
                  <c:v>31</c:v>
                </c:pt>
                <c:pt idx="689" formatCode="General">
                  <c:v>30</c:v>
                </c:pt>
                <c:pt idx="690" formatCode="General">
                  <c:v>30</c:v>
                </c:pt>
                <c:pt idx="691" formatCode="General">
                  <c:v>29</c:v>
                </c:pt>
                <c:pt idx="692" formatCode="General">
                  <c:v>26</c:v>
                </c:pt>
                <c:pt idx="693" formatCode="General">
                  <c:v>24</c:v>
                </c:pt>
                <c:pt idx="694" formatCode="General">
                  <c:v>24</c:v>
                </c:pt>
                <c:pt idx="695" formatCode="General">
                  <c:v>27</c:v>
                </c:pt>
                <c:pt idx="696" formatCode="General">
                  <c:v>24</c:v>
                </c:pt>
                <c:pt idx="697" formatCode="General">
                  <c:v>27</c:v>
                </c:pt>
                <c:pt idx="698" formatCode="General">
                  <c:v>25</c:v>
                </c:pt>
                <c:pt idx="699" formatCode="General">
                  <c:v>22</c:v>
                </c:pt>
                <c:pt idx="700" formatCode="General">
                  <c:v>24</c:v>
                </c:pt>
                <c:pt idx="701" formatCode="General">
                  <c:v>24</c:v>
                </c:pt>
                <c:pt idx="702" formatCode="General">
                  <c:v>25</c:v>
                </c:pt>
                <c:pt idx="703" formatCode="General">
                  <c:v>26</c:v>
                </c:pt>
                <c:pt idx="704" formatCode="General">
                  <c:v>27</c:v>
                </c:pt>
                <c:pt idx="705" formatCode="General">
                  <c:v>27</c:v>
                </c:pt>
                <c:pt idx="706" formatCode="General">
                  <c:v>27</c:v>
                </c:pt>
                <c:pt idx="707" formatCode="General">
                  <c:v>30</c:v>
                </c:pt>
                <c:pt idx="708" formatCode="General">
                  <c:v>28</c:v>
                </c:pt>
                <c:pt idx="709" formatCode="General">
                  <c:v>29</c:v>
                </c:pt>
                <c:pt idx="710" formatCode="General">
                  <c:v>30</c:v>
                </c:pt>
                <c:pt idx="711" formatCode="General">
                  <c:v>26</c:v>
                </c:pt>
                <c:pt idx="712" formatCode="General">
                  <c:v>25</c:v>
                </c:pt>
                <c:pt idx="713" formatCode="General">
                  <c:v>29</c:v>
                </c:pt>
                <c:pt idx="714" formatCode="General">
                  <c:v>25</c:v>
                </c:pt>
                <c:pt idx="715" formatCode="General">
                  <c:v>28</c:v>
                </c:pt>
                <c:pt idx="716" formatCode="General">
                  <c:v>30</c:v>
                </c:pt>
                <c:pt idx="717" formatCode="General">
                  <c:v>29</c:v>
                </c:pt>
                <c:pt idx="718" formatCode="General">
                  <c:v>28</c:v>
                </c:pt>
                <c:pt idx="719" formatCode="General">
                  <c:v>26</c:v>
                </c:pt>
                <c:pt idx="720" formatCode="General">
                  <c:v>26</c:v>
                </c:pt>
                <c:pt idx="721" formatCode="General">
                  <c:v>22</c:v>
                </c:pt>
                <c:pt idx="722" formatCode="General">
                  <c:v>20</c:v>
                </c:pt>
                <c:pt idx="723" formatCode="General">
                  <c:v>19</c:v>
                </c:pt>
                <c:pt idx="724" formatCode="General">
                  <c:v>13</c:v>
                </c:pt>
                <c:pt idx="725" formatCode="General">
                  <c:v>14</c:v>
                </c:pt>
                <c:pt idx="726" formatCode="General">
                  <c:v>13</c:v>
                </c:pt>
                <c:pt idx="727" formatCode="General">
                  <c:v>10</c:v>
                </c:pt>
                <c:pt idx="728" formatCode="General">
                  <c:v>10</c:v>
                </c:pt>
                <c:pt idx="729" formatCode="General">
                  <c:v>12</c:v>
                </c:pt>
                <c:pt idx="730" formatCode="General">
                  <c:v>14</c:v>
                </c:pt>
                <c:pt idx="731" formatCode="General">
                  <c:v>15</c:v>
                </c:pt>
                <c:pt idx="732" formatCode="General">
                  <c:v>17</c:v>
                </c:pt>
                <c:pt idx="733" formatCode="General">
                  <c:v>14</c:v>
                </c:pt>
                <c:pt idx="734" formatCode="General">
                  <c:v>11</c:v>
                </c:pt>
                <c:pt idx="735" formatCode="General">
                  <c:v>12</c:v>
                </c:pt>
                <c:pt idx="736" formatCode="General">
                  <c:v>12</c:v>
                </c:pt>
                <c:pt idx="737" formatCode="General">
                  <c:v>11</c:v>
                </c:pt>
                <c:pt idx="738" formatCode="General">
                  <c:v>15</c:v>
                </c:pt>
                <c:pt idx="739" formatCode="General">
                  <c:v>14</c:v>
                </c:pt>
                <c:pt idx="740" formatCode="General">
                  <c:v>16</c:v>
                </c:pt>
                <c:pt idx="741" formatCode="General">
                  <c:v>16</c:v>
                </c:pt>
                <c:pt idx="742" formatCode="General">
                  <c:v>12</c:v>
                </c:pt>
                <c:pt idx="743" formatCode="General">
                  <c:v>10</c:v>
                </c:pt>
                <c:pt idx="744" formatCode="General">
                  <c:v>9</c:v>
                </c:pt>
                <c:pt idx="745" formatCode="General">
                  <c:v>10</c:v>
                </c:pt>
                <c:pt idx="746" formatCode="General">
                  <c:v>11</c:v>
                </c:pt>
                <c:pt idx="747" formatCode="General">
                  <c:v>11</c:v>
                </c:pt>
                <c:pt idx="748" formatCode="General">
                  <c:v>9</c:v>
                </c:pt>
                <c:pt idx="749" formatCode="General">
                  <c:v>8</c:v>
                </c:pt>
                <c:pt idx="750" formatCode="General">
                  <c:v>8</c:v>
                </c:pt>
                <c:pt idx="751" formatCode="General">
                  <c:v>2</c:v>
                </c:pt>
                <c:pt idx="752" formatCode="General">
                  <c:v>2</c:v>
                </c:pt>
                <c:pt idx="753" formatCode="General">
                  <c:v>3</c:v>
                </c:pt>
                <c:pt idx="754" formatCode="General">
                  <c:v>5</c:v>
                </c:pt>
                <c:pt idx="755" formatCode="General">
                  <c:v>7</c:v>
                </c:pt>
                <c:pt idx="756" formatCode="General">
                  <c:v>8</c:v>
                </c:pt>
                <c:pt idx="757" formatCode="General">
                  <c:v>10</c:v>
                </c:pt>
                <c:pt idx="758" formatCode="General">
                  <c:v>8</c:v>
                </c:pt>
                <c:pt idx="759" formatCode="General">
                  <c:v>6</c:v>
                </c:pt>
                <c:pt idx="760" formatCode="General">
                  <c:v>6</c:v>
                </c:pt>
                <c:pt idx="761" formatCode="General">
                  <c:v>4</c:v>
                </c:pt>
                <c:pt idx="762" formatCode="General">
                  <c:v>2</c:v>
                </c:pt>
                <c:pt idx="763" formatCode="General">
                  <c:v>2</c:v>
                </c:pt>
                <c:pt idx="764" formatCode="General">
                  <c:v>3</c:v>
                </c:pt>
                <c:pt idx="765" formatCode="General">
                  <c:v>2</c:v>
                </c:pt>
                <c:pt idx="766" formatCode="General">
                  <c:v>5</c:v>
                </c:pt>
                <c:pt idx="767" formatCode="General">
                  <c:v>9</c:v>
                </c:pt>
                <c:pt idx="768" formatCode="General">
                  <c:v>10</c:v>
                </c:pt>
                <c:pt idx="769" formatCode="General">
                  <c:v>11</c:v>
                </c:pt>
                <c:pt idx="770" formatCode="General">
                  <c:v>9</c:v>
                </c:pt>
                <c:pt idx="771" formatCode="General">
                  <c:v>9</c:v>
                </c:pt>
                <c:pt idx="772" formatCode="General">
                  <c:v>9</c:v>
                </c:pt>
                <c:pt idx="773" formatCode="General">
                  <c:v>2</c:v>
                </c:pt>
                <c:pt idx="774" formatCode="General">
                  <c:v>4</c:v>
                </c:pt>
                <c:pt idx="775" formatCode="General">
                  <c:v>2</c:v>
                </c:pt>
                <c:pt idx="776" formatCode="General">
                  <c:v>1</c:v>
                </c:pt>
                <c:pt idx="777" formatCode="General">
                  <c:v>4</c:v>
                </c:pt>
                <c:pt idx="778" formatCode="General">
                  <c:v>5</c:v>
                </c:pt>
                <c:pt idx="779" formatCode="General">
                  <c:v>4</c:v>
                </c:pt>
                <c:pt idx="780" formatCode="General">
                  <c:v>4</c:v>
                </c:pt>
                <c:pt idx="781" formatCode="General">
                  <c:v>5</c:v>
                </c:pt>
                <c:pt idx="782" formatCode="General">
                  <c:v>1</c:v>
                </c:pt>
                <c:pt idx="783" formatCode="General">
                  <c:v>2</c:v>
                </c:pt>
                <c:pt idx="784" formatCode="General">
                  <c:v>-1</c:v>
                </c:pt>
                <c:pt idx="785" formatCode="General">
                  <c:v>1</c:v>
                </c:pt>
                <c:pt idx="786" formatCode="General">
                  <c:v>4</c:v>
                </c:pt>
                <c:pt idx="787" formatCode="General">
                  <c:v>0</c:v>
                </c:pt>
                <c:pt idx="788" formatCode="General">
                  <c:v>-1</c:v>
                </c:pt>
                <c:pt idx="789" formatCode="General">
                  <c:v>0</c:v>
                </c:pt>
                <c:pt idx="790" formatCode="General">
                  <c:v>-3</c:v>
                </c:pt>
                <c:pt idx="791" formatCode="General">
                  <c:v>-4</c:v>
                </c:pt>
                <c:pt idx="792" formatCode="General">
                  <c:v>-3</c:v>
                </c:pt>
                <c:pt idx="793" formatCode="General">
                  <c:v>-6</c:v>
                </c:pt>
                <c:pt idx="794" formatCode="General">
                  <c:v>-3</c:v>
                </c:pt>
                <c:pt idx="795" formatCode="General">
                  <c:v>4</c:v>
                </c:pt>
                <c:pt idx="796" formatCode="General">
                  <c:v>2</c:v>
                </c:pt>
                <c:pt idx="797" formatCode="General">
                  <c:v>1</c:v>
                </c:pt>
                <c:pt idx="798" formatCode="General">
                  <c:v>3</c:v>
                </c:pt>
                <c:pt idx="799" formatCode="General">
                  <c:v>-1</c:v>
                </c:pt>
                <c:pt idx="800" formatCode="General">
                  <c:v>-1</c:v>
                </c:pt>
                <c:pt idx="801" formatCode="General">
                  <c:v>0</c:v>
                </c:pt>
                <c:pt idx="802" formatCode="General">
                  <c:v>-4</c:v>
                </c:pt>
                <c:pt idx="803" formatCode="General">
                  <c:v>-9</c:v>
                </c:pt>
                <c:pt idx="804" formatCode="General">
                  <c:v>5</c:v>
                </c:pt>
                <c:pt idx="805" formatCode="General">
                  <c:v>5</c:v>
                </c:pt>
                <c:pt idx="806" formatCode="General">
                  <c:v>5</c:v>
                </c:pt>
                <c:pt idx="807" formatCode="General">
                  <c:v>3</c:v>
                </c:pt>
                <c:pt idx="808" formatCode="General">
                  <c:v>2</c:v>
                </c:pt>
                <c:pt idx="809" formatCode="General">
                  <c:v>4</c:v>
                </c:pt>
                <c:pt idx="810" formatCode="General">
                  <c:v>4</c:v>
                </c:pt>
                <c:pt idx="811" formatCode="General">
                  <c:v>6</c:v>
                </c:pt>
                <c:pt idx="812" formatCode="General">
                  <c:v>7</c:v>
                </c:pt>
                <c:pt idx="813" formatCode="General">
                  <c:v>3</c:v>
                </c:pt>
                <c:pt idx="814" formatCode="General">
                  <c:v>5</c:v>
                </c:pt>
                <c:pt idx="815" formatCode="General">
                  <c:v>1</c:v>
                </c:pt>
                <c:pt idx="816" formatCode="General">
                  <c:v>-1</c:v>
                </c:pt>
                <c:pt idx="817" formatCode="General">
                  <c:v>0</c:v>
                </c:pt>
                <c:pt idx="818" formatCode="General">
                  <c:v>0</c:v>
                </c:pt>
                <c:pt idx="819" formatCode="General">
                  <c:v>0</c:v>
                </c:pt>
                <c:pt idx="820" formatCode="General">
                  <c:v>0</c:v>
                </c:pt>
                <c:pt idx="821" formatCode="General">
                  <c:v>1</c:v>
                </c:pt>
                <c:pt idx="823" formatCode="General">
                  <c:v>3</c:v>
                </c:pt>
                <c:pt idx="824" formatCode="General">
                  <c:v>6</c:v>
                </c:pt>
                <c:pt idx="825" formatCode="General">
                  <c:v>5</c:v>
                </c:pt>
                <c:pt idx="826" formatCode="General">
                  <c:v>3</c:v>
                </c:pt>
                <c:pt idx="827" formatCode="General">
                  <c:v>3</c:v>
                </c:pt>
                <c:pt idx="828" formatCode="General">
                  <c:v>4</c:v>
                </c:pt>
                <c:pt idx="829" formatCode="General">
                  <c:v>4</c:v>
                </c:pt>
                <c:pt idx="830" formatCode="General">
                  <c:v>3</c:v>
                </c:pt>
                <c:pt idx="831" formatCode="General">
                  <c:v>3</c:v>
                </c:pt>
                <c:pt idx="832" formatCode="General">
                  <c:v>4</c:v>
                </c:pt>
                <c:pt idx="833" formatCode="General">
                  <c:v>-1</c:v>
                </c:pt>
                <c:pt idx="834" formatCode="General">
                  <c:v>0</c:v>
                </c:pt>
                <c:pt idx="835" formatCode="General">
                  <c:v>2</c:v>
                </c:pt>
                <c:pt idx="836" formatCode="General">
                  <c:v>0</c:v>
                </c:pt>
                <c:pt idx="837" formatCode="General">
                  <c:v>4</c:v>
                </c:pt>
                <c:pt idx="838" formatCode="General">
                  <c:v>4</c:v>
                </c:pt>
                <c:pt idx="839" formatCode="General">
                  <c:v>1</c:v>
                </c:pt>
                <c:pt idx="840" formatCode="General">
                  <c:v>2</c:v>
                </c:pt>
                <c:pt idx="841" formatCode="General">
                  <c:v>2</c:v>
                </c:pt>
                <c:pt idx="842" formatCode="General">
                  <c:v>2</c:v>
                </c:pt>
                <c:pt idx="843" formatCode="General">
                  <c:v>1</c:v>
                </c:pt>
                <c:pt idx="844" formatCode="General">
                  <c:v>-1</c:v>
                </c:pt>
                <c:pt idx="845" formatCode="General">
                  <c:v>-3</c:v>
                </c:pt>
                <c:pt idx="846" formatCode="General">
                  <c:v>-2</c:v>
                </c:pt>
                <c:pt idx="847" formatCode="General">
                  <c:v>0</c:v>
                </c:pt>
                <c:pt idx="848" formatCode="General">
                  <c:v>0</c:v>
                </c:pt>
                <c:pt idx="849" formatCode="General">
                  <c:v>3</c:v>
                </c:pt>
                <c:pt idx="850" formatCode="General">
                  <c:v>3</c:v>
                </c:pt>
                <c:pt idx="851" formatCode="General">
                  <c:v>-2</c:v>
                </c:pt>
                <c:pt idx="852" formatCode="General">
                  <c:v>-3</c:v>
                </c:pt>
                <c:pt idx="853" formatCode="General">
                  <c:v>-3</c:v>
                </c:pt>
                <c:pt idx="854" formatCode="General">
                  <c:v>-10</c:v>
                </c:pt>
                <c:pt idx="855" formatCode="General">
                  <c:v>-5</c:v>
                </c:pt>
                <c:pt idx="856" formatCode="General">
                  <c:v>-5</c:v>
                </c:pt>
                <c:pt idx="857" formatCode="General">
                  <c:v>-4</c:v>
                </c:pt>
                <c:pt idx="858" formatCode="General">
                  <c:v>0</c:v>
                </c:pt>
                <c:pt idx="859" formatCode="General">
                  <c:v>0</c:v>
                </c:pt>
                <c:pt idx="860" formatCode="General">
                  <c:v>0</c:v>
                </c:pt>
                <c:pt idx="861" formatCode="General">
                  <c:v>-4</c:v>
                </c:pt>
                <c:pt idx="862" formatCode="General">
                  <c:v>-5</c:v>
                </c:pt>
                <c:pt idx="863" formatCode="General">
                  <c:v>-4</c:v>
                </c:pt>
                <c:pt idx="864" formatCode="General">
                  <c:v>-3</c:v>
                </c:pt>
                <c:pt idx="865" formatCode="General">
                  <c:v>-2</c:v>
                </c:pt>
                <c:pt idx="866" formatCode="General">
                  <c:v>1</c:v>
                </c:pt>
                <c:pt idx="867" formatCode="General">
                  <c:v>3</c:v>
                </c:pt>
                <c:pt idx="868" formatCode="General">
                  <c:v>2</c:v>
                </c:pt>
                <c:pt idx="869" formatCode="General">
                  <c:v>3</c:v>
                </c:pt>
                <c:pt idx="870" formatCode="General">
                  <c:v>-2</c:v>
                </c:pt>
                <c:pt idx="871" formatCode="General">
                  <c:v>-3</c:v>
                </c:pt>
                <c:pt idx="872" formatCode="General">
                  <c:v>-7</c:v>
                </c:pt>
                <c:pt idx="873" formatCode="General">
                  <c:v>-8</c:v>
                </c:pt>
                <c:pt idx="874" formatCode="General">
                  <c:v>-7</c:v>
                </c:pt>
                <c:pt idx="875" formatCode="General">
                  <c:v>-9</c:v>
                </c:pt>
                <c:pt idx="876" formatCode="General">
                  <c:v>-4</c:v>
                </c:pt>
                <c:pt idx="877" formatCode="General">
                  <c:v>-5</c:v>
                </c:pt>
                <c:pt idx="878" formatCode="General">
                  <c:v>-4</c:v>
                </c:pt>
                <c:pt idx="879" formatCode="General">
                  <c:v>-5</c:v>
                </c:pt>
                <c:pt idx="880" formatCode="General">
                  <c:v>-10</c:v>
                </c:pt>
                <c:pt idx="881" formatCode="General">
                  <c:v>-10</c:v>
                </c:pt>
                <c:pt idx="882" formatCode="General">
                  <c:v>-9</c:v>
                </c:pt>
                <c:pt idx="883" formatCode="General">
                  <c:v>-8</c:v>
                </c:pt>
                <c:pt idx="884" formatCode="General">
                  <c:v>-5</c:v>
                </c:pt>
                <c:pt idx="885" formatCode="General">
                  <c:v>-4</c:v>
                </c:pt>
                <c:pt idx="886" formatCode="General">
                  <c:v>-8</c:v>
                </c:pt>
                <c:pt idx="887" formatCode="General">
                  <c:v>-7</c:v>
                </c:pt>
                <c:pt idx="888" formatCode="General">
                  <c:v>-7</c:v>
                </c:pt>
                <c:pt idx="889" formatCode="General">
                  <c:v>-6</c:v>
                </c:pt>
                <c:pt idx="890" formatCode="General">
                  <c:v>-4</c:v>
                </c:pt>
                <c:pt idx="891" formatCode="General">
                  <c:v>-6</c:v>
                </c:pt>
                <c:pt idx="892" formatCode="General">
                  <c:v>-6</c:v>
                </c:pt>
                <c:pt idx="893" formatCode="General">
                  <c:v>-9</c:v>
                </c:pt>
                <c:pt idx="894" formatCode="General">
                  <c:v>-10</c:v>
                </c:pt>
                <c:pt idx="895" formatCode="General">
                  <c:v>-7</c:v>
                </c:pt>
                <c:pt idx="896" formatCode="General">
                  <c:v>-10</c:v>
                </c:pt>
                <c:pt idx="897" formatCode="General">
                  <c:v>-10</c:v>
                </c:pt>
                <c:pt idx="898" formatCode="General">
                  <c:v>-7</c:v>
                </c:pt>
                <c:pt idx="899" formatCode="General">
                  <c:v>-8</c:v>
                </c:pt>
                <c:pt idx="900" formatCode="General">
                  <c:v>-9</c:v>
                </c:pt>
                <c:pt idx="901" formatCode="General">
                  <c:v>-9</c:v>
                </c:pt>
                <c:pt idx="902" formatCode="General">
                  <c:v>-15</c:v>
                </c:pt>
                <c:pt idx="903" formatCode="General">
                  <c:v>-20</c:v>
                </c:pt>
                <c:pt idx="904" formatCode="General">
                  <c:v>-20</c:v>
                </c:pt>
                <c:pt idx="905" formatCode="General">
                  <c:v>-20</c:v>
                </c:pt>
                <c:pt idx="906" formatCode="General">
                  <c:v>-18</c:v>
                </c:pt>
                <c:pt idx="907" formatCode="General">
                  <c:v>-17</c:v>
                </c:pt>
                <c:pt idx="908" formatCode="General">
                  <c:v>-16</c:v>
                </c:pt>
                <c:pt idx="909" formatCode="General">
                  <c:v>-16</c:v>
                </c:pt>
                <c:pt idx="910" formatCode="General">
                  <c:v>-17</c:v>
                </c:pt>
                <c:pt idx="911" formatCode="General">
                  <c:v>-17</c:v>
                </c:pt>
                <c:pt idx="912" formatCode="General">
                  <c:v>-20</c:v>
                </c:pt>
                <c:pt idx="913" formatCode="General">
                  <c:v>-24</c:v>
                </c:pt>
                <c:pt idx="914" formatCode="General">
                  <c:v>-26</c:v>
                </c:pt>
                <c:pt idx="915" formatCode="General">
                  <c:v>-24</c:v>
                </c:pt>
                <c:pt idx="916" formatCode="General">
                  <c:v>-21</c:v>
                </c:pt>
                <c:pt idx="917" formatCode="General">
                  <c:v>-17</c:v>
                </c:pt>
                <c:pt idx="918" formatCode="General">
                  <c:v>-19</c:v>
                </c:pt>
                <c:pt idx="919" formatCode="General">
                  <c:v>-19</c:v>
                </c:pt>
                <c:pt idx="920" formatCode="General">
                  <c:v>-23</c:v>
                </c:pt>
                <c:pt idx="921" formatCode="General">
                  <c:v>-26</c:v>
                </c:pt>
                <c:pt idx="922" formatCode="General">
                  <c:v>-23</c:v>
                </c:pt>
                <c:pt idx="923" formatCode="General">
                  <c:v>-27</c:v>
                </c:pt>
                <c:pt idx="924" formatCode="General">
                  <c:v>-26</c:v>
                </c:pt>
                <c:pt idx="925" formatCode="General">
                  <c:v>-27</c:v>
                </c:pt>
                <c:pt idx="926" formatCode="General">
                  <c:v>-29</c:v>
                </c:pt>
                <c:pt idx="927" formatCode="General">
                  <c:v>-24</c:v>
                </c:pt>
                <c:pt idx="928" formatCode="General">
                  <c:v>-29</c:v>
                </c:pt>
                <c:pt idx="929" formatCode="General">
                  <c:v>-29</c:v>
                </c:pt>
                <c:pt idx="930" formatCode="General">
                  <c:v>-28</c:v>
                </c:pt>
                <c:pt idx="931" formatCode="General">
                  <c:v>-30</c:v>
                </c:pt>
                <c:pt idx="932" formatCode="General">
                  <c:v>-26</c:v>
                </c:pt>
                <c:pt idx="933" formatCode="General">
                  <c:v>-24</c:v>
                </c:pt>
                <c:pt idx="934" formatCode="General">
                  <c:v>-26</c:v>
                </c:pt>
                <c:pt idx="935" formatCode="General">
                  <c:v>-27</c:v>
                </c:pt>
                <c:pt idx="936" formatCode="General">
                  <c:v>-24</c:v>
                </c:pt>
                <c:pt idx="937" formatCode="General">
                  <c:v>-26</c:v>
                </c:pt>
                <c:pt idx="938" formatCode="General">
                  <c:v>-26</c:v>
                </c:pt>
                <c:pt idx="939" formatCode="General">
                  <c:v>-28</c:v>
                </c:pt>
                <c:pt idx="940" formatCode="General">
                  <c:v>-33</c:v>
                </c:pt>
                <c:pt idx="941" formatCode="General">
                  <c:v>-31</c:v>
                </c:pt>
                <c:pt idx="942" formatCode="General">
                  <c:v>-33</c:v>
                </c:pt>
                <c:pt idx="943" formatCode="General">
                  <c:v>-30</c:v>
                </c:pt>
                <c:pt idx="944" formatCode="General">
                  <c:v>-29</c:v>
                </c:pt>
                <c:pt idx="945" formatCode="General">
                  <c:v>-27</c:v>
                </c:pt>
                <c:pt idx="946" formatCode="General">
                  <c:v>-24</c:v>
                </c:pt>
                <c:pt idx="947" formatCode="General">
                  <c:v>-22</c:v>
                </c:pt>
                <c:pt idx="948" formatCode="General">
                  <c:v>-22</c:v>
                </c:pt>
                <c:pt idx="949" formatCode="General">
                  <c:v>-19</c:v>
                </c:pt>
                <c:pt idx="950" formatCode="General">
                  <c:v>-14</c:v>
                </c:pt>
                <c:pt idx="951" formatCode="General">
                  <c:v>-16</c:v>
                </c:pt>
                <c:pt idx="952" formatCode="General">
                  <c:v>-19</c:v>
                </c:pt>
                <c:pt idx="953" formatCode="General">
                  <c:v>-20</c:v>
                </c:pt>
                <c:pt idx="954" formatCode="General">
                  <c:v>-22</c:v>
                </c:pt>
                <c:pt idx="955" formatCode="General">
                  <c:v>-23</c:v>
                </c:pt>
                <c:pt idx="956" formatCode="General">
                  <c:v>-24</c:v>
                </c:pt>
                <c:pt idx="957" formatCode="General">
                  <c:v>-30</c:v>
                </c:pt>
                <c:pt idx="958" formatCode="General">
                  <c:v>-32</c:v>
                </c:pt>
                <c:pt idx="959" formatCode="General">
                  <c:v>-29</c:v>
                </c:pt>
                <c:pt idx="960" formatCode="General">
                  <c:v>-35</c:v>
                </c:pt>
                <c:pt idx="961" formatCode="General">
                  <c:v>-35</c:v>
                </c:pt>
                <c:pt idx="962" formatCode="General">
                  <c:v>-35</c:v>
                </c:pt>
                <c:pt idx="963" formatCode="General">
                  <c:v>-34</c:v>
                </c:pt>
                <c:pt idx="964" formatCode="General">
                  <c:v>-31</c:v>
                </c:pt>
                <c:pt idx="965" formatCode="General">
                  <c:v>-27</c:v>
                </c:pt>
                <c:pt idx="966" formatCode="General">
                  <c:v>-25</c:v>
                </c:pt>
                <c:pt idx="967" formatCode="General">
                  <c:v>-27</c:v>
                </c:pt>
                <c:pt idx="968" formatCode="General">
                  <c:v>-28</c:v>
                </c:pt>
                <c:pt idx="969" formatCode="General">
                  <c:v>-29</c:v>
                </c:pt>
                <c:pt idx="970" formatCode="General">
                  <c:v>-32</c:v>
                </c:pt>
                <c:pt idx="971" formatCode="General">
                  <c:v>-29</c:v>
                </c:pt>
                <c:pt idx="972" formatCode="General">
                  <c:v>-29</c:v>
                </c:pt>
                <c:pt idx="973" formatCode="General">
                  <c:v>-27</c:v>
                </c:pt>
                <c:pt idx="974" formatCode="General">
                  <c:v>-26</c:v>
                </c:pt>
                <c:pt idx="975" formatCode="General">
                  <c:v>-27</c:v>
                </c:pt>
                <c:pt idx="976" formatCode="General">
                  <c:v>-26</c:v>
                </c:pt>
                <c:pt idx="977" formatCode="General">
                  <c:v>-27</c:v>
                </c:pt>
                <c:pt idx="978" formatCode="General">
                  <c:v>-26</c:v>
                </c:pt>
                <c:pt idx="979" formatCode="General">
                  <c:v>-23</c:v>
                </c:pt>
                <c:pt idx="980" formatCode="General">
                  <c:v>-22</c:v>
                </c:pt>
                <c:pt idx="981" formatCode="General">
                  <c:v>-23</c:v>
                </c:pt>
                <c:pt idx="982" formatCode="General">
                  <c:v>-24</c:v>
                </c:pt>
                <c:pt idx="983" formatCode="General">
                  <c:v>-27</c:v>
                </c:pt>
                <c:pt idx="984" formatCode="General">
                  <c:v>-28</c:v>
                </c:pt>
                <c:pt idx="985" formatCode="General">
                  <c:v>-26</c:v>
                </c:pt>
                <c:pt idx="986" formatCode="General">
                  <c:v>-24</c:v>
                </c:pt>
                <c:pt idx="987" formatCode="General">
                  <c:v>-24</c:v>
                </c:pt>
                <c:pt idx="988" formatCode="General">
                  <c:v>-24</c:v>
                </c:pt>
                <c:pt idx="989" formatCode="General">
                  <c:v>-30</c:v>
                </c:pt>
                <c:pt idx="990" formatCode="General">
                  <c:v>-32</c:v>
                </c:pt>
                <c:pt idx="991" formatCode="General">
                  <c:v>-33</c:v>
                </c:pt>
                <c:pt idx="992" formatCode="General">
                  <c:v>-34</c:v>
                </c:pt>
                <c:pt idx="993" formatCode="General">
                  <c:v>-33</c:v>
                </c:pt>
                <c:pt idx="994" formatCode="General">
                  <c:v>-32</c:v>
                </c:pt>
                <c:pt idx="995" formatCode="General">
                  <c:v>-34</c:v>
                </c:pt>
                <c:pt idx="996" formatCode="General">
                  <c:v>-35</c:v>
                </c:pt>
                <c:pt idx="997" formatCode="General">
                  <c:v>-35</c:v>
                </c:pt>
                <c:pt idx="998" formatCode="General">
                  <c:v>-36</c:v>
                </c:pt>
                <c:pt idx="999" formatCode="General">
                  <c:v>-35</c:v>
                </c:pt>
                <c:pt idx="1000" formatCode="General">
                  <c:v>-34</c:v>
                </c:pt>
                <c:pt idx="1001" formatCode="General">
                  <c:v>-32</c:v>
                </c:pt>
                <c:pt idx="1002" formatCode="General">
                  <c:v>-34</c:v>
                </c:pt>
                <c:pt idx="1003" formatCode="General">
                  <c:v>-33</c:v>
                </c:pt>
                <c:pt idx="1004" formatCode="General">
                  <c:v>-31</c:v>
                </c:pt>
                <c:pt idx="1005" formatCode="General">
                  <c:v>-33</c:v>
                </c:pt>
                <c:pt idx="1006" formatCode="General">
                  <c:v>-32</c:v>
                </c:pt>
                <c:pt idx="1007" formatCode="General">
                  <c:v>-27</c:v>
                </c:pt>
                <c:pt idx="1008" formatCode="General">
                  <c:v>-32</c:v>
                </c:pt>
                <c:pt idx="1009" formatCode="General">
                  <c:v>-30</c:v>
                </c:pt>
                <c:pt idx="1010" formatCode="General">
                  <c:v>-34</c:v>
                </c:pt>
                <c:pt idx="1011" formatCode="General">
                  <c:v>-35</c:v>
                </c:pt>
                <c:pt idx="1012" formatCode="General">
                  <c:v>-28</c:v>
                </c:pt>
                <c:pt idx="1013" formatCode="General">
                  <c:v>-30</c:v>
                </c:pt>
                <c:pt idx="1014" formatCode="General">
                  <c:v>-27</c:v>
                </c:pt>
                <c:pt idx="1015" formatCode="General">
                  <c:v>-29</c:v>
                </c:pt>
                <c:pt idx="1016" formatCode="General">
                  <c:v>-30</c:v>
                </c:pt>
                <c:pt idx="1017" formatCode="General">
                  <c:v>-26</c:v>
                </c:pt>
                <c:pt idx="1018" formatCode="General">
                  <c:v>-24</c:v>
                </c:pt>
                <c:pt idx="1019" formatCode="General">
                  <c:v>-25</c:v>
                </c:pt>
                <c:pt idx="1020" formatCode="General">
                  <c:v>-23</c:v>
                </c:pt>
                <c:pt idx="1021" formatCode="General">
                  <c:v>-25</c:v>
                </c:pt>
                <c:pt idx="1022" formatCode="General">
                  <c:v>-25</c:v>
                </c:pt>
                <c:pt idx="1023" formatCode="General">
                  <c:v>-27</c:v>
                </c:pt>
                <c:pt idx="1024" formatCode="General">
                  <c:v>-27</c:v>
                </c:pt>
                <c:pt idx="1025" formatCode="General">
                  <c:v>-26</c:v>
                </c:pt>
                <c:pt idx="1026" formatCode="General">
                  <c:v>-24</c:v>
                </c:pt>
                <c:pt idx="1027" formatCode="General">
                  <c:v>-21</c:v>
                </c:pt>
                <c:pt idx="1028" formatCode="General">
                  <c:v>-23</c:v>
                </c:pt>
                <c:pt idx="1029" formatCode="General">
                  <c:v>-25</c:v>
                </c:pt>
                <c:pt idx="1030" formatCode="General">
                  <c:v>-24</c:v>
                </c:pt>
                <c:pt idx="1031" formatCode="General">
                  <c:v>-26</c:v>
                </c:pt>
                <c:pt idx="1032" formatCode="General">
                  <c:v>-21</c:v>
                </c:pt>
                <c:pt idx="1033" formatCode="General">
                  <c:v>-17</c:v>
                </c:pt>
                <c:pt idx="1034" formatCode="General">
                  <c:v>-19</c:v>
                </c:pt>
                <c:pt idx="1035" formatCode="General">
                  <c:v>-18</c:v>
                </c:pt>
                <c:pt idx="1036" formatCode="General">
                  <c:v>-22</c:v>
                </c:pt>
                <c:pt idx="1037" formatCode="General">
                  <c:v>-20</c:v>
                </c:pt>
                <c:pt idx="1038" formatCode="General">
                  <c:v>-15</c:v>
                </c:pt>
                <c:pt idx="1039" formatCode="General">
                  <c:v>-16</c:v>
                </c:pt>
                <c:pt idx="1040" formatCode="General">
                  <c:v>-13</c:v>
                </c:pt>
                <c:pt idx="1041" formatCode="General">
                  <c:v>-15</c:v>
                </c:pt>
                <c:pt idx="1042" formatCode="General">
                  <c:v>-18</c:v>
                </c:pt>
                <c:pt idx="1043" formatCode="General">
                  <c:v>-16</c:v>
                </c:pt>
                <c:pt idx="1044" formatCode="General">
                  <c:v>-17</c:v>
                </c:pt>
                <c:pt idx="1045" formatCode="General">
                  <c:v>-51</c:v>
                </c:pt>
                <c:pt idx="1046" formatCode="General">
                  <c:v>-36</c:v>
                </c:pt>
                <c:pt idx="1047" formatCode="General">
                  <c:v>-21</c:v>
                </c:pt>
                <c:pt idx="1048" formatCode="General">
                  <c:v>-24</c:v>
                </c:pt>
                <c:pt idx="1049" formatCode="General">
                  <c:v>-24</c:v>
                </c:pt>
                <c:pt idx="1050" formatCode="General">
                  <c:v>-25</c:v>
                </c:pt>
                <c:pt idx="1051" formatCode="General">
                  <c:v>-27</c:v>
                </c:pt>
                <c:pt idx="1052" formatCode="General">
                  <c:v>-27</c:v>
                </c:pt>
                <c:pt idx="1053" formatCode="General">
                  <c:v>-28</c:v>
                </c:pt>
                <c:pt idx="1054" formatCode="General">
                  <c:v>-28</c:v>
                </c:pt>
                <c:pt idx="1055" formatCode="General">
                  <c:v>-27</c:v>
                </c:pt>
                <c:pt idx="1056" formatCode="General">
                  <c:v>-26</c:v>
                </c:pt>
                <c:pt idx="1057" formatCode="0">
                  <c:v>-22.173000000000009</c:v>
                </c:pt>
                <c:pt idx="1058" formatCode="General">
                  <c:v>-23</c:v>
                </c:pt>
                <c:pt idx="1059" formatCode="General">
                  <c:v>-26</c:v>
                </c:pt>
                <c:pt idx="1060" formatCode="General">
                  <c:v>-25</c:v>
                </c:pt>
                <c:pt idx="1061" formatCode="General">
                  <c:v>-23</c:v>
                </c:pt>
                <c:pt idx="1062" formatCode="General">
                  <c:v>-21</c:v>
                </c:pt>
                <c:pt idx="1063" formatCode="0">
                  <c:v>-23.374000000000009</c:v>
                </c:pt>
                <c:pt idx="1064" formatCode="General">
                  <c:v>-22</c:v>
                </c:pt>
                <c:pt idx="1065" formatCode="General">
                  <c:v>-26</c:v>
                </c:pt>
                <c:pt idx="1066" formatCode="General">
                  <c:v>-27</c:v>
                </c:pt>
                <c:pt idx="1067" formatCode="General">
                  <c:v>-25</c:v>
                </c:pt>
                <c:pt idx="1068" formatCode="General">
                  <c:v>-21</c:v>
                </c:pt>
                <c:pt idx="1069" formatCode="General">
                  <c:v>-16</c:v>
                </c:pt>
                <c:pt idx="1070" formatCode="General">
                  <c:v>-12</c:v>
                </c:pt>
                <c:pt idx="1071" formatCode="General">
                  <c:v>-8</c:v>
                </c:pt>
                <c:pt idx="1072" formatCode="General">
                  <c:v>-9</c:v>
                </c:pt>
                <c:pt idx="1073" formatCode="General">
                  <c:v>-7</c:v>
                </c:pt>
                <c:pt idx="1074" formatCode="General">
                  <c:v>-5</c:v>
                </c:pt>
                <c:pt idx="1075" formatCode="General">
                  <c:v>-2</c:v>
                </c:pt>
                <c:pt idx="1076" formatCode="General">
                  <c:v>-5</c:v>
                </c:pt>
                <c:pt idx="1077" formatCode="General">
                  <c:v>-8</c:v>
                </c:pt>
                <c:pt idx="1078" formatCode="General">
                  <c:v>-5</c:v>
                </c:pt>
                <c:pt idx="1079" formatCode="General">
                  <c:v>-7</c:v>
                </c:pt>
                <c:pt idx="1080" formatCode="General">
                  <c:v>-3</c:v>
                </c:pt>
                <c:pt idx="1081" formatCode="General">
                  <c:v>5</c:v>
                </c:pt>
                <c:pt idx="1082" formatCode="0">
                  <c:v>-0.55500000000000005</c:v>
                </c:pt>
                <c:pt idx="1083" formatCode="General">
                  <c:v>11</c:v>
                </c:pt>
                <c:pt idx="1084" formatCode="General">
                  <c:v>10</c:v>
                </c:pt>
                <c:pt idx="1085" formatCode="General">
                  <c:v>1</c:v>
                </c:pt>
                <c:pt idx="1086" formatCode="General">
                  <c:v>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15584"/>
        <c:axId val="105717120"/>
      </c:lineChart>
      <c:catAx>
        <c:axId val="105715584"/>
        <c:scaling>
          <c:orientation val="maxMin"/>
        </c:scaling>
        <c:delete val="0"/>
        <c:axPos val="b"/>
        <c:numFmt formatCode="m/d/yy;@" sourceLinked="1"/>
        <c:majorTickMark val="none"/>
        <c:minorTickMark val="none"/>
        <c:tickLblPos val="low"/>
        <c:spPr>
          <a:ln w="3175">
            <a:noFill/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17120"/>
        <c:crosses val="autoZero"/>
        <c:auto val="0"/>
        <c:lblAlgn val="ctr"/>
        <c:lblOffset val="100"/>
        <c:tickLblSkip val="36"/>
        <c:tickMarkSkip val="1"/>
        <c:noMultiLvlLbl val="0"/>
      </c:catAx>
      <c:valAx>
        <c:axId val="105717120"/>
        <c:scaling>
          <c:orientation val="minMax"/>
          <c:max val="80"/>
          <c:min val="-8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15584"/>
        <c:crosses val="autoZero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3114669512516302E-2"/>
          <c:y val="0.17251132047064899"/>
          <c:w val="0.22148807921135"/>
          <c:h val="0.1707096421780600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063867016622899E-2"/>
          <c:y val="4.7005093736091297E-2"/>
          <c:w val="0.91148600174978101"/>
          <c:h val="0.80750407830342597"/>
        </c:manualLayout>
      </c:layout>
      <c:lineChart>
        <c:grouping val="standard"/>
        <c:varyColors val="0"/>
        <c:ser>
          <c:idx val="8"/>
          <c:order val="0"/>
          <c:tx>
            <c:strRef>
              <c:f>'CCI by Groups Data'!$J$2</c:f>
              <c:strCache>
                <c:ptCount val="1"/>
                <c:pt idx="0">
                  <c:v>&lt;$15K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Data'!$J$3:$J$1089</c:f>
              <c:numCache>
                <c:formatCode>0.0</c:formatCode>
                <c:ptCount val="1087"/>
                <c:pt idx="0">
                  <c:v>-63.4</c:v>
                </c:pt>
                <c:pt idx="1">
                  <c:v>-65.900000000000006</c:v>
                </c:pt>
                <c:pt idx="2">
                  <c:v>-80.2</c:v>
                </c:pt>
                <c:pt idx="3">
                  <c:v>-74.7</c:v>
                </c:pt>
                <c:pt idx="4">
                  <c:v>-74.2</c:v>
                </c:pt>
                <c:pt idx="5">
                  <c:v>-70.3</c:v>
                </c:pt>
                <c:pt idx="6">
                  <c:v>-68.900000000000006</c:v>
                </c:pt>
                <c:pt idx="7">
                  <c:v>-76.599999999999994</c:v>
                </c:pt>
                <c:pt idx="8" formatCode="0">
                  <c:v>-79</c:v>
                </c:pt>
                <c:pt idx="9" formatCode="0">
                  <c:v>-78</c:v>
                </c:pt>
                <c:pt idx="10" formatCode="0">
                  <c:v>-79</c:v>
                </c:pt>
                <c:pt idx="11" formatCode="0">
                  <c:v>-75</c:v>
                </c:pt>
                <c:pt idx="12" formatCode="General">
                  <c:v>-57</c:v>
                </c:pt>
                <c:pt idx="13" formatCode="0">
                  <c:v>-70</c:v>
                </c:pt>
                <c:pt idx="14" formatCode="0">
                  <c:v>-66</c:v>
                </c:pt>
                <c:pt idx="15" formatCode="0">
                  <c:v>-61</c:v>
                </c:pt>
                <c:pt idx="16" formatCode="General">
                  <c:v>-70</c:v>
                </c:pt>
                <c:pt idx="17" formatCode="General">
                  <c:v>-61</c:v>
                </c:pt>
                <c:pt idx="18" formatCode="General">
                  <c:v>-64</c:v>
                </c:pt>
                <c:pt idx="19" formatCode="General">
                  <c:v>-65</c:v>
                </c:pt>
                <c:pt idx="20" formatCode="General">
                  <c:v>-69</c:v>
                </c:pt>
                <c:pt idx="21" formatCode="General">
                  <c:v>-73</c:v>
                </c:pt>
                <c:pt idx="22" formatCode="General">
                  <c:v>-75</c:v>
                </c:pt>
                <c:pt idx="23" formatCode="General">
                  <c:v>-75</c:v>
                </c:pt>
                <c:pt idx="24" formatCode="General">
                  <c:v>-72</c:v>
                </c:pt>
                <c:pt idx="25" formatCode="General">
                  <c:v>-75</c:v>
                </c:pt>
                <c:pt idx="26" formatCode="General">
                  <c:v>-72</c:v>
                </c:pt>
                <c:pt idx="27" formatCode="General">
                  <c:v>-70</c:v>
                </c:pt>
                <c:pt idx="28" formatCode="General">
                  <c:v>-73</c:v>
                </c:pt>
                <c:pt idx="29" formatCode="General">
                  <c:v>-70</c:v>
                </c:pt>
                <c:pt idx="30" formatCode="0">
                  <c:v>-73</c:v>
                </c:pt>
                <c:pt idx="31" formatCode="General">
                  <c:v>-69</c:v>
                </c:pt>
                <c:pt idx="32" formatCode="General">
                  <c:v>-73</c:v>
                </c:pt>
                <c:pt idx="33" formatCode="General">
                  <c:v>-79</c:v>
                </c:pt>
                <c:pt idx="34" formatCode="General">
                  <c:v>-77</c:v>
                </c:pt>
                <c:pt idx="35" formatCode="General">
                  <c:v>-82</c:v>
                </c:pt>
                <c:pt idx="36" formatCode="General">
                  <c:v>-70</c:v>
                </c:pt>
                <c:pt idx="37" formatCode="General">
                  <c:v>-53</c:v>
                </c:pt>
                <c:pt idx="38" formatCode="General">
                  <c:v>-60</c:v>
                </c:pt>
                <c:pt idx="39" formatCode="General">
                  <c:v>-60</c:v>
                </c:pt>
                <c:pt idx="40" formatCode="General">
                  <c:v>-67</c:v>
                </c:pt>
                <c:pt idx="41" formatCode="General">
                  <c:v>-75</c:v>
                </c:pt>
                <c:pt idx="42" formatCode="General">
                  <c:v>-75</c:v>
                </c:pt>
                <c:pt idx="43" formatCode="General">
                  <c:v>-73</c:v>
                </c:pt>
                <c:pt idx="44" formatCode="General">
                  <c:v>-68</c:v>
                </c:pt>
                <c:pt idx="45" formatCode="General">
                  <c:v>-72</c:v>
                </c:pt>
                <c:pt idx="46" formatCode="General">
                  <c:v>-74</c:v>
                </c:pt>
                <c:pt idx="47" formatCode="General">
                  <c:v>-78</c:v>
                </c:pt>
                <c:pt idx="48" formatCode="General">
                  <c:v>-81</c:v>
                </c:pt>
                <c:pt idx="49" formatCode="General">
                  <c:v>-75</c:v>
                </c:pt>
                <c:pt idx="50" formatCode="General">
                  <c:v>-66</c:v>
                </c:pt>
                <c:pt idx="51" formatCode="General">
                  <c:v>-59</c:v>
                </c:pt>
                <c:pt idx="52" formatCode="General">
                  <c:v>-59</c:v>
                </c:pt>
                <c:pt idx="53" formatCode="General">
                  <c:v>-59</c:v>
                </c:pt>
                <c:pt idx="54" formatCode="General">
                  <c:v>-64</c:v>
                </c:pt>
                <c:pt idx="55" formatCode="General">
                  <c:v>-71</c:v>
                </c:pt>
                <c:pt idx="56" formatCode="General">
                  <c:v>-65</c:v>
                </c:pt>
                <c:pt idx="57" formatCode="General">
                  <c:v>-66</c:v>
                </c:pt>
                <c:pt idx="58" formatCode="General">
                  <c:v>-65</c:v>
                </c:pt>
                <c:pt idx="59" formatCode="General">
                  <c:v>-68</c:v>
                </c:pt>
                <c:pt idx="60" formatCode="General">
                  <c:v>-67</c:v>
                </c:pt>
                <c:pt idx="61" formatCode="General">
                  <c:v>-75</c:v>
                </c:pt>
                <c:pt idx="62" formatCode="General">
                  <c:v>-75</c:v>
                </c:pt>
                <c:pt idx="63" formatCode="General">
                  <c:v>-74</c:v>
                </c:pt>
                <c:pt idx="64" formatCode="General">
                  <c:v>-74</c:v>
                </c:pt>
                <c:pt idx="65" formatCode="General">
                  <c:v>-66</c:v>
                </c:pt>
                <c:pt idx="66" formatCode="General">
                  <c:v>-68</c:v>
                </c:pt>
                <c:pt idx="67" formatCode="General">
                  <c:v>-72</c:v>
                </c:pt>
                <c:pt idx="68" formatCode="General">
                  <c:v>-73</c:v>
                </c:pt>
                <c:pt idx="69" formatCode="General">
                  <c:v>-72</c:v>
                </c:pt>
                <c:pt idx="70" formatCode="General">
                  <c:v>-73</c:v>
                </c:pt>
                <c:pt idx="71" formatCode="General">
                  <c:v>-75</c:v>
                </c:pt>
                <c:pt idx="72" formatCode="General">
                  <c:v>-74</c:v>
                </c:pt>
                <c:pt idx="73" formatCode="General">
                  <c:v>-78</c:v>
                </c:pt>
                <c:pt idx="74" formatCode="General">
                  <c:v>-79</c:v>
                </c:pt>
                <c:pt idx="75" formatCode="General">
                  <c:v>-80</c:v>
                </c:pt>
                <c:pt idx="76" formatCode="General">
                  <c:v>-78</c:v>
                </c:pt>
                <c:pt idx="77" formatCode="General">
                  <c:v>-79</c:v>
                </c:pt>
                <c:pt idx="78" formatCode="General">
                  <c:v>-74</c:v>
                </c:pt>
                <c:pt idx="79" formatCode="General">
                  <c:v>-73</c:v>
                </c:pt>
                <c:pt idx="80" formatCode="General">
                  <c:v>-73</c:v>
                </c:pt>
                <c:pt idx="81" formatCode="General">
                  <c:v>-77</c:v>
                </c:pt>
                <c:pt idx="82" formatCode="General">
                  <c:v>-80</c:v>
                </c:pt>
                <c:pt idx="83" formatCode="General">
                  <c:v>-78</c:v>
                </c:pt>
                <c:pt idx="84" formatCode="General">
                  <c:v>-79</c:v>
                </c:pt>
                <c:pt idx="85" formatCode="General">
                  <c:v>-70</c:v>
                </c:pt>
                <c:pt idx="86" formatCode="General">
                  <c:v>-67</c:v>
                </c:pt>
                <c:pt idx="87" formatCode="General">
                  <c:v>-66</c:v>
                </c:pt>
                <c:pt idx="88" formatCode="General">
                  <c:v>-57</c:v>
                </c:pt>
                <c:pt idx="89" formatCode="General">
                  <c:v>-57</c:v>
                </c:pt>
                <c:pt idx="90" formatCode="General">
                  <c:v>-63</c:v>
                </c:pt>
                <c:pt idx="91" formatCode="General">
                  <c:v>-67</c:v>
                </c:pt>
                <c:pt idx="92" formatCode="General">
                  <c:v>-72</c:v>
                </c:pt>
                <c:pt idx="93" formatCode="General">
                  <c:v>-76</c:v>
                </c:pt>
                <c:pt idx="94" formatCode="General">
                  <c:v>-74</c:v>
                </c:pt>
                <c:pt idx="95" formatCode="General">
                  <c:v>-72</c:v>
                </c:pt>
                <c:pt idx="96" formatCode="General">
                  <c:v>-80</c:v>
                </c:pt>
                <c:pt idx="97" formatCode="General">
                  <c:v>-77</c:v>
                </c:pt>
                <c:pt idx="98" formatCode="General">
                  <c:v>-77</c:v>
                </c:pt>
                <c:pt idx="99" formatCode="General">
                  <c:v>-75</c:v>
                </c:pt>
                <c:pt idx="100" formatCode="General">
                  <c:v>-67</c:v>
                </c:pt>
                <c:pt idx="101" formatCode="General">
                  <c:v>-68</c:v>
                </c:pt>
                <c:pt idx="102" formatCode="General">
                  <c:v>-66</c:v>
                </c:pt>
                <c:pt idx="103" formatCode="General">
                  <c:v>-72</c:v>
                </c:pt>
                <c:pt idx="104" formatCode="General">
                  <c:v>-74</c:v>
                </c:pt>
                <c:pt idx="105" formatCode="General">
                  <c:v>-75</c:v>
                </c:pt>
                <c:pt idx="106" formatCode="General">
                  <c:v>-77</c:v>
                </c:pt>
                <c:pt idx="107" formatCode="General">
                  <c:v>-66</c:v>
                </c:pt>
                <c:pt idx="108" formatCode="General">
                  <c:v>-72</c:v>
                </c:pt>
                <c:pt idx="109" formatCode="General">
                  <c:v>-72</c:v>
                </c:pt>
                <c:pt idx="110" formatCode="General">
                  <c:v>-70</c:v>
                </c:pt>
                <c:pt idx="111" formatCode="General">
                  <c:v>-80</c:v>
                </c:pt>
                <c:pt idx="112" formatCode="General">
                  <c:v>-84</c:v>
                </c:pt>
                <c:pt idx="113" formatCode="General">
                  <c:v>-76</c:v>
                </c:pt>
                <c:pt idx="114" formatCode="General">
                  <c:v>-78</c:v>
                </c:pt>
                <c:pt idx="115" formatCode="General">
                  <c:v>-78</c:v>
                </c:pt>
                <c:pt idx="116" formatCode="0">
                  <c:v>-77</c:v>
                </c:pt>
                <c:pt idx="117" formatCode="General">
                  <c:v>-77</c:v>
                </c:pt>
                <c:pt idx="118" formatCode="General">
                  <c:v>-62</c:v>
                </c:pt>
                <c:pt idx="119" formatCode="General">
                  <c:v>-54</c:v>
                </c:pt>
                <c:pt idx="120" formatCode="General">
                  <c:v>-58</c:v>
                </c:pt>
                <c:pt idx="121" formatCode="0">
                  <c:v>-51</c:v>
                </c:pt>
                <c:pt idx="122" formatCode="General">
                  <c:v>-80</c:v>
                </c:pt>
                <c:pt idx="123" formatCode="General">
                  <c:v>-76</c:v>
                </c:pt>
                <c:pt idx="124" formatCode="0">
                  <c:v>-77</c:v>
                </c:pt>
                <c:pt idx="125" formatCode="General">
                  <c:v>-68</c:v>
                </c:pt>
                <c:pt idx="126" formatCode="General">
                  <c:v>-72</c:v>
                </c:pt>
                <c:pt idx="127" formatCode="General">
                  <c:v>-78</c:v>
                </c:pt>
                <c:pt idx="128" formatCode="General">
                  <c:v>-81</c:v>
                </c:pt>
                <c:pt idx="129" formatCode="General">
                  <c:v>-81</c:v>
                </c:pt>
                <c:pt idx="130" formatCode="General">
                  <c:v>-78</c:v>
                </c:pt>
                <c:pt idx="131" formatCode="General">
                  <c:v>-76</c:v>
                </c:pt>
                <c:pt idx="132" formatCode="General">
                  <c:v>-78</c:v>
                </c:pt>
                <c:pt idx="133" formatCode="General">
                  <c:v>-80</c:v>
                </c:pt>
                <c:pt idx="134" formatCode="General">
                  <c:v>-72</c:v>
                </c:pt>
                <c:pt idx="135" formatCode="General">
                  <c:v>-75</c:v>
                </c:pt>
                <c:pt idx="136" formatCode="General">
                  <c:v>-71</c:v>
                </c:pt>
                <c:pt idx="137" formatCode="General">
                  <c:v>-66</c:v>
                </c:pt>
                <c:pt idx="138" formatCode="General">
                  <c:v>-80</c:v>
                </c:pt>
                <c:pt idx="139" formatCode="General">
                  <c:v>-83</c:v>
                </c:pt>
                <c:pt idx="140" formatCode="General">
                  <c:v>-83</c:v>
                </c:pt>
                <c:pt idx="141" formatCode="General">
                  <c:v>-76</c:v>
                </c:pt>
                <c:pt idx="142" formatCode="0">
                  <c:v>-74</c:v>
                </c:pt>
                <c:pt idx="143" formatCode="General">
                  <c:v>-68</c:v>
                </c:pt>
                <c:pt idx="144" formatCode="General">
                  <c:v>-67</c:v>
                </c:pt>
                <c:pt idx="145" formatCode="General">
                  <c:v>-71</c:v>
                </c:pt>
                <c:pt idx="146" formatCode="0">
                  <c:v>-73</c:v>
                </c:pt>
                <c:pt idx="147" formatCode="General">
                  <c:v>-80</c:v>
                </c:pt>
                <c:pt idx="148" formatCode="General">
                  <c:v>-85</c:v>
                </c:pt>
                <c:pt idx="149" formatCode="0">
                  <c:v>-87</c:v>
                </c:pt>
                <c:pt idx="150" formatCode="General">
                  <c:v>-77</c:v>
                </c:pt>
                <c:pt idx="151" formatCode="0">
                  <c:v>-73</c:v>
                </c:pt>
                <c:pt idx="152" formatCode="0">
                  <c:v>-74</c:v>
                </c:pt>
                <c:pt idx="153" formatCode="0">
                  <c:v>-74</c:v>
                </c:pt>
                <c:pt idx="154" formatCode="General">
                  <c:v>-74</c:v>
                </c:pt>
                <c:pt idx="155" formatCode="General">
                  <c:v>-73</c:v>
                </c:pt>
                <c:pt idx="156" formatCode="General">
                  <c:v>-68</c:v>
                </c:pt>
                <c:pt idx="157" formatCode="General">
                  <c:v>-60</c:v>
                </c:pt>
                <c:pt idx="158" formatCode="General">
                  <c:v>-71</c:v>
                </c:pt>
                <c:pt idx="159" formatCode="General">
                  <c:v>-68</c:v>
                </c:pt>
                <c:pt idx="160" formatCode="General">
                  <c:v>-67</c:v>
                </c:pt>
                <c:pt idx="161" formatCode="General">
                  <c:v>-73</c:v>
                </c:pt>
                <c:pt idx="162" formatCode="General">
                  <c:v>-70</c:v>
                </c:pt>
                <c:pt idx="163" formatCode="General">
                  <c:v>-68</c:v>
                </c:pt>
                <c:pt idx="164" formatCode="General">
                  <c:v>-59</c:v>
                </c:pt>
                <c:pt idx="165" formatCode="General">
                  <c:v>-58</c:v>
                </c:pt>
                <c:pt idx="166" formatCode="General">
                  <c:v>-53</c:v>
                </c:pt>
                <c:pt idx="167" formatCode="General">
                  <c:v>-54</c:v>
                </c:pt>
                <c:pt idx="168" formatCode="General">
                  <c:v>-61</c:v>
                </c:pt>
                <c:pt idx="169" formatCode="General">
                  <c:v>-59</c:v>
                </c:pt>
                <c:pt idx="170" formatCode="General">
                  <c:v>-56</c:v>
                </c:pt>
                <c:pt idx="171" formatCode="General">
                  <c:v>-54</c:v>
                </c:pt>
                <c:pt idx="172" formatCode="General">
                  <c:v>-34</c:v>
                </c:pt>
                <c:pt idx="173" formatCode="General">
                  <c:v>-42</c:v>
                </c:pt>
                <c:pt idx="174" formatCode="General">
                  <c:v>-52</c:v>
                </c:pt>
                <c:pt idx="175" formatCode="General">
                  <c:v>-54</c:v>
                </c:pt>
                <c:pt idx="176" formatCode="General">
                  <c:v>-69</c:v>
                </c:pt>
                <c:pt idx="177" formatCode="General">
                  <c:v>-70</c:v>
                </c:pt>
                <c:pt idx="178" formatCode="General">
                  <c:v>-70</c:v>
                </c:pt>
                <c:pt idx="179" formatCode="General">
                  <c:v>-65</c:v>
                </c:pt>
                <c:pt idx="180" formatCode="General">
                  <c:v>-59</c:v>
                </c:pt>
                <c:pt idx="181" formatCode="General">
                  <c:v>-50</c:v>
                </c:pt>
                <c:pt idx="182" formatCode="General">
                  <c:v>-53</c:v>
                </c:pt>
                <c:pt idx="183" formatCode="General">
                  <c:v>-53</c:v>
                </c:pt>
                <c:pt idx="184" formatCode="General">
                  <c:v>-56</c:v>
                </c:pt>
                <c:pt idx="185" formatCode="General">
                  <c:v>-64</c:v>
                </c:pt>
                <c:pt idx="186" formatCode="General">
                  <c:v>-64</c:v>
                </c:pt>
                <c:pt idx="187" formatCode="General">
                  <c:v>-54</c:v>
                </c:pt>
                <c:pt idx="188" formatCode="General">
                  <c:v>-51</c:v>
                </c:pt>
                <c:pt idx="189" formatCode="General">
                  <c:v>-47</c:v>
                </c:pt>
                <c:pt idx="190" formatCode="General">
                  <c:v>-31</c:v>
                </c:pt>
                <c:pt idx="191" formatCode="General">
                  <c:v>-45</c:v>
                </c:pt>
                <c:pt idx="192" formatCode="General">
                  <c:v>-53</c:v>
                </c:pt>
                <c:pt idx="193" formatCode="General">
                  <c:v>-41</c:v>
                </c:pt>
                <c:pt idx="194" formatCode="General">
                  <c:v>-53</c:v>
                </c:pt>
                <c:pt idx="195" formatCode="General">
                  <c:v>-62</c:v>
                </c:pt>
                <c:pt idx="196" formatCode="General">
                  <c:v>-55</c:v>
                </c:pt>
                <c:pt idx="197" formatCode="General">
                  <c:v>-55</c:v>
                </c:pt>
                <c:pt idx="198" formatCode="General">
                  <c:v>-55</c:v>
                </c:pt>
                <c:pt idx="199" formatCode="General">
                  <c:v>-53</c:v>
                </c:pt>
                <c:pt idx="200" formatCode="General">
                  <c:v>-54</c:v>
                </c:pt>
                <c:pt idx="201" formatCode="General">
                  <c:v>-58</c:v>
                </c:pt>
                <c:pt idx="202" formatCode="General">
                  <c:v>-52</c:v>
                </c:pt>
                <c:pt idx="203" formatCode="General">
                  <c:v>-46</c:v>
                </c:pt>
                <c:pt idx="204" formatCode="General">
                  <c:v>-44</c:v>
                </c:pt>
                <c:pt idx="205" formatCode="General">
                  <c:v>-54</c:v>
                </c:pt>
                <c:pt idx="206" formatCode="General">
                  <c:v>-49</c:v>
                </c:pt>
                <c:pt idx="207" formatCode="General">
                  <c:v>-44</c:v>
                </c:pt>
                <c:pt idx="208" formatCode="General">
                  <c:v>-35</c:v>
                </c:pt>
                <c:pt idx="209" formatCode="General">
                  <c:v>-35</c:v>
                </c:pt>
                <c:pt idx="210" formatCode="General">
                  <c:v>-21</c:v>
                </c:pt>
                <c:pt idx="211" formatCode="General">
                  <c:v>-30</c:v>
                </c:pt>
                <c:pt idx="212" formatCode="General">
                  <c:v>-34</c:v>
                </c:pt>
                <c:pt idx="213" formatCode="General">
                  <c:v>-29</c:v>
                </c:pt>
                <c:pt idx="214" formatCode="General">
                  <c:v>-43</c:v>
                </c:pt>
                <c:pt idx="215" formatCode="General">
                  <c:v>-45</c:v>
                </c:pt>
                <c:pt idx="216" formatCode="General">
                  <c:v>-35</c:v>
                </c:pt>
                <c:pt idx="217" formatCode="General">
                  <c:v>-42</c:v>
                </c:pt>
                <c:pt idx="218" formatCode="General">
                  <c:v>-46</c:v>
                </c:pt>
                <c:pt idx="219" formatCode="General">
                  <c:v>-43</c:v>
                </c:pt>
                <c:pt idx="220" formatCode="General">
                  <c:v>-44</c:v>
                </c:pt>
                <c:pt idx="221" formatCode="General">
                  <c:v>-50</c:v>
                </c:pt>
                <c:pt idx="222" formatCode="General">
                  <c:v>-43</c:v>
                </c:pt>
                <c:pt idx="223" formatCode="General">
                  <c:v>-46</c:v>
                </c:pt>
                <c:pt idx="224" formatCode="General">
                  <c:v>-33</c:v>
                </c:pt>
                <c:pt idx="225" formatCode="General">
                  <c:v>-26</c:v>
                </c:pt>
                <c:pt idx="226" formatCode="General">
                  <c:v>-28</c:v>
                </c:pt>
                <c:pt idx="227" formatCode="General">
                  <c:v>-33</c:v>
                </c:pt>
                <c:pt idx="228" formatCode="General">
                  <c:v>-58</c:v>
                </c:pt>
                <c:pt idx="229" formatCode="General">
                  <c:v>-44</c:v>
                </c:pt>
                <c:pt idx="230" formatCode="General">
                  <c:v>-53</c:v>
                </c:pt>
                <c:pt idx="231" formatCode="General">
                  <c:v>-51</c:v>
                </c:pt>
                <c:pt idx="232" formatCode="General">
                  <c:v>-52</c:v>
                </c:pt>
                <c:pt idx="233" formatCode="General">
                  <c:v>-60</c:v>
                </c:pt>
                <c:pt idx="234" formatCode="General">
                  <c:v>-57</c:v>
                </c:pt>
                <c:pt idx="235" formatCode="General">
                  <c:v>-62</c:v>
                </c:pt>
                <c:pt idx="236" formatCode="General">
                  <c:v>-62</c:v>
                </c:pt>
                <c:pt idx="237" formatCode="General">
                  <c:v>-59</c:v>
                </c:pt>
                <c:pt idx="238" formatCode="General">
                  <c:v>-62</c:v>
                </c:pt>
                <c:pt idx="239" formatCode="General">
                  <c:v>-66</c:v>
                </c:pt>
                <c:pt idx="240" formatCode="General">
                  <c:v>-66</c:v>
                </c:pt>
                <c:pt idx="241" formatCode="General">
                  <c:v>-69</c:v>
                </c:pt>
                <c:pt idx="242" formatCode="General">
                  <c:v>-71</c:v>
                </c:pt>
                <c:pt idx="243" formatCode="General">
                  <c:v>-71</c:v>
                </c:pt>
                <c:pt idx="244" formatCode="General">
                  <c:v>-65</c:v>
                </c:pt>
                <c:pt idx="245" formatCode="General">
                  <c:v>-58</c:v>
                </c:pt>
                <c:pt idx="246" formatCode="General">
                  <c:v>-53</c:v>
                </c:pt>
                <c:pt idx="247" formatCode="General">
                  <c:v>-47</c:v>
                </c:pt>
                <c:pt idx="248" formatCode="General">
                  <c:v>-39</c:v>
                </c:pt>
                <c:pt idx="249" formatCode="General">
                  <c:v>-40</c:v>
                </c:pt>
                <c:pt idx="250" formatCode="General">
                  <c:v>-34</c:v>
                </c:pt>
                <c:pt idx="251" formatCode="General">
                  <c:v>-43</c:v>
                </c:pt>
                <c:pt idx="252" formatCode="General">
                  <c:v>-57</c:v>
                </c:pt>
                <c:pt idx="253" formatCode="General">
                  <c:v>-61</c:v>
                </c:pt>
                <c:pt idx="254" formatCode="General">
                  <c:v>-72</c:v>
                </c:pt>
                <c:pt idx="255" formatCode="General">
                  <c:v>-67</c:v>
                </c:pt>
                <c:pt idx="256" formatCode="General">
                  <c:v>-52</c:v>
                </c:pt>
                <c:pt idx="257" formatCode="General">
                  <c:v>-45</c:v>
                </c:pt>
                <c:pt idx="258" formatCode="General">
                  <c:v>-50</c:v>
                </c:pt>
                <c:pt idx="259" formatCode="General">
                  <c:v>-51</c:v>
                </c:pt>
                <c:pt idx="260" formatCode="General">
                  <c:v>-60</c:v>
                </c:pt>
                <c:pt idx="261" formatCode="General">
                  <c:v>-64</c:v>
                </c:pt>
                <c:pt idx="262" formatCode="General">
                  <c:v>-51</c:v>
                </c:pt>
                <c:pt idx="263" formatCode="General">
                  <c:v>-41</c:v>
                </c:pt>
                <c:pt idx="264" formatCode="General">
                  <c:v>-47</c:v>
                </c:pt>
                <c:pt idx="265" formatCode="General">
                  <c:v>-48</c:v>
                </c:pt>
                <c:pt idx="266" formatCode="General">
                  <c:v>-45</c:v>
                </c:pt>
                <c:pt idx="267" formatCode="General">
                  <c:v>-43</c:v>
                </c:pt>
                <c:pt idx="268" formatCode="General">
                  <c:v>-33</c:v>
                </c:pt>
                <c:pt idx="269" formatCode="General">
                  <c:v>-43</c:v>
                </c:pt>
                <c:pt idx="270" formatCode="General">
                  <c:v>-56</c:v>
                </c:pt>
                <c:pt idx="271" formatCode="General">
                  <c:v>-62</c:v>
                </c:pt>
                <c:pt idx="272" formatCode="General">
                  <c:v>-56</c:v>
                </c:pt>
                <c:pt idx="273" formatCode="General">
                  <c:v>-53</c:v>
                </c:pt>
                <c:pt idx="274" formatCode="General">
                  <c:v>-54</c:v>
                </c:pt>
                <c:pt idx="275" formatCode="General">
                  <c:v>-53</c:v>
                </c:pt>
                <c:pt idx="276" formatCode="General">
                  <c:v>-62</c:v>
                </c:pt>
                <c:pt idx="277" formatCode="General">
                  <c:v>-63</c:v>
                </c:pt>
                <c:pt idx="278" formatCode="General">
                  <c:v>-64</c:v>
                </c:pt>
                <c:pt idx="279" formatCode="General">
                  <c:v>-63</c:v>
                </c:pt>
                <c:pt idx="280" formatCode="General">
                  <c:v>-57</c:v>
                </c:pt>
                <c:pt idx="281" formatCode="General">
                  <c:v>-50</c:v>
                </c:pt>
                <c:pt idx="282" formatCode="General">
                  <c:v>-43</c:v>
                </c:pt>
                <c:pt idx="283" formatCode="General">
                  <c:v>-41</c:v>
                </c:pt>
                <c:pt idx="284" formatCode="General">
                  <c:v>-49</c:v>
                </c:pt>
                <c:pt idx="285" formatCode="General">
                  <c:v>-54</c:v>
                </c:pt>
                <c:pt idx="286" formatCode="General">
                  <c:v>-71</c:v>
                </c:pt>
                <c:pt idx="287" formatCode="0">
                  <c:v>-67</c:v>
                </c:pt>
                <c:pt idx="288" formatCode="General">
                  <c:v>-62</c:v>
                </c:pt>
                <c:pt idx="289" formatCode="General">
                  <c:v>-60</c:v>
                </c:pt>
                <c:pt idx="290" formatCode="General">
                  <c:v>-56</c:v>
                </c:pt>
                <c:pt idx="291" formatCode="General">
                  <c:v>-54</c:v>
                </c:pt>
                <c:pt idx="292" formatCode="General">
                  <c:v>-58</c:v>
                </c:pt>
                <c:pt idx="293" formatCode="General">
                  <c:v>-51</c:v>
                </c:pt>
                <c:pt idx="294" formatCode="General">
                  <c:v>-55</c:v>
                </c:pt>
                <c:pt idx="295" formatCode="General">
                  <c:v>-49</c:v>
                </c:pt>
                <c:pt idx="296" formatCode="General">
                  <c:v>-45</c:v>
                </c:pt>
                <c:pt idx="297" formatCode="General">
                  <c:v>-50</c:v>
                </c:pt>
                <c:pt idx="298" formatCode="General">
                  <c:v>-47</c:v>
                </c:pt>
                <c:pt idx="299" formatCode="General">
                  <c:v>-56</c:v>
                </c:pt>
                <c:pt idx="300" formatCode="General">
                  <c:v>-52</c:v>
                </c:pt>
                <c:pt idx="301" formatCode="General">
                  <c:v>-55</c:v>
                </c:pt>
                <c:pt idx="302" formatCode="General">
                  <c:v>-52</c:v>
                </c:pt>
                <c:pt idx="303" formatCode="General">
                  <c:v>-49</c:v>
                </c:pt>
                <c:pt idx="304" formatCode="General">
                  <c:v>-54</c:v>
                </c:pt>
                <c:pt idx="305" formatCode="General">
                  <c:v>-55</c:v>
                </c:pt>
                <c:pt idx="306" formatCode="General">
                  <c:v>-59</c:v>
                </c:pt>
                <c:pt idx="307" formatCode="General">
                  <c:v>-62</c:v>
                </c:pt>
                <c:pt idx="308" formatCode="General">
                  <c:v>-67</c:v>
                </c:pt>
                <c:pt idx="309" formatCode="General">
                  <c:v>-71</c:v>
                </c:pt>
                <c:pt idx="310" formatCode="General">
                  <c:v>-75</c:v>
                </c:pt>
                <c:pt idx="311" formatCode="General">
                  <c:v>-73</c:v>
                </c:pt>
                <c:pt idx="312" formatCode="General">
                  <c:v>-69</c:v>
                </c:pt>
                <c:pt idx="313" formatCode="General">
                  <c:v>-66</c:v>
                </c:pt>
                <c:pt idx="314" formatCode="General">
                  <c:v>-54</c:v>
                </c:pt>
                <c:pt idx="315" formatCode="General">
                  <c:v>-57</c:v>
                </c:pt>
                <c:pt idx="316" formatCode="General">
                  <c:v>-51</c:v>
                </c:pt>
                <c:pt idx="317" formatCode="General">
                  <c:v>-46</c:v>
                </c:pt>
                <c:pt idx="318" formatCode="General">
                  <c:v>-52</c:v>
                </c:pt>
                <c:pt idx="319" formatCode="General">
                  <c:v>-53</c:v>
                </c:pt>
                <c:pt idx="320" formatCode="General">
                  <c:v>-50</c:v>
                </c:pt>
                <c:pt idx="321" formatCode="General">
                  <c:v>-55</c:v>
                </c:pt>
                <c:pt idx="322" formatCode="General">
                  <c:v>-55</c:v>
                </c:pt>
                <c:pt idx="323" formatCode="General">
                  <c:v>-45</c:v>
                </c:pt>
                <c:pt idx="324" formatCode="General">
                  <c:v>-45</c:v>
                </c:pt>
                <c:pt idx="325" formatCode="General">
                  <c:v>-42</c:v>
                </c:pt>
                <c:pt idx="326" formatCode="General">
                  <c:v>-50</c:v>
                </c:pt>
                <c:pt idx="327" formatCode="General">
                  <c:v>-58</c:v>
                </c:pt>
                <c:pt idx="328" formatCode="General">
                  <c:v>-51</c:v>
                </c:pt>
                <c:pt idx="329" formatCode="General">
                  <c:v>-46</c:v>
                </c:pt>
                <c:pt idx="330" formatCode="General">
                  <c:v>-35</c:v>
                </c:pt>
                <c:pt idx="331" formatCode="General">
                  <c:v>-38</c:v>
                </c:pt>
                <c:pt idx="332" formatCode="General">
                  <c:v>-49</c:v>
                </c:pt>
                <c:pt idx="333" formatCode="General">
                  <c:v>-48</c:v>
                </c:pt>
                <c:pt idx="334" formatCode="General">
                  <c:v>-48</c:v>
                </c:pt>
                <c:pt idx="335" formatCode="General">
                  <c:v>-47</c:v>
                </c:pt>
                <c:pt idx="336" formatCode="General">
                  <c:v>-42</c:v>
                </c:pt>
                <c:pt idx="337" formatCode="General">
                  <c:v>-42</c:v>
                </c:pt>
                <c:pt idx="338" formatCode="General">
                  <c:v>-45</c:v>
                </c:pt>
                <c:pt idx="339" formatCode="General">
                  <c:v>-45</c:v>
                </c:pt>
                <c:pt idx="340" formatCode="General">
                  <c:v>-41</c:v>
                </c:pt>
                <c:pt idx="341" formatCode="General">
                  <c:v>-40</c:v>
                </c:pt>
                <c:pt idx="342" formatCode="General">
                  <c:v>-41</c:v>
                </c:pt>
                <c:pt idx="343" formatCode="General">
                  <c:v>-49</c:v>
                </c:pt>
                <c:pt idx="344" formatCode="General">
                  <c:v>-54</c:v>
                </c:pt>
                <c:pt idx="345" formatCode="General">
                  <c:v>-60</c:v>
                </c:pt>
                <c:pt idx="346" formatCode="General">
                  <c:v>-60</c:v>
                </c:pt>
                <c:pt idx="347" formatCode="General">
                  <c:v>-58</c:v>
                </c:pt>
                <c:pt idx="348" formatCode="General">
                  <c:v>-51</c:v>
                </c:pt>
                <c:pt idx="349" formatCode="General">
                  <c:v>-52</c:v>
                </c:pt>
                <c:pt idx="350" formatCode="General">
                  <c:v>-54</c:v>
                </c:pt>
                <c:pt idx="351" formatCode="General">
                  <c:v>-54</c:v>
                </c:pt>
                <c:pt idx="352" formatCode="General">
                  <c:v>-60</c:v>
                </c:pt>
                <c:pt idx="353" formatCode="General">
                  <c:v>-59</c:v>
                </c:pt>
                <c:pt idx="354" formatCode="General">
                  <c:v>-60</c:v>
                </c:pt>
                <c:pt idx="355" formatCode="General">
                  <c:v>-61</c:v>
                </c:pt>
                <c:pt idx="356" formatCode="General">
                  <c:v>-59</c:v>
                </c:pt>
                <c:pt idx="357" formatCode="General">
                  <c:v>-60</c:v>
                </c:pt>
                <c:pt idx="358" formatCode="General">
                  <c:v>-59</c:v>
                </c:pt>
                <c:pt idx="359" formatCode="General">
                  <c:v>-53</c:v>
                </c:pt>
                <c:pt idx="360" formatCode="General">
                  <c:v>-56</c:v>
                </c:pt>
                <c:pt idx="361" formatCode="General">
                  <c:v>-56</c:v>
                </c:pt>
                <c:pt idx="362" formatCode="General">
                  <c:v>-52</c:v>
                </c:pt>
                <c:pt idx="363" formatCode="General">
                  <c:v>-62</c:v>
                </c:pt>
                <c:pt idx="364" formatCode="General">
                  <c:v>-54</c:v>
                </c:pt>
                <c:pt idx="365" formatCode="General">
                  <c:v>-59</c:v>
                </c:pt>
                <c:pt idx="366" formatCode="General">
                  <c:v>-67</c:v>
                </c:pt>
                <c:pt idx="367" formatCode="General">
                  <c:v>-63</c:v>
                </c:pt>
                <c:pt idx="368" formatCode="General">
                  <c:v>-68</c:v>
                </c:pt>
                <c:pt idx="369" formatCode="General">
                  <c:v>-60</c:v>
                </c:pt>
                <c:pt idx="370" formatCode="General">
                  <c:v>-57</c:v>
                </c:pt>
                <c:pt idx="371" formatCode="General">
                  <c:v>-53</c:v>
                </c:pt>
                <c:pt idx="372" formatCode="General">
                  <c:v>-58</c:v>
                </c:pt>
                <c:pt idx="373" formatCode="General">
                  <c:v>-53</c:v>
                </c:pt>
                <c:pt idx="374" formatCode="General">
                  <c:v>-52</c:v>
                </c:pt>
                <c:pt idx="375" formatCode="General">
                  <c:v>-54</c:v>
                </c:pt>
                <c:pt idx="376" formatCode="General">
                  <c:v>-51</c:v>
                </c:pt>
                <c:pt idx="377" formatCode="General">
                  <c:v>-54</c:v>
                </c:pt>
                <c:pt idx="378" formatCode="General">
                  <c:v>-57</c:v>
                </c:pt>
                <c:pt idx="379" formatCode="General">
                  <c:v>-58</c:v>
                </c:pt>
                <c:pt idx="380" formatCode="General">
                  <c:v>-46</c:v>
                </c:pt>
                <c:pt idx="381" formatCode="General">
                  <c:v>-47</c:v>
                </c:pt>
                <c:pt idx="382" formatCode="General">
                  <c:v>-48</c:v>
                </c:pt>
                <c:pt idx="383" formatCode="General">
                  <c:v>-44</c:v>
                </c:pt>
                <c:pt idx="384" formatCode="General">
                  <c:v>-51</c:v>
                </c:pt>
                <c:pt idx="385" formatCode="General">
                  <c:v>-52</c:v>
                </c:pt>
                <c:pt idx="386" formatCode="General">
                  <c:v>-55</c:v>
                </c:pt>
                <c:pt idx="387" formatCode="General">
                  <c:v>-53</c:v>
                </c:pt>
                <c:pt idx="388" formatCode="General">
                  <c:v>-52</c:v>
                </c:pt>
                <c:pt idx="389" formatCode="General">
                  <c:v>-58</c:v>
                </c:pt>
                <c:pt idx="390" formatCode="General">
                  <c:v>-52</c:v>
                </c:pt>
                <c:pt idx="391" formatCode="General">
                  <c:v>-56</c:v>
                </c:pt>
                <c:pt idx="392" formatCode="General">
                  <c:v>-53</c:v>
                </c:pt>
                <c:pt idx="393" formatCode="General">
                  <c:v>-53</c:v>
                </c:pt>
                <c:pt idx="394" formatCode="General">
                  <c:v>-59</c:v>
                </c:pt>
                <c:pt idx="395" formatCode="General">
                  <c:v>-53</c:v>
                </c:pt>
                <c:pt idx="396" formatCode="General">
                  <c:v>-51</c:v>
                </c:pt>
                <c:pt idx="397" formatCode="General">
                  <c:v>-47</c:v>
                </c:pt>
                <c:pt idx="398" formatCode="General">
                  <c:v>-45</c:v>
                </c:pt>
                <c:pt idx="399" formatCode="General">
                  <c:v>-42</c:v>
                </c:pt>
                <c:pt idx="400" formatCode="General">
                  <c:v>-45</c:v>
                </c:pt>
                <c:pt idx="401" formatCode="General">
                  <c:v>-46</c:v>
                </c:pt>
                <c:pt idx="402" formatCode="General">
                  <c:v>-51</c:v>
                </c:pt>
                <c:pt idx="403" formatCode="General">
                  <c:v>-55</c:v>
                </c:pt>
                <c:pt idx="404" formatCode="General">
                  <c:v>-58</c:v>
                </c:pt>
                <c:pt idx="405" formatCode="General">
                  <c:v>-64</c:v>
                </c:pt>
                <c:pt idx="406" formatCode="General">
                  <c:v>-66</c:v>
                </c:pt>
                <c:pt idx="407" formatCode="General">
                  <c:v>-67</c:v>
                </c:pt>
                <c:pt idx="408" formatCode="General">
                  <c:v>-64</c:v>
                </c:pt>
                <c:pt idx="409" formatCode="General">
                  <c:v>-61</c:v>
                </c:pt>
                <c:pt idx="410" formatCode="General">
                  <c:v>-57</c:v>
                </c:pt>
                <c:pt idx="411" formatCode="General">
                  <c:v>-59</c:v>
                </c:pt>
                <c:pt idx="412" formatCode="General">
                  <c:v>-58</c:v>
                </c:pt>
                <c:pt idx="413" formatCode="General">
                  <c:v>-52</c:v>
                </c:pt>
                <c:pt idx="414" formatCode="General">
                  <c:v>-52</c:v>
                </c:pt>
                <c:pt idx="415" formatCode="General">
                  <c:v>-44</c:v>
                </c:pt>
                <c:pt idx="416" formatCode="General">
                  <c:v>-48</c:v>
                </c:pt>
                <c:pt idx="417" formatCode="General">
                  <c:v>-48</c:v>
                </c:pt>
                <c:pt idx="418" formatCode="General">
                  <c:v>-53</c:v>
                </c:pt>
                <c:pt idx="419" formatCode="General">
                  <c:v>-53</c:v>
                </c:pt>
                <c:pt idx="420" formatCode="General">
                  <c:v>-47</c:v>
                </c:pt>
                <c:pt idx="421" formatCode="General">
                  <c:v>-45</c:v>
                </c:pt>
                <c:pt idx="422" formatCode="General">
                  <c:v>-48</c:v>
                </c:pt>
                <c:pt idx="423" formatCode="General">
                  <c:v>-47</c:v>
                </c:pt>
                <c:pt idx="424" formatCode="General">
                  <c:v>-49</c:v>
                </c:pt>
                <c:pt idx="425" formatCode="General">
                  <c:v>-50</c:v>
                </c:pt>
                <c:pt idx="426" formatCode="General">
                  <c:v>-50</c:v>
                </c:pt>
                <c:pt idx="427" formatCode="General">
                  <c:v>-56</c:v>
                </c:pt>
                <c:pt idx="428" formatCode="General">
                  <c:v>-60</c:v>
                </c:pt>
                <c:pt idx="429" formatCode="General">
                  <c:v>-61</c:v>
                </c:pt>
                <c:pt idx="430" formatCode="General">
                  <c:v>-49</c:v>
                </c:pt>
                <c:pt idx="431" formatCode="General">
                  <c:v>-51</c:v>
                </c:pt>
                <c:pt idx="432" formatCode="General">
                  <c:v>-48</c:v>
                </c:pt>
                <c:pt idx="433" formatCode="General">
                  <c:v>-48</c:v>
                </c:pt>
                <c:pt idx="434" formatCode="General">
                  <c:v>-50</c:v>
                </c:pt>
                <c:pt idx="435" formatCode="General">
                  <c:v>-46</c:v>
                </c:pt>
                <c:pt idx="436" formatCode="General">
                  <c:v>-48</c:v>
                </c:pt>
                <c:pt idx="437" formatCode="General">
                  <c:v>-45</c:v>
                </c:pt>
                <c:pt idx="438" formatCode="General">
                  <c:v>-44</c:v>
                </c:pt>
                <c:pt idx="439" formatCode="General">
                  <c:v>-37</c:v>
                </c:pt>
                <c:pt idx="440" formatCode="General">
                  <c:v>-43</c:v>
                </c:pt>
                <c:pt idx="441" formatCode="General">
                  <c:v>-49</c:v>
                </c:pt>
                <c:pt idx="442" formatCode="General">
                  <c:v>-46</c:v>
                </c:pt>
                <c:pt idx="443" formatCode="General">
                  <c:v>-45</c:v>
                </c:pt>
                <c:pt idx="444" formatCode="General">
                  <c:v>-43</c:v>
                </c:pt>
                <c:pt idx="445" formatCode="General">
                  <c:v>-41</c:v>
                </c:pt>
                <c:pt idx="446" formatCode="General">
                  <c:v>-49</c:v>
                </c:pt>
                <c:pt idx="447" formatCode="General">
                  <c:v>-36</c:v>
                </c:pt>
                <c:pt idx="448" formatCode="General">
                  <c:v>-38</c:v>
                </c:pt>
                <c:pt idx="449" formatCode="General">
                  <c:v>-27</c:v>
                </c:pt>
                <c:pt idx="450" formatCode="General">
                  <c:v>-26</c:v>
                </c:pt>
                <c:pt idx="451" formatCode="General">
                  <c:v>-42</c:v>
                </c:pt>
                <c:pt idx="452" formatCode="General">
                  <c:v>-45</c:v>
                </c:pt>
                <c:pt idx="453" formatCode="General">
                  <c:v>-45</c:v>
                </c:pt>
                <c:pt idx="454" formatCode="General">
                  <c:v>-44</c:v>
                </c:pt>
                <c:pt idx="455" formatCode="General">
                  <c:v>-49</c:v>
                </c:pt>
                <c:pt idx="456" formatCode="General">
                  <c:v>-33</c:v>
                </c:pt>
                <c:pt idx="457" formatCode="General">
                  <c:v>-36</c:v>
                </c:pt>
                <c:pt idx="458" formatCode="General">
                  <c:v>-40</c:v>
                </c:pt>
                <c:pt idx="459" formatCode="General">
                  <c:v>-43</c:v>
                </c:pt>
                <c:pt idx="460" formatCode="General">
                  <c:v>-54</c:v>
                </c:pt>
                <c:pt idx="461" formatCode="General">
                  <c:v>-46</c:v>
                </c:pt>
                <c:pt idx="462" formatCode="General">
                  <c:v>-38</c:v>
                </c:pt>
                <c:pt idx="463" formatCode="General">
                  <c:v>-43</c:v>
                </c:pt>
                <c:pt idx="464" formatCode="General">
                  <c:v>-47</c:v>
                </c:pt>
                <c:pt idx="465" formatCode="General">
                  <c:v>-51</c:v>
                </c:pt>
                <c:pt idx="466" formatCode="General">
                  <c:v>-54</c:v>
                </c:pt>
                <c:pt idx="467" formatCode="General">
                  <c:v>-46</c:v>
                </c:pt>
                <c:pt idx="468" formatCode="General">
                  <c:v>-47</c:v>
                </c:pt>
                <c:pt idx="469" formatCode="General">
                  <c:v>-43</c:v>
                </c:pt>
                <c:pt idx="470" formatCode="General">
                  <c:v>-41</c:v>
                </c:pt>
                <c:pt idx="471" formatCode="General">
                  <c:v>-43</c:v>
                </c:pt>
                <c:pt idx="472" formatCode="General">
                  <c:v>-41</c:v>
                </c:pt>
                <c:pt idx="473" formatCode="General">
                  <c:v>-47</c:v>
                </c:pt>
                <c:pt idx="474" formatCode="General">
                  <c:v>-51</c:v>
                </c:pt>
                <c:pt idx="475" formatCode="General">
                  <c:v>-50</c:v>
                </c:pt>
                <c:pt idx="476" formatCode="General">
                  <c:v>-54</c:v>
                </c:pt>
                <c:pt idx="477" formatCode="General">
                  <c:v>-49</c:v>
                </c:pt>
                <c:pt idx="478" formatCode="General">
                  <c:v>-44</c:v>
                </c:pt>
                <c:pt idx="479" formatCode="General">
                  <c:v>-49</c:v>
                </c:pt>
                <c:pt idx="480" formatCode="General">
                  <c:v>-47</c:v>
                </c:pt>
                <c:pt idx="481" formatCode="General">
                  <c:v>-50</c:v>
                </c:pt>
                <c:pt idx="482" formatCode="General">
                  <c:v>-48</c:v>
                </c:pt>
                <c:pt idx="483" formatCode="General">
                  <c:v>-44</c:v>
                </c:pt>
                <c:pt idx="484" formatCode="General">
                  <c:v>-43</c:v>
                </c:pt>
                <c:pt idx="485" formatCode="General">
                  <c:v>-38</c:v>
                </c:pt>
                <c:pt idx="486" formatCode="General">
                  <c:v>-45</c:v>
                </c:pt>
                <c:pt idx="487" formatCode="General">
                  <c:v>-46</c:v>
                </c:pt>
                <c:pt idx="488" formatCode="General">
                  <c:v>-36</c:v>
                </c:pt>
                <c:pt idx="489" formatCode="General">
                  <c:v>-40</c:v>
                </c:pt>
                <c:pt idx="490" formatCode="General">
                  <c:v>-27</c:v>
                </c:pt>
                <c:pt idx="491" formatCode="General">
                  <c:v>-23</c:v>
                </c:pt>
                <c:pt idx="492" formatCode="General">
                  <c:v>-30</c:v>
                </c:pt>
                <c:pt idx="493" formatCode="General">
                  <c:v>-26</c:v>
                </c:pt>
                <c:pt idx="494" formatCode="General">
                  <c:v>-36</c:v>
                </c:pt>
                <c:pt idx="495" formatCode="General">
                  <c:v>-26</c:v>
                </c:pt>
                <c:pt idx="496" formatCode="General">
                  <c:v>-28</c:v>
                </c:pt>
                <c:pt idx="497" formatCode="General">
                  <c:v>-36</c:v>
                </c:pt>
                <c:pt idx="498" formatCode="General">
                  <c:v>-36</c:v>
                </c:pt>
                <c:pt idx="499" formatCode="General">
                  <c:v>-49</c:v>
                </c:pt>
                <c:pt idx="500" formatCode="General">
                  <c:v>-49</c:v>
                </c:pt>
                <c:pt idx="501" formatCode="General">
                  <c:v>-52</c:v>
                </c:pt>
                <c:pt idx="502" formatCode="General">
                  <c:v>-43</c:v>
                </c:pt>
                <c:pt idx="503" formatCode="General">
                  <c:v>-41</c:v>
                </c:pt>
                <c:pt idx="504" formatCode="General">
                  <c:v>-40</c:v>
                </c:pt>
                <c:pt idx="505" formatCode="General">
                  <c:v>-38</c:v>
                </c:pt>
                <c:pt idx="506" formatCode="General">
                  <c:v>-29</c:v>
                </c:pt>
                <c:pt idx="507" formatCode="General">
                  <c:v>-31</c:v>
                </c:pt>
                <c:pt idx="508" formatCode="General">
                  <c:v>-34</c:v>
                </c:pt>
                <c:pt idx="509" formatCode="General">
                  <c:v>-38</c:v>
                </c:pt>
                <c:pt idx="510" formatCode="General">
                  <c:v>-45</c:v>
                </c:pt>
                <c:pt idx="511" formatCode="General">
                  <c:v>-51</c:v>
                </c:pt>
                <c:pt idx="512" formatCode="General">
                  <c:v>-46</c:v>
                </c:pt>
                <c:pt idx="513" formatCode="General">
                  <c:v>-40</c:v>
                </c:pt>
                <c:pt idx="514" formatCode="General">
                  <c:v>-44</c:v>
                </c:pt>
                <c:pt idx="515" formatCode="General">
                  <c:v>-40</c:v>
                </c:pt>
                <c:pt idx="516" formatCode="General">
                  <c:v>-32</c:v>
                </c:pt>
                <c:pt idx="517" formatCode="General">
                  <c:v>-28</c:v>
                </c:pt>
                <c:pt idx="518" formatCode="General">
                  <c:v>-22</c:v>
                </c:pt>
                <c:pt idx="519" formatCode="General">
                  <c:v>-26</c:v>
                </c:pt>
                <c:pt idx="520" formatCode="General">
                  <c:v>-28</c:v>
                </c:pt>
                <c:pt idx="521" formatCode="General">
                  <c:v>-38</c:v>
                </c:pt>
                <c:pt idx="522" formatCode="General">
                  <c:v>-43</c:v>
                </c:pt>
                <c:pt idx="523" formatCode="General">
                  <c:v>-40</c:v>
                </c:pt>
                <c:pt idx="524" formatCode="General">
                  <c:v>-38</c:v>
                </c:pt>
                <c:pt idx="525" formatCode="General">
                  <c:v>-34</c:v>
                </c:pt>
                <c:pt idx="526" formatCode="General">
                  <c:v>-27</c:v>
                </c:pt>
                <c:pt idx="527" formatCode="General">
                  <c:v>-25</c:v>
                </c:pt>
                <c:pt idx="528" formatCode="General">
                  <c:v>-22</c:v>
                </c:pt>
                <c:pt idx="529" formatCode="General">
                  <c:v>-18</c:v>
                </c:pt>
                <c:pt idx="530" formatCode="General">
                  <c:v>-28</c:v>
                </c:pt>
                <c:pt idx="531" formatCode="General">
                  <c:v>-31</c:v>
                </c:pt>
                <c:pt idx="532" formatCode="General">
                  <c:v>-36</c:v>
                </c:pt>
                <c:pt idx="533" formatCode="General">
                  <c:v>-38</c:v>
                </c:pt>
                <c:pt idx="534" formatCode="General">
                  <c:v>-32</c:v>
                </c:pt>
                <c:pt idx="535" formatCode="General">
                  <c:v>-28</c:v>
                </c:pt>
                <c:pt idx="536" formatCode="General">
                  <c:v>-18</c:v>
                </c:pt>
                <c:pt idx="537" formatCode="General">
                  <c:v>-13</c:v>
                </c:pt>
                <c:pt idx="538" formatCode="General">
                  <c:v>-15</c:v>
                </c:pt>
                <c:pt idx="539" formatCode="General">
                  <c:v>-11</c:v>
                </c:pt>
                <c:pt idx="540" formatCode="General">
                  <c:v>-12</c:v>
                </c:pt>
                <c:pt idx="541" formatCode="General">
                  <c:v>-15</c:v>
                </c:pt>
                <c:pt idx="542" formatCode="General">
                  <c:v>-10</c:v>
                </c:pt>
                <c:pt idx="543" formatCode="General">
                  <c:v>-8</c:v>
                </c:pt>
                <c:pt idx="544" formatCode="General">
                  <c:v>-13</c:v>
                </c:pt>
                <c:pt idx="545" formatCode="General">
                  <c:v>-13</c:v>
                </c:pt>
                <c:pt idx="546" formatCode="General">
                  <c:v>-19</c:v>
                </c:pt>
                <c:pt idx="547" formatCode="General">
                  <c:v>-24</c:v>
                </c:pt>
                <c:pt idx="548" formatCode="General">
                  <c:v>-23</c:v>
                </c:pt>
                <c:pt idx="549" formatCode="General">
                  <c:v>-23</c:v>
                </c:pt>
                <c:pt idx="550" formatCode="General">
                  <c:v>-16</c:v>
                </c:pt>
                <c:pt idx="551" formatCode="General">
                  <c:v>-17</c:v>
                </c:pt>
                <c:pt idx="552" formatCode="General">
                  <c:v>-14</c:v>
                </c:pt>
                <c:pt idx="553" formatCode="General">
                  <c:v>-18</c:v>
                </c:pt>
                <c:pt idx="554" formatCode="General">
                  <c:v>-27</c:v>
                </c:pt>
                <c:pt idx="555" formatCode="General">
                  <c:v>-19</c:v>
                </c:pt>
                <c:pt idx="556" formatCode="General">
                  <c:v>-14</c:v>
                </c:pt>
                <c:pt idx="557" formatCode="General">
                  <c:v>-19</c:v>
                </c:pt>
                <c:pt idx="558" formatCode="General">
                  <c:v>-18</c:v>
                </c:pt>
                <c:pt idx="559" formatCode="General">
                  <c:v>-19</c:v>
                </c:pt>
                <c:pt idx="560" formatCode="General">
                  <c:v>-31</c:v>
                </c:pt>
                <c:pt idx="561" formatCode="General">
                  <c:v>-30</c:v>
                </c:pt>
                <c:pt idx="562" formatCode="General">
                  <c:v>-36</c:v>
                </c:pt>
                <c:pt idx="563" formatCode="General">
                  <c:v>-35</c:v>
                </c:pt>
                <c:pt idx="564" formatCode="General">
                  <c:v>-27</c:v>
                </c:pt>
                <c:pt idx="565" formatCode="General">
                  <c:v>-22</c:v>
                </c:pt>
                <c:pt idx="566" formatCode="General">
                  <c:v>-23</c:v>
                </c:pt>
                <c:pt idx="567" formatCode="General">
                  <c:v>-16</c:v>
                </c:pt>
                <c:pt idx="568" formatCode="General">
                  <c:v>-25</c:v>
                </c:pt>
                <c:pt idx="569" formatCode="General">
                  <c:v>-23</c:v>
                </c:pt>
                <c:pt idx="570" formatCode="General">
                  <c:v>-23</c:v>
                </c:pt>
                <c:pt idx="571" formatCode="General">
                  <c:v>-26</c:v>
                </c:pt>
                <c:pt idx="572" formatCode="General">
                  <c:v>-19</c:v>
                </c:pt>
                <c:pt idx="573" formatCode="General">
                  <c:v>-21</c:v>
                </c:pt>
                <c:pt idx="574" formatCode="General">
                  <c:v>-22</c:v>
                </c:pt>
                <c:pt idx="575" formatCode="General">
                  <c:v>-23</c:v>
                </c:pt>
                <c:pt idx="576" formatCode="General">
                  <c:v>-24</c:v>
                </c:pt>
                <c:pt idx="577" formatCode="General">
                  <c:v>-14</c:v>
                </c:pt>
                <c:pt idx="578" formatCode="General">
                  <c:v>-12</c:v>
                </c:pt>
                <c:pt idx="579" formatCode="General">
                  <c:v>-22</c:v>
                </c:pt>
                <c:pt idx="580" formatCode="General">
                  <c:v>-22</c:v>
                </c:pt>
                <c:pt idx="581" formatCode="General">
                  <c:v>-21</c:v>
                </c:pt>
                <c:pt idx="582" formatCode="General">
                  <c:v>-22</c:v>
                </c:pt>
                <c:pt idx="583" formatCode="General">
                  <c:v>-22</c:v>
                </c:pt>
                <c:pt idx="584" formatCode="General">
                  <c:v>-19</c:v>
                </c:pt>
                <c:pt idx="585" formatCode="General">
                  <c:v>-19</c:v>
                </c:pt>
                <c:pt idx="586" formatCode="General">
                  <c:v>-23</c:v>
                </c:pt>
                <c:pt idx="587" formatCode="General">
                  <c:v>-25</c:v>
                </c:pt>
                <c:pt idx="588" formatCode="General">
                  <c:v>-28</c:v>
                </c:pt>
                <c:pt idx="589" formatCode="General">
                  <c:v>-29</c:v>
                </c:pt>
                <c:pt idx="590" formatCode="General">
                  <c:v>-32</c:v>
                </c:pt>
                <c:pt idx="591" formatCode="General">
                  <c:v>-29</c:v>
                </c:pt>
                <c:pt idx="592" formatCode="General">
                  <c:v>-32</c:v>
                </c:pt>
                <c:pt idx="593" formatCode="General">
                  <c:v>-31</c:v>
                </c:pt>
                <c:pt idx="594" formatCode="General">
                  <c:v>-27</c:v>
                </c:pt>
                <c:pt idx="595" formatCode="General">
                  <c:v>-28</c:v>
                </c:pt>
                <c:pt idx="596" formatCode="General">
                  <c:v>-30</c:v>
                </c:pt>
                <c:pt idx="597" formatCode="General">
                  <c:v>-34</c:v>
                </c:pt>
                <c:pt idx="598" formatCode="General">
                  <c:v>-36</c:v>
                </c:pt>
                <c:pt idx="599" formatCode="General">
                  <c:v>-31</c:v>
                </c:pt>
                <c:pt idx="600" formatCode="General">
                  <c:v>-26</c:v>
                </c:pt>
                <c:pt idx="601" formatCode="General">
                  <c:v>-25</c:v>
                </c:pt>
                <c:pt idx="602" formatCode="General">
                  <c:v>-20</c:v>
                </c:pt>
                <c:pt idx="603" formatCode="General">
                  <c:v>-19</c:v>
                </c:pt>
                <c:pt idx="604" formatCode="General">
                  <c:v>-18</c:v>
                </c:pt>
                <c:pt idx="605" formatCode="General">
                  <c:v>-18</c:v>
                </c:pt>
                <c:pt idx="606" formatCode="General">
                  <c:v>-21</c:v>
                </c:pt>
                <c:pt idx="607" formatCode="General">
                  <c:v>-26</c:v>
                </c:pt>
                <c:pt idx="608" formatCode="General">
                  <c:v>-21</c:v>
                </c:pt>
                <c:pt idx="609" formatCode="General">
                  <c:v>-24</c:v>
                </c:pt>
                <c:pt idx="610" formatCode="General">
                  <c:v>-29</c:v>
                </c:pt>
                <c:pt idx="611" formatCode="General">
                  <c:v>-37</c:v>
                </c:pt>
                <c:pt idx="612" formatCode="General">
                  <c:v>-42</c:v>
                </c:pt>
                <c:pt idx="613" formatCode="General">
                  <c:v>-31</c:v>
                </c:pt>
                <c:pt idx="614" formatCode="General">
                  <c:v>-26</c:v>
                </c:pt>
                <c:pt idx="615" formatCode="General">
                  <c:v>-20</c:v>
                </c:pt>
                <c:pt idx="616" formatCode="General">
                  <c:v>-19</c:v>
                </c:pt>
                <c:pt idx="617" formatCode="General">
                  <c:v>-24</c:v>
                </c:pt>
                <c:pt idx="618" formatCode="General">
                  <c:v>-28</c:v>
                </c:pt>
                <c:pt idx="619" formatCode="General">
                  <c:v>-28</c:v>
                </c:pt>
                <c:pt idx="620" formatCode="General">
                  <c:v>-25</c:v>
                </c:pt>
                <c:pt idx="621" formatCode="General">
                  <c:v>-28</c:v>
                </c:pt>
                <c:pt idx="622" formatCode="General">
                  <c:v>-25</c:v>
                </c:pt>
                <c:pt idx="623" formatCode="General">
                  <c:v>-18</c:v>
                </c:pt>
                <c:pt idx="624" formatCode="General">
                  <c:v>-19</c:v>
                </c:pt>
                <c:pt idx="625" formatCode="General">
                  <c:v>-16</c:v>
                </c:pt>
                <c:pt idx="626" formatCode="General">
                  <c:v>-11</c:v>
                </c:pt>
                <c:pt idx="627" formatCode="General">
                  <c:v>-13</c:v>
                </c:pt>
                <c:pt idx="628" formatCode="General">
                  <c:v>-19</c:v>
                </c:pt>
                <c:pt idx="629" formatCode="General">
                  <c:v>-13</c:v>
                </c:pt>
                <c:pt idx="630" formatCode="General">
                  <c:v>-21</c:v>
                </c:pt>
                <c:pt idx="631" formatCode="General">
                  <c:v>-20</c:v>
                </c:pt>
                <c:pt idx="632" formatCode="General">
                  <c:v>-17</c:v>
                </c:pt>
                <c:pt idx="633" formatCode="General">
                  <c:v>-21</c:v>
                </c:pt>
                <c:pt idx="634" formatCode="General">
                  <c:v>-18</c:v>
                </c:pt>
                <c:pt idx="635" formatCode="General">
                  <c:v>-23</c:v>
                </c:pt>
                <c:pt idx="636" formatCode="General">
                  <c:v>-18</c:v>
                </c:pt>
                <c:pt idx="637" formatCode="General">
                  <c:v>-12</c:v>
                </c:pt>
                <c:pt idx="638" formatCode="General">
                  <c:v>-16</c:v>
                </c:pt>
                <c:pt idx="639" formatCode="General">
                  <c:v>-15</c:v>
                </c:pt>
                <c:pt idx="640" formatCode="General">
                  <c:v>-20</c:v>
                </c:pt>
                <c:pt idx="641" formatCode="General">
                  <c:v>-30</c:v>
                </c:pt>
                <c:pt idx="642" formatCode="General">
                  <c:v>-22</c:v>
                </c:pt>
                <c:pt idx="643" formatCode="General">
                  <c:v>-16</c:v>
                </c:pt>
                <c:pt idx="644" formatCode="General">
                  <c:v>-15</c:v>
                </c:pt>
                <c:pt idx="645" formatCode="General">
                  <c:v>-16</c:v>
                </c:pt>
                <c:pt idx="646" formatCode="General">
                  <c:v>-25</c:v>
                </c:pt>
                <c:pt idx="647" formatCode="General">
                  <c:v>-30</c:v>
                </c:pt>
                <c:pt idx="648" formatCode="General">
                  <c:v>-34</c:v>
                </c:pt>
                <c:pt idx="649" formatCode="General">
                  <c:v>-29</c:v>
                </c:pt>
                <c:pt idx="650" formatCode="General">
                  <c:v>-19</c:v>
                </c:pt>
                <c:pt idx="651" formatCode="General">
                  <c:v>-10</c:v>
                </c:pt>
                <c:pt idx="652" formatCode="General">
                  <c:v>-9</c:v>
                </c:pt>
                <c:pt idx="653" formatCode="General">
                  <c:v>-15</c:v>
                </c:pt>
                <c:pt idx="654" formatCode="General">
                  <c:v>-18</c:v>
                </c:pt>
                <c:pt idx="655" formatCode="General">
                  <c:v>-17</c:v>
                </c:pt>
                <c:pt idx="656" formatCode="General">
                  <c:v>-10</c:v>
                </c:pt>
                <c:pt idx="657" formatCode="General">
                  <c:v>-6</c:v>
                </c:pt>
                <c:pt idx="658" formatCode="General">
                  <c:v>-15</c:v>
                </c:pt>
                <c:pt idx="659" formatCode="General">
                  <c:v>-11</c:v>
                </c:pt>
                <c:pt idx="660" formatCode="General">
                  <c:v>-11</c:v>
                </c:pt>
                <c:pt idx="661" formatCode="General">
                  <c:v>-13</c:v>
                </c:pt>
                <c:pt idx="662" formatCode="General">
                  <c:v>-22</c:v>
                </c:pt>
                <c:pt idx="663" formatCode="General">
                  <c:v>-33</c:v>
                </c:pt>
                <c:pt idx="664" formatCode="General">
                  <c:v>-33</c:v>
                </c:pt>
                <c:pt idx="665" formatCode="General">
                  <c:v>-38</c:v>
                </c:pt>
                <c:pt idx="666" formatCode="General">
                  <c:v>-42</c:v>
                </c:pt>
                <c:pt idx="667" formatCode="General">
                  <c:v>-36</c:v>
                </c:pt>
                <c:pt idx="668" formatCode="General">
                  <c:v>-38</c:v>
                </c:pt>
                <c:pt idx="669" formatCode="General">
                  <c:v>-35</c:v>
                </c:pt>
                <c:pt idx="670" formatCode="General">
                  <c:v>-33</c:v>
                </c:pt>
                <c:pt idx="671" formatCode="General">
                  <c:v>-40</c:v>
                </c:pt>
                <c:pt idx="672" formatCode="General">
                  <c:v>-35</c:v>
                </c:pt>
                <c:pt idx="673" formatCode="General">
                  <c:v>-36</c:v>
                </c:pt>
                <c:pt idx="674" formatCode="General">
                  <c:v>-27</c:v>
                </c:pt>
                <c:pt idx="675" formatCode="General">
                  <c:v>-27</c:v>
                </c:pt>
                <c:pt idx="676" formatCode="General">
                  <c:v>-30</c:v>
                </c:pt>
                <c:pt idx="677" formatCode="General">
                  <c:v>-28</c:v>
                </c:pt>
                <c:pt idx="678" formatCode="General">
                  <c:v>-31</c:v>
                </c:pt>
                <c:pt idx="679" formatCode="General">
                  <c:v>-27</c:v>
                </c:pt>
                <c:pt idx="680" formatCode="General">
                  <c:v>-26</c:v>
                </c:pt>
                <c:pt idx="681" formatCode="General">
                  <c:v>-22</c:v>
                </c:pt>
                <c:pt idx="682" formatCode="General">
                  <c:v>-26</c:v>
                </c:pt>
                <c:pt idx="683" formatCode="General">
                  <c:v>-30</c:v>
                </c:pt>
                <c:pt idx="684" formatCode="General">
                  <c:v>-28</c:v>
                </c:pt>
                <c:pt idx="685" formatCode="General">
                  <c:v>-28</c:v>
                </c:pt>
                <c:pt idx="686" formatCode="General">
                  <c:v>-22</c:v>
                </c:pt>
                <c:pt idx="687" formatCode="General">
                  <c:v>-18</c:v>
                </c:pt>
                <c:pt idx="688" formatCode="General">
                  <c:v>-25</c:v>
                </c:pt>
                <c:pt idx="689" formatCode="General">
                  <c:v>-29</c:v>
                </c:pt>
                <c:pt idx="690" formatCode="General">
                  <c:v>-22</c:v>
                </c:pt>
                <c:pt idx="691" formatCode="General">
                  <c:v>-28</c:v>
                </c:pt>
                <c:pt idx="692" formatCode="General">
                  <c:v>-30</c:v>
                </c:pt>
                <c:pt idx="693" formatCode="General">
                  <c:v>-27</c:v>
                </c:pt>
                <c:pt idx="694" formatCode="General">
                  <c:v>-39</c:v>
                </c:pt>
                <c:pt idx="695" formatCode="General">
                  <c:v>-27</c:v>
                </c:pt>
                <c:pt idx="696" formatCode="General">
                  <c:v>-28</c:v>
                </c:pt>
                <c:pt idx="697" formatCode="General">
                  <c:v>-35</c:v>
                </c:pt>
                <c:pt idx="698" formatCode="General">
                  <c:v>-33</c:v>
                </c:pt>
                <c:pt idx="699" formatCode="General">
                  <c:v>-44</c:v>
                </c:pt>
                <c:pt idx="700" formatCode="General">
                  <c:v>-46</c:v>
                </c:pt>
                <c:pt idx="701" formatCode="General">
                  <c:v>-41</c:v>
                </c:pt>
                <c:pt idx="702" formatCode="General">
                  <c:v>-39</c:v>
                </c:pt>
                <c:pt idx="703" formatCode="General">
                  <c:v>-31</c:v>
                </c:pt>
                <c:pt idx="704" formatCode="General">
                  <c:v>-30</c:v>
                </c:pt>
                <c:pt idx="705" formatCode="General">
                  <c:v>-31</c:v>
                </c:pt>
                <c:pt idx="706" formatCode="General">
                  <c:v>-34</c:v>
                </c:pt>
                <c:pt idx="707" formatCode="General">
                  <c:v>-40</c:v>
                </c:pt>
                <c:pt idx="708" formatCode="General">
                  <c:v>-43</c:v>
                </c:pt>
                <c:pt idx="709" formatCode="General">
                  <c:v>-47</c:v>
                </c:pt>
                <c:pt idx="710" formatCode="General">
                  <c:v>-39</c:v>
                </c:pt>
                <c:pt idx="711" formatCode="General">
                  <c:v>-33</c:v>
                </c:pt>
                <c:pt idx="712" formatCode="General">
                  <c:v>-28</c:v>
                </c:pt>
                <c:pt idx="713" formatCode="General">
                  <c:v>-24</c:v>
                </c:pt>
                <c:pt idx="714" formatCode="General">
                  <c:v>-27</c:v>
                </c:pt>
                <c:pt idx="715" formatCode="General">
                  <c:v>-29</c:v>
                </c:pt>
                <c:pt idx="716" formatCode="General">
                  <c:v>-24</c:v>
                </c:pt>
                <c:pt idx="717" formatCode="General">
                  <c:v>-28</c:v>
                </c:pt>
                <c:pt idx="718" formatCode="General">
                  <c:v>-37</c:v>
                </c:pt>
                <c:pt idx="719" formatCode="General">
                  <c:v>-35</c:v>
                </c:pt>
                <c:pt idx="720" formatCode="General">
                  <c:v>-45</c:v>
                </c:pt>
                <c:pt idx="721" formatCode="General">
                  <c:v>-44</c:v>
                </c:pt>
                <c:pt idx="722" formatCode="General">
                  <c:v>-38</c:v>
                </c:pt>
                <c:pt idx="723" formatCode="General">
                  <c:v>-42</c:v>
                </c:pt>
                <c:pt idx="724" formatCode="General">
                  <c:v>-36</c:v>
                </c:pt>
                <c:pt idx="725" formatCode="General">
                  <c:v>-35</c:v>
                </c:pt>
                <c:pt idx="726" formatCode="General">
                  <c:v>-44</c:v>
                </c:pt>
                <c:pt idx="727" formatCode="General">
                  <c:v>-45</c:v>
                </c:pt>
                <c:pt idx="728" formatCode="General">
                  <c:v>-46</c:v>
                </c:pt>
                <c:pt idx="729" formatCode="General">
                  <c:v>-50</c:v>
                </c:pt>
                <c:pt idx="730" formatCode="General">
                  <c:v>-41</c:v>
                </c:pt>
                <c:pt idx="731" formatCode="General">
                  <c:v>-44</c:v>
                </c:pt>
                <c:pt idx="732" formatCode="General">
                  <c:v>-49</c:v>
                </c:pt>
                <c:pt idx="733" formatCode="General">
                  <c:v>-50</c:v>
                </c:pt>
                <c:pt idx="734" formatCode="General">
                  <c:v>-56</c:v>
                </c:pt>
                <c:pt idx="735" formatCode="General">
                  <c:v>-51</c:v>
                </c:pt>
                <c:pt idx="736" formatCode="General">
                  <c:v>-48</c:v>
                </c:pt>
                <c:pt idx="737" formatCode="General">
                  <c:v>-44</c:v>
                </c:pt>
                <c:pt idx="738" formatCode="General">
                  <c:v>-40</c:v>
                </c:pt>
                <c:pt idx="739" formatCode="General">
                  <c:v>-45</c:v>
                </c:pt>
                <c:pt idx="740" formatCode="General">
                  <c:v>-46</c:v>
                </c:pt>
                <c:pt idx="741" formatCode="General">
                  <c:v>-42</c:v>
                </c:pt>
                <c:pt idx="742" formatCode="General">
                  <c:v>-45</c:v>
                </c:pt>
                <c:pt idx="743" formatCode="General">
                  <c:v>-41</c:v>
                </c:pt>
                <c:pt idx="744" formatCode="General">
                  <c:v>-40</c:v>
                </c:pt>
                <c:pt idx="745" formatCode="General">
                  <c:v>-45</c:v>
                </c:pt>
                <c:pt idx="746" formatCode="General">
                  <c:v>-40</c:v>
                </c:pt>
                <c:pt idx="747" formatCode="General">
                  <c:v>-43</c:v>
                </c:pt>
                <c:pt idx="748" formatCode="General">
                  <c:v>-32</c:v>
                </c:pt>
                <c:pt idx="749" formatCode="General">
                  <c:v>-35</c:v>
                </c:pt>
                <c:pt idx="750" formatCode="General">
                  <c:v>-40</c:v>
                </c:pt>
                <c:pt idx="751" formatCode="General">
                  <c:v>-39</c:v>
                </c:pt>
                <c:pt idx="752" formatCode="General">
                  <c:v>-41</c:v>
                </c:pt>
                <c:pt idx="753" formatCode="General">
                  <c:v>-40</c:v>
                </c:pt>
                <c:pt idx="754" formatCode="General">
                  <c:v>-42</c:v>
                </c:pt>
                <c:pt idx="755" formatCode="General">
                  <c:v>-42</c:v>
                </c:pt>
                <c:pt idx="756" formatCode="General">
                  <c:v>-43</c:v>
                </c:pt>
                <c:pt idx="757" formatCode="General">
                  <c:v>-45</c:v>
                </c:pt>
                <c:pt idx="758" formatCode="General">
                  <c:v>-47</c:v>
                </c:pt>
                <c:pt idx="759" formatCode="General">
                  <c:v>-49</c:v>
                </c:pt>
                <c:pt idx="760" formatCode="General">
                  <c:v>-50</c:v>
                </c:pt>
                <c:pt idx="761" formatCode="General">
                  <c:v>-52</c:v>
                </c:pt>
                <c:pt idx="762" formatCode="General">
                  <c:v>-48</c:v>
                </c:pt>
                <c:pt idx="763" formatCode="General">
                  <c:v>-46</c:v>
                </c:pt>
                <c:pt idx="764" formatCode="General">
                  <c:v>-52</c:v>
                </c:pt>
                <c:pt idx="765" formatCode="General">
                  <c:v>-51</c:v>
                </c:pt>
                <c:pt idx="766" formatCode="General">
                  <c:v>-54</c:v>
                </c:pt>
                <c:pt idx="767" formatCode="General">
                  <c:v>-53</c:v>
                </c:pt>
                <c:pt idx="768" formatCode="General">
                  <c:v>-49</c:v>
                </c:pt>
                <c:pt idx="769" formatCode="General">
                  <c:v>-48</c:v>
                </c:pt>
                <c:pt idx="770" formatCode="General">
                  <c:v>-50</c:v>
                </c:pt>
                <c:pt idx="771" formatCode="General">
                  <c:v>-57</c:v>
                </c:pt>
                <c:pt idx="772" formatCode="General">
                  <c:v>-57</c:v>
                </c:pt>
                <c:pt idx="773" formatCode="General">
                  <c:v>-58</c:v>
                </c:pt>
                <c:pt idx="774" formatCode="General">
                  <c:v>-57</c:v>
                </c:pt>
                <c:pt idx="775" formatCode="General">
                  <c:v>-53</c:v>
                </c:pt>
                <c:pt idx="776" formatCode="General">
                  <c:v>-48</c:v>
                </c:pt>
                <c:pt idx="777" formatCode="General">
                  <c:v>-43</c:v>
                </c:pt>
                <c:pt idx="778" formatCode="General">
                  <c:v>-44</c:v>
                </c:pt>
                <c:pt idx="779" formatCode="General">
                  <c:v>-46</c:v>
                </c:pt>
                <c:pt idx="780" formatCode="General">
                  <c:v>-48</c:v>
                </c:pt>
                <c:pt idx="781" formatCode="General">
                  <c:v>-50</c:v>
                </c:pt>
                <c:pt idx="782" formatCode="General">
                  <c:v>-57</c:v>
                </c:pt>
                <c:pt idx="783" formatCode="General">
                  <c:v>-56</c:v>
                </c:pt>
                <c:pt idx="784" formatCode="General">
                  <c:v>-56</c:v>
                </c:pt>
                <c:pt idx="785" formatCode="General">
                  <c:v>-48</c:v>
                </c:pt>
                <c:pt idx="786" formatCode="General">
                  <c:v>-44</c:v>
                </c:pt>
                <c:pt idx="787" formatCode="General">
                  <c:v>-46</c:v>
                </c:pt>
                <c:pt idx="788" formatCode="General">
                  <c:v>-45</c:v>
                </c:pt>
                <c:pt idx="789" formatCode="General">
                  <c:v>-51</c:v>
                </c:pt>
                <c:pt idx="790" formatCode="General">
                  <c:v>-50</c:v>
                </c:pt>
                <c:pt idx="791" formatCode="General">
                  <c:v>-53</c:v>
                </c:pt>
                <c:pt idx="792" formatCode="General">
                  <c:v>-53</c:v>
                </c:pt>
                <c:pt idx="793" formatCode="General">
                  <c:v>-61</c:v>
                </c:pt>
                <c:pt idx="794" formatCode="General">
                  <c:v>-59</c:v>
                </c:pt>
                <c:pt idx="795" formatCode="General">
                  <c:v>-55</c:v>
                </c:pt>
                <c:pt idx="796" formatCode="General">
                  <c:v>-52</c:v>
                </c:pt>
                <c:pt idx="797" formatCode="General">
                  <c:v>-50</c:v>
                </c:pt>
                <c:pt idx="798" formatCode="General">
                  <c:v>-49</c:v>
                </c:pt>
                <c:pt idx="799" formatCode="General">
                  <c:v>-51</c:v>
                </c:pt>
                <c:pt idx="800" formatCode="General">
                  <c:v>-47</c:v>
                </c:pt>
                <c:pt idx="801" formatCode="General">
                  <c:v>-47</c:v>
                </c:pt>
                <c:pt idx="802" formatCode="General">
                  <c:v>-50</c:v>
                </c:pt>
                <c:pt idx="803" formatCode="General">
                  <c:v>-43</c:v>
                </c:pt>
                <c:pt idx="804" formatCode="General">
                  <c:v>-55</c:v>
                </c:pt>
                <c:pt idx="805" formatCode="General">
                  <c:v>-53</c:v>
                </c:pt>
                <c:pt idx="806" formatCode="General">
                  <c:v>-52</c:v>
                </c:pt>
                <c:pt idx="807" formatCode="General">
                  <c:v>-59</c:v>
                </c:pt>
                <c:pt idx="808" formatCode="General">
                  <c:v>-55</c:v>
                </c:pt>
                <c:pt idx="809" formatCode="General">
                  <c:v>-56</c:v>
                </c:pt>
                <c:pt idx="810" formatCode="General">
                  <c:v>-54</c:v>
                </c:pt>
                <c:pt idx="811" formatCode="General">
                  <c:v>-54</c:v>
                </c:pt>
                <c:pt idx="812" formatCode="General">
                  <c:v>-57</c:v>
                </c:pt>
                <c:pt idx="813" formatCode="General">
                  <c:v>-48</c:v>
                </c:pt>
                <c:pt idx="814" formatCode="General">
                  <c:v>-41</c:v>
                </c:pt>
                <c:pt idx="815" formatCode="General">
                  <c:v>-46</c:v>
                </c:pt>
                <c:pt idx="816" formatCode="General">
                  <c:v>-44</c:v>
                </c:pt>
                <c:pt idx="817" formatCode="General">
                  <c:v>-52</c:v>
                </c:pt>
                <c:pt idx="818" formatCode="General">
                  <c:v>-59</c:v>
                </c:pt>
                <c:pt idx="819" formatCode="General">
                  <c:v>-59</c:v>
                </c:pt>
                <c:pt idx="820" formatCode="General">
                  <c:v>-56</c:v>
                </c:pt>
                <c:pt idx="821" formatCode="General">
                  <c:v>-56</c:v>
                </c:pt>
                <c:pt idx="823" formatCode="General">
                  <c:v>-58</c:v>
                </c:pt>
                <c:pt idx="824" formatCode="General">
                  <c:v>-59</c:v>
                </c:pt>
                <c:pt idx="825" formatCode="General">
                  <c:v>-59</c:v>
                </c:pt>
                <c:pt idx="826" formatCode="General">
                  <c:v>-57</c:v>
                </c:pt>
                <c:pt idx="827" formatCode="General">
                  <c:v>-49</c:v>
                </c:pt>
                <c:pt idx="828" formatCode="General">
                  <c:v>-51</c:v>
                </c:pt>
                <c:pt idx="829" formatCode="General">
                  <c:v>-50</c:v>
                </c:pt>
                <c:pt idx="830" formatCode="General">
                  <c:v>-47</c:v>
                </c:pt>
                <c:pt idx="831" formatCode="General">
                  <c:v>-51</c:v>
                </c:pt>
                <c:pt idx="832" formatCode="General">
                  <c:v>-47</c:v>
                </c:pt>
                <c:pt idx="833" formatCode="General">
                  <c:v>-48</c:v>
                </c:pt>
                <c:pt idx="834" formatCode="General">
                  <c:v>-54</c:v>
                </c:pt>
                <c:pt idx="835" formatCode="General">
                  <c:v>-54</c:v>
                </c:pt>
                <c:pt idx="836" formatCode="General">
                  <c:v>-60</c:v>
                </c:pt>
                <c:pt idx="837" formatCode="General">
                  <c:v>-58</c:v>
                </c:pt>
                <c:pt idx="838" formatCode="General">
                  <c:v>-54</c:v>
                </c:pt>
                <c:pt idx="839" formatCode="General">
                  <c:v>-46</c:v>
                </c:pt>
                <c:pt idx="840" formatCode="General">
                  <c:v>-45</c:v>
                </c:pt>
                <c:pt idx="841" formatCode="General">
                  <c:v>-42</c:v>
                </c:pt>
                <c:pt idx="842" formatCode="General">
                  <c:v>-40</c:v>
                </c:pt>
                <c:pt idx="843" formatCode="General">
                  <c:v>-44</c:v>
                </c:pt>
                <c:pt idx="844" formatCode="General">
                  <c:v>-44</c:v>
                </c:pt>
                <c:pt idx="845" formatCode="General">
                  <c:v>-48</c:v>
                </c:pt>
                <c:pt idx="846" formatCode="General">
                  <c:v>-45</c:v>
                </c:pt>
                <c:pt idx="847" formatCode="General">
                  <c:v>-49</c:v>
                </c:pt>
                <c:pt idx="848" formatCode="General">
                  <c:v>-49</c:v>
                </c:pt>
                <c:pt idx="849" formatCode="General">
                  <c:v>-48</c:v>
                </c:pt>
                <c:pt idx="850" formatCode="General">
                  <c:v>-54</c:v>
                </c:pt>
                <c:pt idx="851" formatCode="General">
                  <c:v>-47</c:v>
                </c:pt>
                <c:pt idx="852" formatCode="General">
                  <c:v>-49</c:v>
                </c:pt>
                <c:pt idx="853" formatCode="General">
                  <c:v>-53</c:v>
                </c:pt>
                <c:pt idx="854" formatCode="General">
                  <c:v>-52</c:v>
                </c:pt>
                <c:pt idx="855" formatCode="General">
                  <c:v>-54</c:v>
                </c:pt>
                <c:pt idx="856" formatCode="General">
                  <c:v>-53</c:v>
                </c:pt>
                <c:pt idx="857" formatCode="General">
                  <c:v>-52</c:v>
                </c:pt>
                <c:pt idx="858" formatCode="General">
                  <c:v>-51</c:v>
                </c:pt>
                <c:pt idx="859" formatCode="General">
                  <c:v>-60</c:v>
                </c:pt>
                <c:pt idx="860" formatCode="General">
                  <c:v>-60</c:v>
                </c:pt>
                <c:pt idx="861" formatCode="General">
                  <c:v>-62</c:v>
                </c:pt>
                <c:pt idx="862" formatCode="General">
                  <c:v>-59</c:v>
                </c:pt>
                <c:pt idx="863" formatCode="General">
                  <c:v>-51</c:v>
                </c:pt>
                <c:pt idx="864" formatCode="General">
                  <c:v>-53</c:v>
                </c:pt>
                <c:pt idx="865" formatCode="General">
                  <c:v>-55</c:v>
                </c:pt>
                <c:pt idx="866" formatCode="General">
                  <c:v>-58</c:v>
                </c:pt>
                <c:pt idx="867" formatCode="General">
                  <c:v>-60</c:v>
                </c:pt>
                <c:pt idx="868" formatCode="General">
                  <c:v>-54</c:v>
                </c:pt>
                <c:pt idx="869" formatCode="General">
                  <c:v>-53</c:v>
                </c:pt>
                <c:pt idx="870" formatCode="General">
                  <c:v>-57</c:v>
                </c:pt>
                <c:pt idx="871" formatCode="General">
                  <c:v>-54</c:v>
                </c:pt>
                <c:pt idx="872" formatCode="General">
                  <c:v>-56</c:v>
                </c:pt>
                <c:pt idx="873" formatCode="General">
                  <c:v>-54</c:v>
                </c:pt>
                <c:pt idx="874" formatCode="General">
                  <c:v>-51</c:v>
                </c:pt>
                <c:pt idx="875" formatCode="General">
                  <c:v>-51</c:v>
                </c:pt>
                <c:pt idx="876" formatCode="General">
                  <c:v>-42</c:v>
                </c:pt>
                <c:pt idx="877" formatCode="General">
                  <c:v>-50</c:v>
                </c:pt>
                <c:pt idx="878" formatCode="General">
                  <c:v>-50</c:v>
                </c:pt>
                <c:pt idx="879" formatCode="General">
                  <c:v>-56</c:v>
                </c:pt>
                <c:pt idx="880" formatCode="General">
                  <c:v>-63</c:v>
                </c:pt>
                <c:pt idx="881" formatCode="General">
                  <c:v>-56</c:v>
                </c:pt>
                <c:pt idx="882" formatCode="General">
                  <c:v>-59</c:v>
                </c:pt>
                <c:pt idx="883" formatCode="General">
                  <c:v>-59</c:v>
                </c:pt>
                <c:pt idx="884" formatCode="General">
                  <c:v>-56</c:v>
                </c:pt>
                <c:pt idx="885" formatCode="General">
                  <c:v>-58</c:v>
                </c:pt>
                <c:pt idx="886" formatCode="General">
                  <c:v>-53</c:v>
                </c:pt>
                <c:pt idx="887" formatCode="General">
                  <c:v>-55</c:v>
                </c:pt>
                <c:pt idx="888" formatCode="General">
                  <c:v>-53</c:v>
                </c:pt>
                <c:pt idx="889" formatCode="General">
                  <c:v>-49</c:v>
                </c:pt>
                <c:pt idx="890" formatCode="General">
                  <c:v>-46</c:v>
                </c:pt>
                <c:pt idx="891" formatCode="General">
                  <c:v>-47</c:v>
                </c:pt>
                <c:pt idx="892" formatCode="General">
                  <c:v>-52</c:v>
                </c:pt>
                <c:pt idx="893" formatCode="General">
                  <c:v>-51</c:v>
                </c:pt>
                <c:pt idx="894" formatCode="General">
                  <c:v>-53</c:v>
                </c:pt>
                <c:pt idx="895" formatCode="General">
                  <c:v>-53</c:v>
                </c:pt>
                <c:pt idx="896" formatCode="General">
                  <c:v>-56</c:v>
                </c:pt>
                <c:pt idx="897" formatCode="General">
                  <c:v>-57</c:v>
                </c:pt>
                <c:pt idx="898" formatCode="General">
                  <c:v>-59</c:v>
                </c:pt>
                <c:pt idx="899" formatCode="General">
                  <c:v>-58</c:v>
                </c:pt>
                <c:pt idx="900" formatCode="General">
                  <c:v>-60</c:v>
                </c:pt>
                <c:pt idx="901" formatCode="General">
                  <c:v>-64</c:v>
                </c:pt>
                <c:pt idx="902" formatCode="General">
                  <c:v>-62</c:v>
                </c:pt>
                <c:pt idx="903" formatCode="General">
                  <c:v>-67</c:v>
                </c:pt>
                <c:pt idx="904" formatCode="General">
                  <c:v>-65</c:v>
                </c:pt>
                <c:pt idx="905" formatCode="General">
                  <c:v>-63</c:v>
                </c:pt>
                <c:pt idx="906" formatCode="General">
                  <c:v>-65</c:v>
                </c:pt>
                <c:pt idx="907" formatCode="General">
                  <c:v>-60</c:v>
                </c:pt>
                <c:pt idx="908" formatCode="General">
                  <c:v>-63</c:v>
                </c:pt>
                <c:pt idx="909" formatCode="General">
                  <c:v>-65</c:v>
                </c:pt>
                <c:pt idx="910" formatCode="General">
                  <c:v>-62</c:v>
                </c:pt>
                <c:pt idx="911" formatCode="General">
                  <c:v>-65</c:v>
                </c:pt>
                <c:pt idx="912" formatCode="General">
                  <c:v>-68</c:v>
                </c:pt>
                <c:pt idx="913" formatCode="General">
                  <c:v>-63</c:v>
                </c:pt>
                <c:pt idx="914" formatCode="General">
                  <c:v>-68</c:v>
                </c:pt>
                <c:pt idx="915" formatCode="General">
                  <c:v>-65</c:v>
                </c:pt>
                <c:pt idx="916" formatCode="General">
                  <c:v>-66</c:v>
                </c:pt>
                <c:pt idx="917" formatCode="General">
                  <c:v>-65</c:v>
                </c:pt>
                <c:pt idx="918" formatCode="General">
                  <c:v>-71</c:v>
                </c:pt>
                <c:pt idx="919" formatCode="General">
                  <c:v>-74</c:v>
                </c:pt>
                <c:pt idx="920" formatCode="General">
                  <c:v>-76</c:v>
                </c:pt>
                <c:pt idx="921" formatCode="General">
                  <c:v>-76</c:v>
                </c:pt>
                <c:pt idx="922" formatCode="General">
                  <c:v>-73</c:v>
                </c:pt>
                <c:pt idx="923" formatCode="General">
                  <c:v>-71</c:v>
                </c:pt>
                <c:pt idx="924" formatCode="General">
                  <c:v>-70</c:v>
                </c:pt>
                <c:pt idx="925" formatCode="General">
                  <c:v>-68</c:v>
                </c:pt>
                <c:pt idx="926" formatCode="General">
                  <c:v>-67</c:v>
                </c:pt>
                <c:pt idx="927" formatCode="General">
                  <c:v>-66</c:v>
                </c:pt>
                <c:pt idx="928" formatCode="General">
                  <c:v>-62</c:v>
                </c:pt>
                <c:pt idx="929" formatCode="General">
                  <c:v>-69</c:v>
                </c:pt>
                <c:pt idx="930" formatCode="General">
                  <c:v>-65</c:v>
                </c:pt>
                <c:pt idx="931" formatCode="General">
                  <c:v>-65</c:v>
                </c:pt>
                <c:pt idx="932" formatCode="General">
                  <c:v>-66</c:v>
                </c:pt>
                <c:pt idx="933" formatCode="General">
                  <c:v>-60</c:v>
                </c:pt>
                <c:pt idx="934" formatCode="General">
                  <c:v>-64</c:v>
                </c:pt>
                <c:pt idx="935" formatCode="General">
                  <c:v>-65</c:v>
                </c:pt>
                <c:pt idx="936" formatCode="General">
                  <c:v>-62</c:v>
                </c:pt>
                <c:pt idx="937" formatCode="General">
                  <c:v>-58</c:v>
                </c:pt>
                <c:pt idx="938" formatCode="General">
                  <c:v>-57</c:v>
                </c:pt>
                <c:pt idx="939" formatCode="General">
                  <c:v>-54</c:v>
                </c:pt>
                <c:pt idx="940" formatCode="General">
                  <c:v>-58</c:v>
                </c:pt>
                <c:pt idx="941" formatCode="General">
                  <c:v>-65</c:v>
                </c:pt>
                <c:pt idx="942" formatCode="General">
                  <c:v>-63</c:v>
                </c:pt>
                <c:pt idx="943" formatCode="General">
                  <c:v>-66</c:v>
                </c:pt>
                <c:pt idx="944" formatCode="General">
                  <c:v>-69</c:v>
                </c:pt>
                <c:pt idx="945" formatCode="General">
                  <c:v>-68</c:v>
                </c:pt>
                <c:pt idx="946" formatCode="General">
                  <c:v>-69</c:v>
                </c:pt>
                <c:pt idx="947" formatCode="General">
                  <c:v>-68</c:v>
                </c:pt>
                <c:pt idx="948" formatCode="General">
                  <c:v>-70</c:v>
                </c:pt>
                <c:pt idx="949" formatCode="General">
                  <c:v>-73</c:v>
                </c:pt>
                <c:pt idx="950" formatCode="General">
                  <c:v>-75</c:v>
                </c:pt>
                <c:pt idx="951" formatCode="General">
                  <c:v>-75</c:v>
                </c:pt>
                <c:pt idx="952" formatCode="General">
                  <c:v>-72</c:v>
                </c:pt>
                <c:pt idx="953" formatCode="General">
                  <c:v>-65</c:v>
                </c:pt>
                <c:pt idx="954" formatCode="General">
                  <c:v>-65</c:v>
                </c:pt>
                <c:pt idx="955" formatCode="General">
                  <c:v>-59</c:v>
                </c:pt>
                <c:pt idx="956" formatCode="General">
                  <c:v>-55</c:v>
                </c:pt>
                <c:pt idx="957" formatCode="General">
                  <c:v>-54</c:v>
                </c:pt>
                <c:pt idx="958" formatCode="General">
                  <c:v>-58</c:v>
                </c:pt>
                <c:pt idx="959" formatCode="General">
                  <c:v>-62</c:v>
                </c:pt>
                <c:pt idx="960" formatCode="General">
                  <c:v>-66</c:v>
                </c:pt>
                <c:pt idx="961" formatCode="General">
                  <c:v>-74</c:v>
                </c:pt>
                <c:pt idx="962" formatCode="General">
                  <c:v>-75</c:v>
                </c:pt>
                <c:pt idx="963" formatCode="General">
                  <c:v>-78</c:v>
                </c:pt>
                <c:pt idx="964" formatCode="General">
                  <c:v>-76</c:v>
                </c:pt>
                <c:pt idx="965" formatCode="General">
                  <c:v>-72</c:v>
                </c:pt>
                <c:pt idx="966" formatCode="General">
                  <c:v>-61</c:v>
                </c:pt>
                <c:pt idx="967" formatCode="General">
                  <c:v>-62</c:v>
                </c:pt>
                <c:pt idx="968" formatCode="General">
                  <c:v>-68</c:v>
                </c:pt>
                <c:pt idx="969" formatCode="General">
                  <c:v>-70</c:v>
                </c:pt>
                <c:pt idx="970" formatCode="General">
                  <c:v>-74</c:v>
                </c:pt>
                <c:pt idx="971" formatCode="General">
                  <c:v>-72</c:v>
                </c:pt>
                <c:pt idx="972" formatCode="General">
                  <c:v>-67</c:v>
                </c:pt>
                <c:pt idx="973" formatCode="General">
                  <c:v>-66</c:v>
                </c:pt>
                <c:pt idx="974" formatCode="General">
                  <c:v>-73</c:v>
                </c:pt>
                <c:pt idx="975" formatCode="General">
                  <c:v>-77</c:v>
                </c:pt>
                <c:pt idx="976" formatCode="General">
                  <c:v>-83</c:v>
                </c:pt>
                <c:pt idx="977" formatCode="General">
                  <c:v>-81</c:v>
                </c:pt>
                <c:pt idx="978" formatCode="General">
                  <c:v>-77</c:v>
                </c:pt>
                <c:pt idx="979" formatCode="General">
                  <c:v>-73</c:v>
                </c:pt>
                <c:pt idx="980" formatCode="General">
                  <c:v>-66</c:v>
                </c:pt>
                <c:pt idx="981" formatCode="General">
                  <c:v>-69</c:v>
                </c:pt>
                <c:pt idx="982" formatCode="General">
                  <c:v>-69</c:v>
                </c:pt>
                <c:pt idx="983" formatCode="General">
                  <c:v>-66</c:v>
                </c:pt>
                <c:pt idx="984" formatCode="General">
                  <c:v>-70</c:v>
                </c:pt>
                <c:pt idx="985" formatCode="General">
                  <c:v>-72</c:v>
                </c:pt>
                <c:pt idx="986" formatCode="General">
                  <c:v>-72</c:v>
                </c:pt>
                <c:pt idx="987" formatCode="General">
                  <c:v>-77</c:v>
                </c:pt>
                <c:pt idx="988" formatCode="General">
                  <c:v>-76</c:v>
                </c:pt>
                <c:pt idx="989" formatCode="General">
                  <c:v>-76</c:v>
                </c:pt>
                <c:pt idx="990" formatCode="General">
                  <c:v>-74</c:v>
                </c:pt>
                <c:pt idx="991" formatCode="General">
                  <c:v>-73</c:v>
                </c:pt>
                <c:pt idx="992" formatCode="General">
                  <c:v>-71</c:v>
                </c:pt>
                <c:pt idx="993" formatCode="General">
                  <c:v>-73</c:v>
                </c:pt>
                <c:pt idx="994" formatCode="General">
                  <c:v>-68</c:v>
                </c:pt>
                <c:pt idx="995" formatCode="General">
                  <c:v>-66</c:v>
                </c:pt>
                <c:pt idx="996" formatCode="General">
                  <c:v>-64</c:v>
                </c:pt>
                <c:pt idx="997" formatCode="General">
                  <c:v>-64</c:v>
                </c:pt>
                <c:pt idx="998" formatCode="General">
                  <c:v>-67</c:v>
                </c:pt>
                <c:pt idx="999" formatCode="General">
                  <c:v>-70</c:v>
                </c:pt>
                <c:pt idx="1000" formatCode="General">
                  <c:v>-71</c:v>
                </c:pt>
                <c:pt idx="1001" formatCode="General">
                  <c:v>-71</c:v>
                </c:pt>
                <c:pt idx="1002" formatCode="General">
                  <c:v>-74</c:v>
                </c:pt>
                <c:pt idx="1003" formatCode="General">
                  <c:v>-75</c:v>
                </c:pt>
                <c:pt idx="1004" formatCode="General">
                  <c:v>-71</c:v>
                </c:pt>
                <c:pt idx="1005" formatCode="General">
                  <c:v>-72</c:v>
                </c:pt>
                <c:pt idx="1006" formatCode="General">
                  <c:v>-73</c:v>
                </c:pt>
                <c:pt idx="1007" formatCode="General">
                  <c:v>-70</c:v>
                </c:pt>
                <c:pt idx="1008" formatCode="General">
                  <c:v>-73</c:v>
                </c:pt>
                <c:pt idx="1009" formatCode="General">
                  <c:v>-74</c:v>
                </c:pt>
                <c:pt idx="1010" formatCode="General">
                  <c:v>-75</c:v>
                </c:pt>
                <c:pt idx="1011" formatCode="General">
                  <c:v>-74</c:v>
                </c:pt>
                <c:pt idx="1012" formatCode="General">
                  <c:v>-68</c:v>
                </c:pt>
                <c:pt idx="1013" formatCode="General">
                  <c:v>-68</c:v>
                </c:pt>
                <c:pt idx="1014" formatCode="General">
                  <c:v>-66</c:v>
                </c:pt>
                <c:pt idx="1015" formatCode="General">
                  <c:v>-68</c:v>
                </c:pt>
                <c:pt idx="1016" formatCode="General">
                  <c:v>-67</c:v>
                </c:pt>
                <c:pt idx="1017" formatCode="General">
                  <c:v>-62</c:v>
                </c:pt>
                <c:pt idx="1018" formatCode="General">
                  <c:v>-63</c:v>
                </c:pt>
                <c:pt idx="1019" formatCode="General">
                  <c:v>-63</c:v>
                </c:pt>
                <c:pt idx="1020" formatCode="General">
                  <c:v>-60</c:v>
                </c:pt>
                <c:pt idx="1021" formatCode="General">
                  <c:v>-67</c:v>
                </c:pt>
                <c:pt idx="1022" formatCode="General">
                  <c:v>-65</c:v>
                </c:pt>
                <c:pt idx="1023" formatCode="General">
                  <c:v>-61</c:v>
                </c:pt>
                <c:pt idx="1024" formatCode="General">
                  <c:v>-64</c:v>
                </c:pt>
                <c:pt idx="1025" formatCode="General">
                  <c:v>-64</c:v>
                </c:pt>
                <c:pt idx="1026" formatCode="General">
                  <c:v>-63</c:v>
                </c:pt>
                <c:pt idx="1027" formatCode="General">
                  <c:v>-61</c:v>
                </c:pt>
                <c:pt idx="1028" formatCode="General">
                  <c:v>-61</c:v>
                </c:pt>
                <c:pt idx="1029" formatCode="General">
                  <c:v>-56</c:v>
                </c:pt>
                <c:pt idx="1030" formatCode="General">
                  <c:v>-55</c:v>
                </c:pt>
                <c:pt idx="1031" formatCode="General">
                  <c:v>-59</c:v>
                </c:pt>
                <c:pt idx="1032" formatCode="General">
                  <c:v>-60</c:v>
                </c:pt>
                <c:pt idx="1033" formatCode="General">
                  <c:v>-64</c:v>
                </c:pt>
                <c:pt idx="1034" formatCode="General">
                  <c:v>-64</c:v>
                </c:pt>
                <c:pt idx="1035" formatCode="General">
                  <c:v>-68</c:v>
                </c:pt>
                <c:pt idx="1036" formatCode="General">
                  <c:v>-64</c:v>
                </c:pt>
                <c:pt idx="1037" formatCode="General">
                  <c:v>-62</c:v>
                </c:pt>
                <c:pt idx="1038" formatCode="General">
                  <c:v>-59</c:v>
                </c:pt>
                <c:pt idx="1039" formatCode="General">
                  <c:v>-60</c:v>
                </c:pt>
                <c:pt idx="1040" formatCode="General">
                  <c:v>-64</c:v>
                </c:pt>
                <c:pt idx="1041" formatCode="General">
                  <c:v>-63</c:v>
                </c:pt>
                <c:pt idx="1042" formatCode="General">
                  <c:v>-69</c:v>
                </c:pt>
                <c:pt idx="1043" formatCode="General">
                  <c:v>-61</c:v>
                </c:pt>
                <c:pt idx="1044" formatCode="General">
                  <c:v>-56</c:v>
                </c:pt>
                <c:pt idx="1045" formatCode="General">
                  <c:v>-62</c:v>
                </c:pt>
                <c:pt idx="1046" formatCode="General">
                  <c:v>-61</c:v>
                </c:pt>
                <c:pt idx="1047" formatCode="General">
                  <c:v>-63</c:v>
                </c:pt>
                <c:pt idx="1048" formatCode="General">
                  <c:v>-63</c:v>
                </c:pt>
                <c:pt idx="1049" formatCode="General">
                  <c:v>-58</c:v>
                </c:pt>
                <c:pt idx="1050" formatCode="General">
                  <c:v>-53</c:v>
                </c:pt>
                <c:pt idx="1051" formatCode="General">
                  <c:v>-48</c:v>
                </c:pt>
                <c:pt idx="1052" formatCode="General">
                  <c:v>-50</c:v>
                </c:pt>
                <c:pt idx="1053" formatCode="General">
                  <c:v>-53</c:v>
                </c:pt>
                <c:pt idx="1054" formatCode="General">
                  <c:v>-53</c:v>
                </c:pt>
                <c:pt idx="1055" formatCode="General">
                  <c:v>-63</c:v>
                </c:pt>
                <c:pt idx="1056" formatCode="General">
                  <c:v>-64</c:v>
                </c:pt>
                <c:pt idx="1057" formatCode="0">
                  <c:v>-66.672999999999931</c:v>
                </c:pt>
                <c:pt idx="1058" formatCode="General">
                  <c:v>-65</c:v>
                </c:pt>
                <c:pt idx="1059" formatCode="General">
                  <c:v>-62</c:v>
                </c:pt>
                <c:pt idx="1060" formatCode="General">
                  <c:v>-66</c:v>
                </c:pt>
                <c:pt idx="1061" formatCode="General">
                  <c:v>-68</c:v>
                </c:pt>
                <c:pt idx="1062" formatCode="General">
                  <c:v>-66</c:v>
                </c:pt>
                <c:pt idx="1063" formatCode="0">
                  <c:v>-67.585000000000008</c:v>
                </c:pt>
                <c:pt idx="1064" formatCode="General">
                  <c:v>-73</c:v>
                </c:pt>
                <c:pt idx="1065" formatCode="General">
                  <c:v>-71</c:v>
                </c:pt>
                <c:pt idx="1066" formatCode="General">
                  <c:v>-72</c:v>
                </c:pt>
                <c:pt idx="1067" formatCode="General">
                  <c:v>-68</c:v>
                </c:pt>
                <c:pt idx="1068" formatCode="General">
                  <c:v>-63</c:v>
                </c:pt>
                <c:pt idx="1069" formatCode="General">
                  <c:v>-55</c:v>
                </c:pt>
                <c:pt idx="1070" formatCode="General">
                  <c:v>-49</c:v>
                </c:pt>
                <c:pt idx="1071" formatCode="General">
                  <c:v>-46</c:v>
                </c:pt>
                <c:pt idx="1072" formatCode="General">
                  <c:v>-47</c:v>
                </c:pt>
                <c:pt idx="1073" formatCode="General">
                  <c:v>-50</c:v>
                </c:pt>
                <c:pt idx="1074" formatCode="General">
                  <c:v>-52</c:v>
                </c:pt>
                <c:pt idx="1075" formatCode="General">
                  <c:v>-57</c:v>
                </c:pt>
                <c:pt idx="1076" formatCode="General">
                  <c:v>-59</c:v>
                </c:pt>
                <c:pt idx="1077" formatCode="General">
                  <c:v>-61</c:v>
                </c:pt>
                <c:pt idx="1078" formatCode="General">
                  <c:v>-60</c:v>
                </c:pt>
                <c:pt idx="1079" formatCode="General">
                  <c:v>-61</c:v>
                </c:pt>
                <c:pt idx="1080" formatCode="General">
                  <c:v>-65</c:v>
                </c:pt>
                <c:pt idx="1081" formatCode="General">
                  <c:v>-65</c:v>
                </c:pt>
                <c:pt idx="1082" formatCode="0">
                  <c:v>-50.256999999999998</c:v>
                </c:pt>
                <c:pt idx="1083" formatCode="General">
                  <c:v>-50</c:v>
                </c:pt>
                <c:pt idx="1084" formatCode="General">
                  <c:v>-45</c:v>
                </c:pt>
                <c:pt idx="1085" formatCode="General">
                  <c:v>-39</c:v>
                </c:pt>
                <c:pt idx="1086" formatCode="General">
                  <c:v>-40</c:v>
                </c:pt>
              </c:numCache>
            </c:numRef>
          </c:val>
          <c:smooth val="0"/>
        </c:ser>
        <c:ser>
          <c:idx val="12"/>
          <c:order val="1"/>
          <c:tx>
            <c:strRef>
              <c:f>'CCI by Groups Data'!$N$2</c:f>
              <c:strCache>
                <c:ptCount val="1"/>
                <c:pt idx="0">
                  <c:v>$50K+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Data'!$N$3:$N$1089</c:f>
              <c:numCache>
                <c:formatCode>0.0</c:formatCode>
                <c:ptCount val="1087"/>
                <c:pt idx="0">
                  <c:v>-31.4</c:v>
                </c:pt>
                <c:pt idx="1">
                  <c:v>-31.4</c:v>
                </c:pt>
                <c:pt idx="2">
                  <c:v>-33.799999999999997</c:v>
                </c:pt>
                <c:pt idx="3">
                  <c:v>-29.9</c:v>
                </c:pt>
                <c:pt idx="4">
                  <c:v>-23.5</c:v>
                </c:pt>
                <c:pt idx="5">
                  <c:v>-17</c:v>
                </c:pt>
                <c:pt idx="6">
                  <c:v>-15.5</c:v>
                </c:pt>
                <c:pt idx="7">
                  <c:v>-20.9</c:v>
                </c:pt>
                <c:pt idx="8" formatCode="0">
                  <c:v>-25</c:v>
                </c:pt>
                <c:pt idx="9" formatCode="0">
                  <c:v>-21</c:v>
                </c:pt>
                <c:pt idx="10" formatCode="0">
                  <c:v>-28</c:v>
                </c:pt>
                <c:pt idx="11" formatCode="0">
                  <c:v>-26</c:v>
                </c:pt>
                <c:pt idx="12" formatCode="General">
                  <c:v>-21</c:v>
                </c:pt>
                <c:pt idx="13" formatCode="0">
                  <c:v>-22</c:v>
                </c:pt>
                <c:pt idx="14" formatCode="0">
                  <c:v>-20</c:v>
                </c:pt>
                <c:pt idx="15" formatCode="0">
                  <c:v>-13</c:v>
                </c:pt>
                <c:pt idx="16" formatCode="General">
                  <c:v>-14</c:v>
                </c:pt>
                <c:pt idx="17" formatCode="General">
                  <c:v>-22</c:v>
                </c:pt>
                <c:pt idx="18" formatCode="General">
                  <c:v>-15</c:v>
                </c:pt>
                <c:pt idx="19" formatCode="General">
                  <c:v>-21</c:v>
                </c:pt>
                <c:pt idx="20" formatCode="General">
                  <c:v>-20</c:v>
                </c:pt>
                <c:pt idx="21" formatCode="General">
                  <c:v>-19</c:v>
                </c:pt>
                <c:pt idx="22" formatCode="General">
                  <c:v>-23</c:v>
                </c:pt>
                <c:pt idx="23" formatCode="General">
                  <c:v>-24</c:v>
                </c:pt>
                <c:pt idx="24" formatCode="General">
                  <c:v>-23</c:v>
                </c:pt>
                <c:pt idx="25" formatCode="General">
                  <c:v>-18</c:v>
                </c:pt>
                <c:pt idx="26" formatCode="General">
                  <c:v>-19</c:v>
                </c:pt>
                <c:pt idx="27" formatCode="General">
                  <c:v>-12</c:v>
                </c:pt>
                <c:pt idx="28" formatCode="General">
                  <c:v>-16</c:v>
                </c:pt>
                <c:pt idx="29" formatCode="General">
                  <c:v>-17</c:v>
                </c:pt>
                <c:pt idx="30" formatCode="0">
                  <c:v>-19</c:v>
                </c:pt>
                <c:pt idx="31" formatCode="General">
                  <c:v>-24</c:v>
                </c:pt>
                <c:pt idx="32" formatCode="General">
                  <c:v>-24</c:v>
                </c:pt>
                <c:pt idx="33" formatCode="General">
                  <c:v>-25</c:v>
                </c:pt>
                <c:pt idx="34" formatCode="General">
                  <c:v>-24</c:v>
                </c:pt>
                <c:pt idx="35" formatCode="General">
                  <c:v>-22</c:v>
                </c:pt>
                <c:pt idx="36" formatCode="General">
                  <c:v>-22</c:v>
                </c:pt>
                <c:pt idx="37" formatCode="General">
                  <c:v>-21</c:v>
                </c:pt>
                <c:pt idx="38" formatCode="General">
                  <c:v>-21</c:v>
                </c:pt>
                <c:pt idx="39" formatCode="General">
                  <c:v>-22</c:v>
                </c:pt>
                <c:pt idx="40" formatCode="General">
                  <c:v>-23</c:v>
                </c:pt>
                <c:pt idx="41" formatCode="General">
                  <c:v>-22</c:v>
                </c:pt>
                <c:pt idx="42" formatCode="General">
                  <c:v>-26</c:v>
                </c:pt>
                <c:pt idx="43" formatCode="General">
                  <c:v>-26</c:v>
                </c:pt>
                <c:pt idx="44" formatCode="General">
                  <c:v>-26</c:v>
                </c:pt>
                <c:pt idx="45" formatCode="General">
                  <c:v>-24</c:v>
                </c:pt>
                <c:pt idx="46" formatCode="General">
                  <c:v>-18</c:v>
                </c:pt>
                <c:pt idx="47" formatCode="General">
                  <c:v>-21</c:v>
                </c:pt>
                <c:pt idx="48" formatCode="General">
                  <c:v>-19</c:v>
                </c:pt>
                <c:pt idx="49" formatCode="General">
                  <c:v>-19</c:v>
                </c:pt>
                <c:pt idx="50" formatCode="General">
                  <c:v>-27</c:v>
                </c:pt>
                <c:pt idx="51" formatCode="General">
                  <c:v>-26</c:v>
                </c:pt>
                <c:pt idx="52" formatCode="General">
                  <c:v>-26</c:v>
                </c:pt>
                <c:pt idx="53" formatCode="General">
                  <c:v>-34</c:v>
                </c:pt>
                <c:pt idx="54" formatCode="General">
                  <c:v>-34</c:v>
                </c:pt>
                <c:pt idx="55" formatCode="General">
                  <c:v>-30</c:v>
                </c:pt>
                <c:pt idx="56" formatCode="General">
                  <c:v>-33</c:v>
                </c:pt>
                <c:pt idx="57" formatCode="General">
                  <c:v>-27</c:v>
                </c:pt>
                <c:pt idx="58" formatCode="General">
                  <c:v>-30</c:v>
                </c:pt>
                <c:pt idx="59" formatCode="General">
                  <c:v>-29</c:v>
                </c:pt>
                <c:pt idx="60" formatCode="General">
                  <c:v>-28</c:v>
                </c:pt>
                <c:pt idx="61" formatCode="General">
                  <c:v>-29</c:v>
                </c:pt>
                <c:pt idx="62" formatCode="General">
                  <c:v>-25</c:v>
                </c:pt>
                <c:pt idx="63" formatCode="General">
                  <c:v>-26</c:v>
                </c:pt>
                <c:pt idx="64" formatCode="General">
                  <c:v>-24</c:v>
                </c:pt>
                <c:pt idx="65" formatCode="General">
                  <c:v>-24</c:v>
                </c:pt>
                <c:pt idx="66" formatCode="General">
                  <c:v>-27</c:v>
                </c:pt>
                <c:pt idx="67" formatCode="General">
                  <c:v>-25</c:v>
                </c:pt>
                <c:pt idx="68" formatCode="General">
                  <c:v>-27</c:v>
                </c:pt>
                <c:pt idx="69" formatCode="General">
                  <c:v>-29</c:v>
                </c:pt>
                <c:pt idx="70" formatCode="General">
                  <c:v>-25</c:v>
                </c:pt>
                <c:pt idx="71" formatCode="General">
                  <c:v>-30</c:v>
                </c:pt>
                <c:pt idx="72" formatCode="General">
                  <c:v>-30</c:v>
                </c:pt>
                <c:pt idx="73" formatCode="General">
                  <c:v>-30</c:v>
                </c:pt>
                <c:pt idx="74" formatCode="General">
                  <c:v>-32</c:v>
                </c:pt>
                <c:pt idx="75" formatCode="General">
                  <c:v>-32</c:v>
                </c:pt>
                <c:pt idx="76" formatCode="General">
                  <c:v>-26</c:v>
                </c:pt>
                <c:pt idx="77" formatCode="General">
                  <c:v>-23</c:v>
                </c:pt>
                <c:pt idx="78" formatCode="General">
                  <c:v>-19</c:v>
                </c:pt>
                <c:pt idx="79" formatCode="General">
                  <c:v>-20</c:v>
                </c:pt>
                <c:pt idx="80" formatCode="General">
                  <c:v>-21</c:v>
                </c:pt>
                <c:pt idx="81" formatCode="General">
                  <c:v>-30</c:v>
                </c:pt>
                <c:pt idx="82" formatCode="General">
                  <c:v>-31</c:v>
                </c:pt>
                <c:pt idx="83" formatCode="General">
                  <c:v>-24</c:v>
                </c:pt>
                <c:pt idx="84" formatCode="General">
                  <c:v>-30</c:v>
                </c:pt>
                <c:pt idx="85" formatCode="General">
                  <c:v>-25</c:v>
                </c:pt>
                <c:pt idx="86" formatCode="General">
                  <c:v>-23</c:v>
                </c:pt>
                <c:pt idx="87" formatCode="General">
                  <c:v>-26</c:v>
                </c:pt>
                <c:pt idx="88" formatCode="General">
                  <c:v>-25</c:v>
                </c:pt>
                <c:pt idx="89" formatCode="General">
                  <c:v>-27</c:v>
                </c:pt>
                <c:pt idx="90" formatCode="General">
                  <c:v>-30</c:v>
                </c:pt>
                <c:pt idx="91" formatCode="General">
                  <c:v>-33</c:v>
                </c:pt>
                <c:pt idx="92" formatCode="General">
                  <c:v>-30</c:v>
                </c:pt>
                <c:pt idx="93" formatCode="General">
                  <c:v>-35</c:v>
                </c:pt>
                <c:pt idx="94" formatCode="General">
                  <c:v>-33</c:v>
                </c:pt>
                <c:pt idx="95" formatCode="General">
                  <c:v>-29</c:v>
                </c:pt>
                <c:pt idx="96" formatCode="General">
                  <c:v>-28</c:v>
                </c:pt>
                <c:pt idx="97" formatCode="General">
                  <c:v>-31</c:v>
                </c:pt>
                <c:pt idx="98" formatCode="General">
                  <c:v>-24</c:v>
                </c:pt>
                <c:pt idx="99" formatCode="General">
                  <c:v>-22</c:v>
                </c:pt>
                <c:pt idx="100" formatCode="General">
                  <c:v>-22</c:v>
                </c:pt>
                <c:pt idx="101" formatCode="General">
                  <c:v>-22</c:v>
                </c:pt>
                <c:pt idx="102" formatCode="General">
                  <c:v>-28</c:v>
                </c:pt>
                <c:pt idx="103" formatCode="General">
                  <c:v>-30</c:v>
                </c:pt>
                <c:pt idx="104" formatCode="General">
                  <c:v>-31</c:v>
                </c:pt>
                <c:pt idx="105" formatCode="General">
                  <c:v>-31</c:v>
                </c:pt>
                <c:pt idx="106" formatCode="General">
                  <c:v>-32</c:v>
                </c:pt>
                <c:pt idx="107" formatCode="General">
                  <c:v>-31</c:v>
                </c:pt>
                <c:pt idx="108" formatCode="General">
                  <c:v>-30</c:v>
                </c:pt>
                <c:pt idx="109" formatCode="General">
                  <c:v>-30</c:v>
                </c:pt>
                <c:pt idx="110" formatCode="General">
                  <c:v>-26</c:v>
                </c:pt>
                <c:pt idx="111" formatCode="General">
                  <c:v>-27</c:v>
                </c:pt>
                <c:pt idx="112" formatCode="General">
                  <c:v>-31</c:v>
                </c:pt>
                <c:pt idx="113" formatCode="General">
                  <c:v>-30</c:v>
                </c:pt>
                <c:pt idx="114" formatCode="General">
                  <c:v>-33</c:v>
                </c:pt>
                <c:pt idx="115" formatCode="General">
                  <c:v>-34</c:v>
                </c:pt>
                <c:pt idx="116" formatCode="0">
                  <c:v>-32</c:v>
                </c:pt>
                <c:pt idx="117" formatCode="General">
                  <c:v>-35</c:v>
                </c:pt>
                <c:pt idx="118" formatCode="General">
                  <c:v>-37</c:v>
                </c:pt>
                <c:pt idx="119" formatCode="General">
                  <c:v>-38</c:v>
                </c:pt>
                <c:pt idx="120" formatCode="General">
                  <c:v>-39</c:v>
                </c:pt>
                <c:pt idx="121" formatCode="0">
                  <c:v>-41</c:v>
                </c:pt>
                <c:pt idx="122" formatCode="General">
                  <c:v>-38</c:v>
                </c:pt>
                <c:pt idx="123" formatCode="General">
                  <c:v>-35</c:v>
                </c:pt>
                <c:pt idx="124" formatCode="0">
                  <c:v>-35</c:v>
                </c:pt>
                <c:pt idx="125" formatCode="General">
                  <c:v>-29</c:v>
                </c:pt>
                <c:pt idx="126" formatCode="General">
                  <c:v>-21</c:v>
                </c:pt>
                <c:pt idx="127" formatCode="General">
                  <c:v>-25</c:v>
                </c:pt>
                <c:pt idx="128" formatCode="General">
                  <c:v>-26</c:v>
                </c:pt>
                <c:pt idx="129" formatCode="General">
                  <c:v>-23</c:v>
                </c:pt>
                <c:pt idx="130" formatCode="General">
                  <c:v>-24</c:v>
                </c:pt>
                <c:pt idx="131" formatCode="General">
                  <c:v>-23</c:v>
                </c:pt>
                <c:pt idx="132" formatCode="General">
                  <c:v>-23</c:v>
                </c:pt>
                <c:pt idx="133" formatCode="General">
                  <c:v>-22</c:v>
                </c:pt>
                <c:pt idx="134" formatCode="General">
                  <c:v>-24</c:v>
                </c:pt>
                <c:pt idx="135" formatCode="General">
                  <c:v>-25</c:v>
                </c:pt>
                <c:pt idx="136" formatCode="General">
                  <c:v>-30</c:v>
                </c:pt>
                <c:pt idx="137" formatCode="General">
                  <c:v>-30</c:v>
                </c:pt>
                <c:pt idx="138" formatCode="General">
                  <c:v>-30</c:v>
                </c:pt>
                <c:pt idx="139" formatCode="General">
                  <c:v>-26</c:v>
                </c:pt>
                <c:pt idx="140" formatCode="General">
                  <c:v>-22</c:v>
                </c:pt>
                <c:pt idx="141" formatCode="General">
                  <c:v>-19</c:v>
                </c:pt>
                <c:pt idx="142" formatCode="0">
                  <c:v>-17</c:v>
                </c:pt>
                <c:pt idx="143" formatCode="General">
                  <c:v>-22</c:v>
                </c:pt>
                <c:pt idx="144" formatCode="General">
                  <c:v>-24</c:v>
                </c:pt>
                <c:pt idx="145" formatCode="General">
                  <c:v>-22</c:v>
                </c:pt>
                <c:pt idx="146" formatCode="0">
                  <c:v>-29</c:v>
                </c:pt>
                <c:pt idx="147" formatCode="General">
                  <c:v>-28</c:v>
                </c:pt>
                <c:pt idx="148" formatCode="General">
                  <c:v>-28</c:v>
                </c:pt>
                <c:pt idx="149" formatCode="0">
                  <c:v>-34</c:v>
                </c:pt>
                <c:pt idx="150" formatCode="General">
                  <c:v>-30</c:v>
                </c:pt>
                <c:pt idx="151" formatCode="0">
                  <c:v>-30</c:v>
                </c:pt>
                <c:pt idx="152" formatCode="0">
                  <c:v>-29</c:v>
                </c:pt>
                <c:pt idx="153" formatCode="0">
                  <c:v>-25</c:v>
                </c:pt>
                <c:pt idx="154" formatCode="General">
                  <c:v>-28</c:v>
                </c:pt>
                <c:pt idx="155" formatCode="General">
                  <c:v>-25</c:v>
                </c:pt>
                <c:pt idx="156" formatCode="General">
                  <c:v>-18</c:v>
                </c:pt>
                <c:pt idx="157" formatCode="General">
                  <c:v>-17</c:v>
                </c:pt>
                <c:pt idx="158" formatCode="General">
                  <c:v>-8</c:v>
                </c:pt>
                <c:pt idx="159" formatCode="General">
                  <c:v>-10</c:v>
                </c:pt>
                <c:pt idx="160" formatCode="General">
                  <c:v>-10</c:v>
                </c:pt>
                <c:pt idx="161" formatCode="General">
                  <c:v>-10</c:v>
                </c:pt>
                <c:pt idx="162" formatCode="General">
                  <c:v>-18</c:v>
                </c:pt>
                <c:pt idx="163" formatCode="General">
                  <c:v>-19</c:v>
                </c:pt>
                <c:pt idx="164" formatCode="General">
                  <c:v>-18</c:v>
                </c:pt>
                <c:pt idx="165" formatCode="General">
                  <c:v>-13</c:v>
                </c:pt>
                <c:pt idx="166" formatCode="General">
                  <c:v>-6</c:v>
                </c:pt>
                <c:pt idx="167" formatCode="General">
                  <c:v>-4</c:v>
                </c:pt>
                <c:pt idx="168" formatCode="General">
                  <c:v>-7</c:v>
                </c:pt>
                <c:pt idx="169" formatCode="General">
                  <c:v>-6</c:v>
                </c:pt>
                <c:pt idx="170" formatCode="General">
                  <c:v>-7</c:v>
                </c:pt>
                <c:pt idx="171" formatCode="General">
                  <c:v>-9</c:v>
                </c:pt>
                <c:pt idx="172" formatCode="General">
                  <c:v>-4</c:v>
                </c:pt>
                <c:pt idx="173" formatCode="General">
                  <c:v>-4</c:v>
                </c:pt>
                <c:pt idx="174" formatCode="General">
                  <c:v>-4</c:v>
                </c:pt>
                <c:pt idx="175" formatCode="General">
                  <c:v>0</c:v>
                </c:pt>
                <c:pt idx="176" formatCode="General">
                  <c:v>7</c:v>
                </c:pt>
                <c:pt idx="177" formatCode="General">
                  <c:v>9</c:v>
                </c:pt>
                <c:pt idx="178" formatCode="General">
                  <c:v>13</c:v>
                </c:pt>
                <c:pt idx="179" formatCode="General">
                  <c:v>13</c:v>
                </c:pt>
                <c:pt idx="180" formatCode="General">
                  <c:v>8</c:v>
                </c:pt>
                <c:pt idx="181" formatCode="General">
                  <c:v>7</c:v>
                </c:pt>
                <c:pt idx="182" formatCode="General">
                  <c:v>6</c:v>
                </c:pt>
                <c:pt idx="183" formatCode="General">
                  <c:v>6</c:v>
                </c:pt>
                <c:pt idx="184" formatCode="General">
                  <c:v>11</c:v>
                </c:pt>
                <c:pt idx="185" formatCode="General">
                  <c:v>9</c:v>
                </c:pt>
                <c:pt idx="186" formatCode="General">
                  <c:v>10</c:v>
                </c:pt>
                <c:pt idx="187" formatCode="General">
                  <c:v>13</c:v>
                </c:pt>
                <c:pt idx="188" formatCode="General">
                  <c:v>8</c:v>
                </c:pt>
                <c:pt idx="189" formatCode="General">
                  <c:v>13</c:v>
                </c:pt>
                <c:pt idx="190" formatCode="General">
                  <c:v>24</c:v>
                </c:pt>
                <c:pt idx="191" formatCode="General">
                  <c:v>21</c:v>
                </c:pt>
                <c:pt idx="192" formatCode="General">
                  <c:v>20</c:v>
                </c:pt>
                <c:pt idx="193" formatCode="General">
                  <c:v>21</c:v>
                </c:pt>
                <c:pt idx="194" formatCode="General">
                  <c:v>13</c:v>
                </c:pt>
                <c:pt idx="195" formatCode="General">
                  <c:v>16</c:v>
                </c:pt>
                <c:pt idx="196" formatCode="General">
                  <c:v>26</c:v>
                </c:pt>
                <c:pt idx="197" formatCode="General">
                  <c:v>19</c:v>
                </c:pt>
                <c:pt idx="198" formatCode="General">
                  <c:v>18</c:v>
                </c:pt>
                <c:pt idx="199" formatCode="General">
                  <c:v>18</c:v>
                </c:pt>
                <c:pt idx="200" formatCode="General">
                  <c:v>9</c:v>
                </c:pt>
                <c:pt idx="201" formatCode="General">
                  <c:v>11</c:v>
                </c:pt>
                <c:pt idx="202" formatCode="General">
                  <c:v>10</c:v>
                </c:pt>
                <c:pt idx="203" formatCode="General">
                  <c:v>14</c:v>
                </c:pt>
                <c:pt idx="204" formatCode="General">
                  <c:v>22</c:v>
                </c:pt>
                <c:pt idx="205" formatCode="General">
                  <c:v>22</c:v>
                </c:pt>
                <c:pt idx="206" formatCode="General">
                  <c:v>24</c:v>
                </c:pt>
                <c:pt idx="207" formatCode="General">
                  <c:v>27</c:v>
                </c:pt>
                <c:pt idx="208" formatCode="General">
                  <c:v>22</c:v>
                </c:pt>
                <c:pt idx="209" formatCode="General">
                  <c:v>22</c:v>
                </c:pt>
                <c:pt idx="210" formatCode="General">
                  <c:v>25</c:v>
                </c:pt>
                <c:pt idx="211" formatCode="General">
                  <c:v>22</c:v>
                </c:pt>
                <c:pt idx="212" formatCode="General">
                  <c:v>30</c:v>
                </c:pt>
                <c:pt idx="213" formatCode="General">
                  <c:v>28</c:v>
                </c:pt>
                <c:pt idx="214" formatCode="General">
                  <c:v>25</c:v>
                </c:pt>
                <c:pt idx="215" formatCode="General">
                  <c:v>26</c:v>
                </c:pt>
                <c:pt idx="216" formatCode="General">
                  <c:v>25</c:v>
                </c:pt>
                <c:pt idx="217" formatCode="General">
                  <c:v>28</c:v>
                </c:pt>
                <c:pt idx="218" formatCode="General">
                  <c:v>32</c:v>
                </c:pt>
                <c:pt idx="219" formatCode="General">
                  <c:v>32</c:v>
                </c:pt>
                <c:pt idx="220" formatCode="General">
                  <c:v>29</c:v>
                </c:pt>
                <c:pt idx="221" formatCode="General">
                  <c:v>29</c:v>
                </c:pt>
                <c:pt idx="222" formatCode="General">
                  <c:v>29</c:v>
                </c:pt>
                <c:pt idx="223" formatCode="General">
                  <c:v>34</c:v>
                </c:pt>
                <c:pt idx="224" formatCode="General">
                  <c:v>35</c:v>
                </c:pt>
                <c:pt idx="225" formatCode="General">
                  <c:v>32</c:v>
                </c:pt>
                <c:pt idx="226" formatCode="General">
                  <c:v>29</c:v>
                </c:pt>
                <c:pt idx="227" formatCode="General">
                  <c:v>29</c:v>
                </c:pt>
                <c:pt idx="228" formatCode="General">
                  <c:v>26</c:v>
                </c:pt>
                <c:pt idx="229" formatCode="General">
                  <c:v>25</c:v>
                </c:pt>
                <c:pt idx="230" formatCode="General">
                  <c:v>22</c:v>
                </c:pt>
                <c:pt idx="231" formatCode="General">
                  <c:v>21</c:v>
                </c:pt>
                <c:pt idx="232" formatCode="General">
                  <c:v>21</c:v>
                </c:pt>
                <c:pt idx="233" formatCode="General">
                  <c:v>22</c:v>
                </c:pt>
                <c:pt idx="234" formatCode="General">
                  <c:v>19</c:v>
                </c:pt>
                <c:pt idx="235" formatCode="General">
                  <c:v>17</c:v>
                </c:pt>
                <c:pt idx="236" formatCode="General">
                  <c:v>16</c:v>
                </c:pt>
                <c:pt idx="237" formatCode="General">
                  <c:v>15</c:v>
                </c:pt>
                <c:pt idx="238" formatCode="General">
                  <c:v>17</c:v>
                </c:pt>
                <c:pt idx="239" formatCode="General">
                  <c:v>10</c:v>
                </c:pt>
                <c:pt idx="240" formatCode="General">
                  <c:v>7</c:v>
                </c:pt>
                <c:pt idx="241" formatCode="General">
                  <c:v>8</c:v>
                </c:pt>
                <c:pt idx="242" formatCode="General">
                  <c:v>6</c:v>
                </c:pt>
                <c:pt idx="243" formatCode="General">
                  <c:v>12</c:v>
                </c:pt>
                <c:pt idx="244" formatCode="General">
                  <c:v>13</c:v>
                </c:pt>
                <c:pt idx="245" formatCode="General">
                  <c:v>12</c:v>
                </c:pt>
                <c:pt idx="246" formatCode="General">
                  <c:v>12</c:v>
                </c:pt>
                <c:pt idx="247" formatCode="General">
                  <c:v>13</c:v>
                </c:pt>
                <c:pt idx="248" formatCode="General">
                  <c:v>13</c:v>
                </c:pt>
                <c:pt idx="249" formatCode="General">
                  <c:v>12</c:v>
                </c:pt>
                <c:pt idx="250" formatCode="General">
                  <c:v>9</c:v>
                </c:pt>
                <c:pt idx="251" formatCode="General">
                  <c:v>8</c:v>
                </c:pt>
                <c:pt idx="252" formatCode="General">
                  <c:v>15</c:v>
                </c:pt>
                <c:pt idx="253" formatCode="General">
                  <c:v>13</c:v>
                </c:pt>
                <c:pt idx="254" formatCode="General">
                  <c:v>18</c:v>
                </c:pt>
                <c:pt idx="255" formatCode="General">
                  <c:v>17</c:v>
                </c:pt>
                <c:pt idx="256" formatCode="General">
                  <c:v>17</c:v>
                </c:pt>
                <c:pt idx="257" formatCode="General">
                  <c:v>21</c:v>
                </c:pt>
                <c:pt idx="258" formatCode="General">
                  <c:v>20</c:v>
                </c:pt>
                <c:pt idx="259" formatCode="General">
                  <c:v>20</c:v>
                </c:pt>
                <c:pt idx="260" formatCode="General">
                  <c:v>15</c:v>
                </c:pt>
                <c:pt idx="261" formatCode="General">
                  <c:v>11</c:v>
                </c:pt>
                <c:pt idx="262" formatCode="General">
                  <c:v>19</c:v>
                </c:pt>
                <c:pt idx="263" formatCode="General">
                  <c:v>19</c:v>
                </c:pt>
                <c:pt idx="264" formatCode="General">
                  <c:v>22</c:v>
                </c:pt>
                <c:pt idx="265" formatCode="General">
                  <c:v>26</c:v>
                </c:pt>
                <c:pt idx="266" formatCode="General">
                  <c:v>20</c:v>
                </c:pt>
                <c:pt idx="267" formatCode="General">
                  <c:v>20</c:v>
                </c:pt>
                <c:pt idx="268" formatCode="General">
                  <c:v>20</c:v>
                </c:pt>
                <c:pt idx="269" formatCode="General">
                  <c:v>18</c:v>
                </c:pt>
                <c:pt idx="270" formatCode="General">
                  <c:v>25</c:v>
                </c:pt>
                <c:pt idx="271" formatCode="General">
                  <c:v>24</c:v>
                </c:pt>
                <c:pt idx="272" formatCode="General">
                  <c:v>18</c:v>
                </c:pt>
                <c:pt idx="273" formatCode="General">
                  <c:v>20</c:v>
                </c:pt>
                <c:pt idx="274" formatCode="General">
                  <c:v>15</c:v>
                </c:pt>
                <c:pt idx="275" formatCode="General">
                  <c:v>19</c:v>
                </c:pt>
                <c:pt idx="276" formatCode="General">
                  <c:v>20</c:v>
                </c:pt>
                <c:pt idx="277" formatCode="General">
                  <c:v>22</c:v>
                </c:pt>
                <c:pt idx="278" formatCode="General">
                  <c:v>24</c:v>
                </c:pt>
                <c:pt idx="279" formatCode="General">
                  <c:v>20</c:v>
                </c:pt>
                <c:pt idx="280" formatCode="General">
                  <c:v>14</c:v>
                </c:pt>
                <c:pt idx="281" formatCode="General">
                  <c:v>10</c:v>
                </c:pt>
                <c:pt idx="282" formatCode="General">
                  <c:v>5</c:v>
                </c:pt>
                <c:pt idx="283" formatCode="General">
                  <c:v>4</c:v>
                </c:pt>
                <c:pt idx="284" formatCode="General">
                  <c:v>14</c:v>
                </c:pt>
                <c:pt idx="285" formatCode="General">
                  <c:v>15</c:v>
                </c:pt>
                <c:pt idx="286" formatCode="General">
                  <c:v>14</c:v>
                </c:pt>
                <c:pt idx="287" formatCode="0">
                  <c:v>15</c:v>
                </c:pt>
                <c:pt idx="288" formatCode="General">
                  <c:v>12</c:v>
                </c:pt>
                <c:pt idx="289" formatCode="General">
                  <c:v>15</c:v>
                </c:pt>
                <c:pt idx="290" formatCode="General">
                  <c:v>16</c:v>
                </c:pt>
                <c:pt idx="291" formatCode="General">
                  <c:v>18</c:v>
                </c:pt>
                <c:pt idx="292" formatCode="General">
                  <c:v>18</c:v>
                </c:pt>
                <c:pt idx="293" formatCode="General">
                  <c:v>17</c:v>
                </c:pt>
                <c:pt idx="294" formatCode="General">
                  <c:v>20</c:v>
                </c:pt>
                <c:pt idx="295" formatCode="General">
                  <c:v>18</c:v>
                </c:pt>
                <c:pt idx="296" formatCode="General">
                  <c:v>16</c:v>
                </c:pt>
                <c:pt idx="297" formatCode="General">
                  <c:v>16</c:v>
                </c:pt>
                <c:pt idx="298" formatCode="General">
                  <c:v>17</c:v>
                </c:pt>
                <c:pt idx="299" formatCode="General">
                  <c:v>23</c:v>
                </c:pt>
                <c:pt idx="300" formatCode="General">
                  <c:v>22</c:v>
                </c:pt>
                <c:pt idx="301" formatCode="General">
                  <c:v>16</c:v>
                </c:pt>
                <c:pt idx="302" formatCode="General">
                  <c:v>16</c:v>
                </c:pt>
                <c:pt idx="303" formatCode="General">
                  <c:v>15</c:v>
                </c:pt>
                <c:pt idx="304" formatCode="General">
                  <c:v>10</c:v>
                </c:pt>
                <c:pt idx="305" formatCode="General">
                  <c:v>16</c:v>
                </c:pt>
                <c:pt idx="306" formatCode="General">
                  <c:v>15</c:v>
                </c:pt>
                <c:pt idx="307" formatCode="General">
                  <c:v>15</c:v>
                </c:pt>
                <c:pt idx="308" formatCode="General">
                  <c:v>19</c:v>
                </c:pt>
                <c:pt idx="309" formatCode="General">
                  <c:v>13</c:v>
                </c:pt>
                <c:pt idx="310" formatCode="General">
                  <c:v>16</c:v>
                </c:pt>
                <c:pt idx="311" formatCode="General">
                  <c:v>18</c:v>
                </c:pt>
                <c:pt idx="312" formatCode="General">
                  <c:v>18</c:v>
                </c:pt>
                <c:pt idx="313" formatCode="General">
                  <c:v>18</c:v>
                </c:pt>
                <c:pt idx="314" formatCode="General">
                  <c:v>17</c:v>
                </c:pt>
                <c:pt idx="315" formatCode="General">
                  <c:v>16</c:v>
                </c:pt>
                <c:pt idx="316" formatCode="General">
                  <c:v>22</c:v>
                </c:pt>
                <c:pt idx="317" formatCode="General">
                  <c:v>20</c:v>
                </c:pt>
                <c:pt idx="318" formatCode="General">
                  <c:v>18</c:v>
                </c:pt>
                <c:pt idx="319" formatCode="General">
                  <c:v>18</c:v>
                </c:pt>
                <c:pt idx="320" formatCode="General">
                  <c:v>23</c:v>
                </c:pt>
                <c:pt idx="321" formatCode="General">
                  <c:v>22</c:v>
                </c:pt>
                <c:pt idx="322" formatCode="General">
                  <c:v>24</c:v>
                </c:pt>
                <c:pt idx="323" formatCode="General">
                  <c:v>17</c:v>
                </c:pt>
                <c:pt idx="324" formatCode="General">
                  <c:v>14</c:v>
                </c:pt>
                <c:pt idx="325" formatCode="General">
                  <c:v>19</c:v>
                </c:pt>
                <c:pt idx="326" formatCode="General">
                  <c:v>22</c:v>
                </c:pt>
                <c:pt idx="327" formatCode="General">
                  <c:v>34</c:v>
                </c:pt>
                <c:pt idx="328" formatCode="General">
                  <c:v>35</c:v>
                </c:pt>
                <c:pt idx="329" formatCode="General">
                  <c:v>29</c:v>
                </c:pt>
                <c:pt idx="330" formatCode="General">
                  <c:v>21</c:v>
                </c:pt>
                <c:pt idx="331" formatCode="General">
                  <c:v>20</c:v>
                </c:pt>
                <c:pt idx="332" formatCode="General">
                  <c:v>25</c:v>
                </c:pt>
                <c:pt idx="333" formatCode="General">
                  <c:v>27</c:v>
                </c:pt>
                <c:pt idx="334" formatCode="General">
                  <c:v>30</c:v>
                </c:pt>
                <c:pt idx="335" formatCode="General">
                  <c:v>34</c:v>
                </c:pt>
                <c:pt idx="336" formatCode="General">
                  <c:v>25</c:v>
                </c:pt>
                <c:pt idx="337" formatCode="General">
                  <c:v>22</c:v>
                </c:pt>
                <c:pt idx="338" formatCode="General">
                  <c:v>16</c:v>
                </c:pt>
                <c:pt idx="339" formatCode="General">
                  <c:v>11</c:v>
                </c:pt>
                <c:pt idx="340" formatCode="General">
                  <c:v>13</c:v>
                </c:pt>
                <c:pt idx="341" formatCode="General">
                  <c:v>15</c:v>
                </c:pt>
                <c:pt idx="342" formatCode="General">
                  <c:v>17</c:v>
                </c:pt>
                <c:pt idx="343" formatCode="General">
                  <c:v>22</c:v>
                </c:pt>
                <c:pt idx="344" formatCode="General">
                  <c:v>18</c:v>
                </c:pt>
                <c:pt idx="345" formatCode="General">
                  <c:v>20</c:v>
                </c:pt>
                <c:pt idx="346" formatCode="General">
                  <c:v>25</c:v>
                </c:pt>
                <c:pt idx="347" formatCode="General">
                  <c:v>23</c:v>
                </c:pt>
                <c:pt idx="348" formatCode="General">
                  <c:v>27</c:v>
                </c:pt>
                <c:pt idx="349" formatCode="General">
                  <c:v>27</c:v>
                </c:pt>
                <c:pt idx="350" formatCode="General">
                  <c:v>21</c:v>
                </c:pt>
                <c:pt idx="351" formatCode="General">
                  <c:v>21</c:v>
                </c:pt>
                <c:pt idx="352" formatCode="General">
                  <c:v>20</c:v>
                </c:pt>
                <c:pt idx="353" formatCode="General">
                  <c:v>14</c:v>
                </c:pt>
                <c:pt idx="354" formatCode="General">
                  <c:v>13</c:v>
                </c:pt>
                <c:pt idx="355" formatCode="General">
                  <c:v>10</c:v>
                </c:pt>
                <c:pt idx="356" formatCode="General">
                  <c:v>10</c:v>
                </c:pt>
                <c:pt idx="357" formatCode="General">
                  <c:v>16</c:v>
                </c:pt>
                <c:pt idx="358" formatCode="General">
                  <c:v>16</c:v>
                </c:pt>
                <c:pt idx="359" formatCode="General">
                  <c:v>19</c:v>
                </c:pt>
                <c:pt idx="360" formatCode="General">
                  <c:v>19</c:v>
                </c:pt>
                <c:pt idx="361" formatCode="General">
                  <c:v>15</c:v>
                </c:pt>
                <c:pt idx="362" formatCode="General">
                  <c:v>16</c:v>
                </c:pt>
                <c:pt idx="363" formatCode="General">
                  <c:v>9</c:v>
                </c:pt>
                <c:pt idx="364" formatCode="General">
                  <c:v>9</c:v>
                </c:pt>
                <c:pt idx="365" formatCode="General">
                  <c:v>8</c:v>
                </c:pt>
                <c:pt idx="366" formatCode="General">
                  <c:v>9</c:v>
                </c:pt>
                <c:pt idx="367" formatCode="General">
                  <c:v>7</c:v>
                </c:pt>
                <c:pt idx="368" formatCode="General">
                  <c:v>8</c:v>
                </c:pt>
                <c:pt idx="369" formatCode="General">
                  <c:v>18</c:v>
                </c:pt>
                <c:pt idx="370" formatCode="General">
                  <c:v>21</c:v>
                </c:pt>
                <c:pt idx="371" formatCode="General">
                  <c:v>20</c:v>
                </c:pt>
                <c:pt idx="372" formatCode="General">
                  <c:v>22</c:v>
                </c:pt>
                <c:pt idx="373" formatCode="General">
                  <c:v>24</c:v>
                </c:pt>
                <c:pt idx="374" formatCode="General">
                  <c:v>21</c:v>
                </c:pt>
                <c:pt idx="375" formatCode="General">
                  <c:v>27</c:v>
                </c:pt>
                <c:pt idx="376" formatCode="General">
                  <c:v>29</c:v>
                </c:pt>
                <c:pt idx="377" formatCode="General">
                  <c:v>24</c:v>
                </c:pt>
                <c:pt idx="378" formatCode="General">
                  <c:v>23</c:v>
                </c:pt>
                <c:pt idx="379" formatCode="General">
                  <c:v>21</c:v>
                </c:pt>
                <c:pt idx="380" formatCode="General">
                  <c:v>20</c:v>
                </c:pt>
                <c:pt idx="381" formatCode="General">
                  <c:v>25</c:v>
                </c:pt>
                <c:pt idx="382" formatCode="General">
                  <c:v>21</c:v>
                </c:pt>
                <c:pt idx="383" formatCode="General">
                  <c:v>19</c:v>
                </c:pt>
                <c:pt idx="384" formatCode="General">
                  <c:v>17</c:v>
                </c:pt>
                <c:pt idx="385" formatCode="General">
                  <c:v>7</c:v>
                </c:pt>
                <c:pt idx="386" formatCode="General">
                  <c:v>7</c:v>
                </c:pt>
                <c:pt idx="387" formatCode="General">
                  <c:v>8</c:v>
                </c:pt>
                <c:pt idx="388" formatCode="General">
                  <c:v>5</c:v>
                </c:pt>
                <c:pt idx="389" formatCode="General">
                  <c:v>5</c:v>
                </c:pt>
                <c:pt idx="390" formatCode="General">
                  <c:v>5</c:v>
                </c:pt>
                <c:pt idx="391" formatCode="General">
                  <c:v>6</c:v>
                </c:pt>
                <c:pt idx="392" formatCode="General">
                  <c:v>8</c:v>
                </c:pt>
                <c:pt idx="393" formatCode="General">
                  <c:v>8</c:v>
                </c:pt>
                <c:pt idx="394" formatCode="General">
                  <c:v>8</c:v>
                </c:pt>
                <c:pt idx="395" formatCode="General">
                  <c:v>8</c:v>
                </c:pt>
                <c:pt idx="396" formatCode="General">
                  <c:v>3</c:v>
                </c:pt>
                <c:pt idx="397" formatCode="General">
                  <c:v>2</c:v>
                </c:pt>
                <c:pt idx="398" formatCode="General">
                  <c:v>9</c:v>
                </c:pt>
                <c:pt idx="399" formatCode="General">
                  <c:v>5</c:v>
                </c:pt>
                <c:pt idx="400" formatCode="General">
                  <c:v>9</c:v>
                </c:pt>
                <c:pt idx="401" formatCode="General">
                  <c:v>12</c:v>
                </c:pt>
                <c:pt idx="402" formatCode="General">
                  <c:v>6</c:v>
                </c:pt>
                <c:pt idx="403" formatCode="General">
                  <c:v>6</c:v>
                </c:pt>
                <c:pt idx="404" formatCode="General">
                  <c:v>10</c:v>
                </c:pt>
                <c:pt idx="405" formatCode="General">
                  <c:v>10</c:v>
                </c:pt>
                <c:pt idx="406" formatCode="General">
                  <c:v>13</c:v>
                </c:pt>
                <c:pt idx="407" formatCode="General">
                  <c:v>15</c:v>
                </c:pt>
                <c:pt idx="408" formatCode="General">
                  <c:v>10</c:v>
                </c:pt>
                <c:pt idx="409" formatCode="General">
                  <c:v>8</c:v>
                </c:pt>
                <c:pt idx="410" formatCode="General">
                  <c:v>5</c:v>
                </c:pt>
                <c:pt idx="411" formatCode="General">
                  <c:v>0</c:v>
                </c:pt>
                <c:pt idx="412" formatCode="General">
                  <c:v>2</c:v>
                </c:pt>
                <c:pt idx="413" formatCode="General">
                  <c:v>3</c:v>
                </c:pt>
                <c:pt idx="414" formatCode="General">
                  <c:v>6</c:v>
                </c:pt>
                <c:pt idx="415" formatCode="General">
                  <c:v>7</c:v>
                </c:pt>
                <c:pt idx="416" formatCode="General">
                  <c:v>7</c:v>
                </c:pt>
                <c:pt idx="417" formatCode="General">
                  <c:v>5</c:v>
                </c:pt>
                <c:pt idx="418" formatCode="General">
                  <c:v>7</c:v>
                </c:pt>
                <c:pt idx="419" formatCode="General">
                  <c:v>3</c:v>
                </c:pt>
                <c:pt idx="420" formatCode="General">
                  <c:v>0</c:v>
                </c:pt>
                <c:pt idx="421" formatCode="General">
                  <c:v>0</c:v>
                </c:pt>
                <c:pt idx="422" formatCode="General">
                  <c:v>1</c:v>
                </c:pt>
                <c:pt idx="423" formatCode="General">
                  <c:v>1</c:v>
                </c:pt>
                <c:pt idx="424" formatCode="General">
                  <c:v>1</c:v>
                </c:pt>
                <c:pt idx="425" formatCode="General">
                  <c:v>-4</c:v>
                </c:pt>
                <c:pt idx="426" formatCode="General">
                  <c:v>-8</c:v>
                </c:pt>
                <c:pt idx="427" formatCode="General">
                  <c:v>-7</c:v>
                </c:pt>
                <c:pt idx="428" formatCode="General">
                  <c:v>-2</c:v>
                </c:pt>
                <c:pt idx="429" formatCode="General">
                  <c:v>6</c:v>
                </c:pt>
                <c:pt idx="430" formatCode="General">
                  <c:v>12</c:v>
                </c:pt>
                <c:pt idx="431" formatCode="General">
                  <c:v>10</c:v>
                </c:pt>
                <c:pt idx="432" formatCode="General">
                  <c:v>10</c:v>
                </c:pt>
                <c:pt idx="433" formatCode="General">
                  <c:v>5</c:v>
                </c:pt>
                <c:pt idx="434" formatCode="General">
                  <c:v>6</c:v>
                </c:pt>
                <c:pt idx="435" formatCode="General">
                  <c:v>8</c:v>
                </c:pt>
                <c:pt idx="436" formatCode="General">
                  <c:v>3</c:v>
                </c:pt>
                <c:pt idx="437" formatCode="General">
                  <c:v>-1</c:v>
                </c:pt>
                <c:pt idx="438" formatCode="General">
                  <c:v>-9</c:v>
                </c:pt>
                <c:pt idx="439" formatCode="General">
                  <c:v>-15</c:v>
                </c:pt>
                <c:pt idx="440" formatCode="General">
                  <c:v>-15</c:v>
                </c:pt>
                <c:pt idx="441" formatCode="General">
                  <c:v>-12</c:v>
                </c:pt>
                <c:pt idx="442" formatCode="General">
                  <c:v>-5</c:v>
                </c:pt>
                <c:pt idx="443" formatCode="General">
                  <c:v>3</c:v>
                </c:pt>
                <c:pt idx="444" formatCode="General">
                  <c:v>5</c:v>
                </c:pt>
                <c:pt idx="445" formatCode="General">
                  <c:v>6</c:v>
                </c:pt>
                <c:pt idx="446" formatCode="General">
                  <c:v>11</c:v>
                </c:pt>
                <c:pt idx="447" formatCode="General">
                  <c:v>10</c:v>
                </c:pt>
                <c:pt idx="448" formatCode="General">
                  <c:v>9</c:v>
                </c:pt>
                <c:pt idx="449" formatCode="General">
                  <c:v>7</c:v>
                </c:pt>
                <c:pt idx="450" formatCode="General">
                  <c:v>3</c:v>
                </c:pt>
                <c:pt idx="451" formatCode="General">
                  <c:v>0</c:v>
                </c:pt>
                <c:pt idx="452" formatCode="General">
                  <c:v>1</c:v>
                </c:pt>
                <c:pt idx="453" formatCode="General">
                  <c:v>1</c:v>
                </c:pt>
                <c:pt idx="454" formatCode="General">
                  <c:v>2</c:v>
                </c:pt>
                <c:pt idx="455" formatCode="General">
                  <c:v>8</c:v>
                </c:pt>
                <c:pt idx="456" formatCode="General">
                  <c:v>15</c:v>
                </c:pt>
                <c:pt idx="457" formatCode="General">
                  <c:v>22</c:v>
                </c:pt>
                <c:pt idx="458" formatCode="General">
                  <c:v>25</c:v>
                </c:pt>
                <c:pt idx="459" formatCode="General">
                  <c:v>27</c:v>
                </c:pt>
                <c:pt idx="460" formatCode="General">
                  <c:v>28</c:v>
                </c:pt>
                <c:pt idx="461" formatCode="General">
                  <c:v>27</c:v>
                </c:pt>
                <c:pt idx="462" formatCode="General">
                  <c:v>25</c:v>
                </c:pt>
                <c:pt idx="463" formatCode="General">
                  <c:v>22</c:v>
                </c:pt>
                <c:pt idx="464" formatCode="General">
                  <c:v>19</c:v>
                </c:pt>
                <c:pt idx="465" formatCode="General">
                  <c:v>20</c:v>
                </c:pt>
                <c:pt idx="466" formatCode="General">
                  <c:v>21</c:v>
                </c:pt>
                <c:pt idx="467" formatCode="General">
                  <c:v>20</c:v>
                </c:pt>
                <c:pt idx="468" formatCode="General">
                  <c:v>29</c:v>
                </c:pt>
                <c:pt idx="469" formatCode="General">
                  <c:v>27</c:v>
                </c:pt>
                <c:pt idx="470" formatCode="General">
                  <c:v>33</c:v>
                </c:pt>
                <c:pt idx="471" formatCode="General">
                  <c:v>29</c:v>
                </c:pt>
                <c:pt idx="472" formatCode="General">
                  <c:v>25</c:v>
                </c:pt>
                <c:pt idx="473" formatCode="General">
                  <c:v>23</c:v>
                </c:pt>
                <c:pt idx="474" formatCode="General">
                  <c:v>14</c:v>
                </c:pt>
                <c:pt idx="475" formatCode="General">
                  <c:v>15</c:v>
                </c:pt>
                <c:pt idx="476" formatCode="General">
                  <c:v>10</c:v>
                </c:pt>
                <c:pt idx="477" formatCode="General">
                  <c:v>9</c:v>
                </c:pt>
                <c:pt idx="478" formatCode="General">
                  <c:v>12</c:v>
                </c:pt>
                <c:pt idx="479" formatCode="General">
                  <c:v>15</c:v>
                </c:pt>
                <c:pt idx="480" formatCode="General">
                  <c:v>16</c:v>
                </c:pt>
                <c:pt idx="481" formatCode="General">
                  <c:v>13</c:v>
                </c:pt>
                <c:pt idx="482" formatCode="General">
                  <c:v>10</c:v>
                </c:pt>
                <c:pt idx="483" formatCode="General">
                  <c:v>3</c:v>
                </c:pt>
                <c:pt idx="484" formatCode="General">
                  <c:v>5</c:v>
                </c:pt>
                <c:pt idx="485" formatCode="General">
                  <c:v>13</c:v>
                </c:pt>
                <c:pt idx="486" formatCode="General">
                  <c:v>16</c:v>
                </c:pt>
                <c:pt idx="487" formatCode="General">
                  <c:v>20</c:v>
                </c:pt>
                <c:pt idx="488" formatCode="General">
                  <c:v>18</c:v>
                </c:pt>
                <c:pt idx="489" formatCode="General">
                  <c:v>17</c:v>
                </c:pt>
                <c:pt idx="490" formatCode="General">
                  <c:v>20</c:v>
                </c:pt>
                <c:pt idx="491" formatCode="General">
                  <c:v>19</c:v>
                </c:pt>
                <c:pt idx="492" formatCode="General">
                  <c:v>21</c:v>
                </c:pt>
                <c:pt idx="493" formatCode="General">
                  <c:v>16</c:v>
                </c:pt>
                <c:pt idx="494" formatCode="General">
                  <c:v>12</c:v>
                </c:pt>
                <c:pt idx="495" formatCode="General">
                  <c:v>15</c:v>
                </c:pt>
                <c:pt idx="496" formatCode="General">
                  <c:v>18</c:v>
                </c:pt>
                <c:pt idx="497" formatCode="General">
                  <c:v>22</c:v>
                </c:pt>
                <c:pt idx="498" formatCode="General">
                  <c:v>22</c:v>
                </c:pt>
                <c:pt idx="499" formatCode="General">
                  <c:v>22</c:v>
                </c:pt>
                <c:pt idx="500" formatCode="General">
                  <c:v>26</c:v>
                </c:pt>
                <c:pt idx="501" formatCode="General">
                  <c:v>30</c:v>
                </c:pt>
                <c:pt idx="502" formatCode="General">
                  <c:v>34</c:v>
                </c:pt>
                <c:pt idx="503" formatCode="General">
                  <c:v>34</c:v>
                </c:pt>
                <c:pt idx="504" formatCode="General">
                  <c:v>33</c:v>
                </c:pt>
                <c:pt idx="505" formatCode="General">
                  <c:v>37</c:v>
                </c:pt>
                <c:pt idx="506" formatCode="General">
                  <c:v>34</c:v>
                </c:pt>
                <c:pt idx="507" formatCode="General">
                  <c:v>35</c:v>
                </c:pt>
                <c:pt idx="508" formatCode="General">
                  <c:v>37</c:v>
                </c:pt>
                <c:pt idx="509" formatCode="General">
                  <c:v>35</c:v>
                </c:pt>
                <c:pt idx="510" formatCode="General">
                  <c:v>39</c:v>
                </c:pt>
                <c:pt idx="511" formatCode="General">
                  <c:v>37</c:v>
                </c:pt>
                <c:pt idx="512" formatCode="General">
                  <c:v>32</c:v>
                </c:pt>
                <c:pt idx="513" formatCode="General">
                  <c:v>31</c:v>
                </c:pt>
                <c:pt idx="514" formatCode="General">
                  <c:v>23</c:v>
                </c:pt>
                <c:pt idx="515" formatCode="General">
                  <c:v>25</c:v>
                </c:pt>
                <c:pt idx="516" formatCode="General">
                  <c:v>28</c:v>
                </c:pt>
                <c:pt idx="517" formatCode="General">
                  <c:v>25</c:v>
                </c:pt>
                <c:pt idx="518" formatCode="General">
                  <c:v>31</c:v>
                </c:pt>
                <c:pt idx="519" formatCode="General">
                  <c:v>36</c:v>
                </c:pt>
                <c:pt idx="520" formatCode="General">
                  <c:v>32</c:v>
                </c:pt>
                <c:pt idx="521" formatCode="General">
                  <c:v>31</c:v>
                </c:pt>
                <c:pt idx="522" formatCode="General">
                  <c:v>34</c:v>
                </c:pt>
                <c:pt idx="523" formatCode="General">
                  <c:v>31</c:v>
                </c:pt>
                <c:pt idx="524" formatCode="General">
                  <c:v>33</c:v>
                </c:pt>
                <c:pt idx="525" formatCode="General">
                  <c:v>41</c:v>
                </c:pt>
                <c:pt idx="526" formatCode="General">
                  <c:v>38</c:v>
                </c:pt>
                <c:pt idx="527" formatCode="General">
                  <c:v>41</c:v>
                </c:pt>
                <c:pt idx="528" formatCode="General">
                  <c:v>47</c:v>
                </c:pt>
                <c:pt idx="529" formatCode="General">
                  <c:v>45</c:v>
                </c:pt>
                <c:pt idx="530" formatCode="General">
                  <c:v>43</c:v>
                </c:pt>
                <c:pt idx="531" formatCode="General">
                  <c:v>43</c:v>
                </c:pt>
                <c:pt idx="532" formatCode="General">
                  <c:v>47</c:v>
                </c:pt>
                <c:pt idx="533" formatCode="General">
                  <c:v>47</c:v>
                </c:pt>
                <c:pt idx="534" formatCode="General">
                  <c:v>53</c:v>
                </c:pt>
                <c:pt idx="535" formatCode="General">
                  <c:v>55</c:v>
                </c:pt>
                <c:pt idx="536" formatCode="General">
                  <c:v>54</c:v>
                </c:pt>
                <c:pt idx="537" formatCode="General">
                  <c:v>58</c:v>
                </c:pt>
                <c:pt idx="538" formatCode="General">
                  <c:v>60</c:v>
                </c:pt>
                <c:pt idx="539" formatCode="General">
                  <c:v>64</c:v>
                </c:pt>
                <c:pt idx="540" formatCode="General">
                  <c:v>65</c:v>
                </c:pt>
                <c:pt idx="541" formatCode="General">
                  <c:v>64</c:v>
                </c:pt>
                <c:pt idx="542" formatCode="General">
                  <c:v>63</c:v>
                </c:pt>
                <c:pt idx="543" formatCode="General">
                  <c:v>57</c:v>
                </c:pt>
                <c:pt idx="544" formatCode="General">
                  <c:v>57</c:v>
                </c:pt>
                <c:pt idx="545" formatCode="General">
                  <c:v>54</c:v>
                </c:pt>
                <c:pt idx="546" formatCode="General">
                  <c:v>56</c:v>
                </c:pt>
                <c:pt idx="547" formatCode="General">
                  <c:v>59</c:v>
                </c:pt>
                <c:pt idx="548" formatCode="General">
                  <c:v>60</c:v>
                </c:pt>
                <c:pt idx="549" formatCode="General">
                  <c:v>65</c:v>
                </c:pt>
                <c:pt idx="550" formatCode="General">
                  <c:v>66</c:v>
                </c:pt>
                <c:pt idx="551" formatCode="General">
                  <c:v>68</c:v>
                </c:pt>
                <c:pt idx="552" formatCode="General">
                  <c:v>66</c:v>
                </c:pt>
                <c:pt idx="553" formatCode="General">
                  <c:v>63</c:v>
                </c:pt>
                <c:pt idx="554" formatCode="General">
                  <c:v>65</c:v>
                </c:pt>
                <c:pt idx="555" formatCode="General">
                  <c:v>62</c:v>
                </c:pt>
                <c:pt idx="556" formatCode="General">
                  <c:v>66</c:v>
                </c:pt>
                <c:pt idx="557" formatCode="General">
                  <c:v>62</c:v>
                </c:pt>
                <c:pt idx="558" formatCode="General">
                  <c:v>58</c:v>
                </c:pt>
                <c:pt idx="559" formatCode="General">
                  <c:v>60</c:v>
                </c:pt>
                <c:pt idx="560" formatCode="General">
                  <c:v>59</c:v>
                </c:pt>
                <c:pt idx="561" formatCode="General">
                  <c:v>56</c:v>
                </c:pt>
                <c:pt idx="562" formatCode="General">
                  <c:v>55</c:v>
                </c:pt>
                <c:pt idx="563" formatCode="General">
                  <c:v>58</c:v>
                </c:pt>
                <c:pt idx="564" formatCode="General">
                  <c:v>58</c:v>
                </c:pt>
                <c:pt idx="565" formatCode="General">
                  <c:v>58</c:v>
                </c:pt>
                <c:pt idx="566" formatCode="General">
                  <c:v>56</c:v>
                </c:pt>
                <c:pt idx="567" formatCode="General">
                  <c:v>57</c:v>
                </c:pt>
                <c:pt idx="568" formatCode="General">
                  <c:v>57</c:v>
                </c:pt>
                <c:pt idx="569" formatCode="General">
                  <c:v>58</c:v>
                </c:pt>
                <c:pt idx="570" formatCode="General">
                  <c:v>59</c:v>
                </c:pt>
                <c:pt idx="571" formatCode="General">
                  <c:v>63</c:v>
                </c:pt>
                <c:pt idx="572" formatCode="General">
                  <c:v>66</c:v>
                </c:pt>
                <c:pt idx="573" formatCode="General">
                  <c:v>66</c:v>
                </c:pt>
                <c:pt idx="574" formatCode="General">
                  <c:v>63</c:v>
                </c:pt>
                <c:pt idx="575" formatCode="General">
                  <c:v>59</c:v>
                </c:pt>
                <c:pt idx="576" formatCode="General">
                  <c:v>61</c:v>
                </c:pt>
                <c:pt idx="577" formatCode="General">
                  <c:v>62</c:v>
                </c:pt>
                <c:pt idx="578" formatCode="General">
                  <c:v>60</c:v>
                </c:pt>
                <c:pt idx="579" formatCode="General">
                  <c:v>63</c:v>
                </c:pt>
                <c:pt idx="580" formatCode="General">
                  <c:v>59</c:v>
                </c:pt>
                <c:pt idx="581" formatCode="General">
                  <c:v>59</c:v>
                </c:pt>
                <c:pt idx="582" formatCode="General">
                  <c:v>63</c:v>
                </c:pt>
                <c:pt idx="583" formatCode="General">
                  <c:v>63</c:v>
                </c:pt>
                <c:pt idx="584" formatCode="General">
                  <c:v>66</c:v>
                </c:pt>
                <c:pt idx="585" formatCode="General">
                  <c:v>68</c:v>
                </c:pt>
                <c:pt idx="586" formatCode="General">
                  <c:v>63</c:v>
                </c:pt>
                <c:pt idx="587" formatCode="General">
                  <c:v>60</c:v>
                </c:pt>
                <c:pt idx="588" formatCode="General">
                  <c:v>59</c:v>
                </c:pt>
                <c:pt idx="589" formatCode="General">
                  <c:v>61</c:v>
                </c:pt>
                <c:pt idx="590" formatCode="General">
                  <c:v>64</c:v>
                </c:pt>
                <c:pt idx="591" formatCode="General">
                  <c:v>66</c:v>
                </c:pt>
                <c:pt idx="592" formatCode="General">
                  <c:v>65</c:v>
                </c:pt>
                <c:pt idx="593" formatCode="General">
                  <c:v>60</c:v>
                </c:pt>
                <c:pt idx="594" formatCode="General">
                  <c:v>54</c:v>
                </c:pt>
                <c:pt idx="595" formatCode="General">
                  <c:v>55</c:v>
                </c:pt>
                <c:pt idx="596" formatCode="General">
                  <c:v>54</c:v>
                </c:pt>
                <c:pt idx="597" formatCode="General">
                  <c:v>59</c:v>
                </c:pt>
                <c:pt idx="598" formatCode="General">
                  <c:v>58</c:v>
                </c:pt>
                <c:pt idx="599" formatCode="General">
                  <c:v>55</c:v>
                </c:pt>
                <c:pt idx="600" formatCode="General">
                  <c:v>53</c:v>
                </c:pt>
                <c:pt idx="601" formatCode="General">
                  <c:v>59</c:v>
                </c:pt>
                <c:pt idx="602" formatCode="General">
                  <c:v>61</c:v>
                </c:pt>
                <c:pt idx="603" formatCode="General">
                  <c:v>64</c:v>
                </c:pt>
                <c:pt idx="604" formatCode="General">
                  <c:v>64</c:v>
                </c:pt>
                <c:pt idx="605" formatCode="General">
                  <c:v>63</c:v>
                </c:pt>
                <c:pt idx="606" formatCode="General">
                  <c:v>60</c:v>
                </c:pt>
                <c:pt idx="607" formatCode="General">
                  <c:v>58</c:v>
                </c:pt>
                <c:pt idx="608" formatCode="General">
                  <c:v>58</c:v>
                </c:pt>
                <c:pt idx="609" formatCode="General">
                  <c:v>57</c:v>
                </c:pt>
                <c:pt idx="610" formatCode="General">
                  <c:v>60</c:v>
                </c:pt>
                <c:pt idx="611" formatCode="General">
                  <c:v>61</c:v>
                </c:pt>
                <c:pt idx="612" formatCode="General">
                  <c:v>62</c:v>
                </c:pt>
                <c:pt idx="613" formatCode="General">
                  <c:v>60</c:v>
                </c:pt>
                <c:pt idx="614" formatCode="General">
                  <c:v>57</c:v>
                </c:pt>
                <c:pt idx="615" formatCode="General">
                  <c:v>61</c:v>
                </c:pt>
                <c:pt idx="616" formatCode="General">
                  <c:v>57</c:v>
                </c:pt>
                <c:pt idx="617" formatCode="General">
                  <c:v>55</c:v>
                </c:pt>
                <c:pt idx="618" formatCode="General">
                  <c:v>59</c:v>
                </c:pt>
                <c:pt idx="619" formatCode="General">
                  <c:v>57</c:v>
                </c:pt>
                <c:pt idx="620" formatCode="General">
                  <c:v>59</c:v>
                </c:pt>
                <c:pt idx="621" formatCode="General">
                  <c:v>60</c:v>
                </c:pt>
                <c:pt idx="622" formatCode="General">
                  <c:v>60</c:v>
                </c:pt>
                <c:pt idx="623" formatCode="General">
                  <c:v>63</c:v>
                </c:pt>
                <c:pt idx="624" formatCode="General">
                  <c:v>55</c:v>
                </c:pt>
                <c:pt idx="625" formatCode="General">
                  <c:v>60</c:v>
                </c:pt>
                <c:pt idx="626" formatCode="General">
                  <c:v>60</c:v>
                </c:pt>
                <c:pt idx="627" formatCode="General">
                  <c:v>61</c:v>
                </c:pt>
                <c:pt idx="628" formatCode="General">
                  <c:v>65</c:v>
                </c:pt>
                <c:pt idx="629" formatCode="General">
                  <c:v>67</c:v>
                </c:pt>
                <c:pt idx="630" formatCode="General">
                  <c:v>66</c:v>
                </c:pt>
                <c:pt idx="631" formatCode="General">
                  <c:v>61</c:v>
                </c:pt>
                <c:pt idx="632" formatCode="General">
                  <c:v>62</c:v>
                </c:pt>
                <c:pt idx="633" formatCode="General">
                  <c:v>62</c:v>
                </c:pt>
                <c:pt idx="634" formatCode="General">
                  <c:v>61</c:v>
                </c:pt>
                <c:pt idx="635" formatCode="General">
                  <c:v>63</c:v>
                </c:pt>
                <c:pt idx="636" formatCode="General">
                  <c:v>64</c:v>
                </c:pt>
                <c:pt idx="637" formatCode="General">
                  <c:v>60</c:v>
                </c:pt>
                <c:pt idx="638" formatCode="General">
                  <c:v>63</c:v>
                </c:pt>
                <c:pt idx="639" formatCode="General">
                  <c:v>60</c:v>
                </c:pt>
                <c:pt idx="640" formatCode="General">
                  <c:v>58</c:v>
                </c:pt>
                <c:pt idx="641" formatCode="General">
                  <c:v>62</c:v>
                </c:pt>
                <c:pt idx="642" formatCode="General">
                  <c:v>64</c:v>
                </c:pt>
                <c:pt idx="643" formatCode="General">
                  <c:v>66</c:v>
                </c:pt>
                <c:pt idx="644" formatCode="General">
                  <c:v>66</c:v>
                </c:pt>
                <c:pt idx="645" formatCode="General">
                  <c:v>61</c:v>
                </c:pt>
                <c:pt idx="646" formatCode="General">
                  <c:v>54</c:v>
                </c:pt>
                <c:pt idx="647" formatCode="General">
                  <c:v>55</c:v>
                </c:pt>
                <c:pt idx="648" formatCode="General">
                  <c:v>53</c:v>
                </c:pt>
                <c:pt idx="649" formatCode="General">
                  <c:v>52</c:v>
                </c:pt>
                <c:pt idx="650" formatCode="General">
                  <c:v>56</c:v>
                </c:pt>
                <c:pt idx="651" formatCode="General">
                  <c:v>57</c:v>
                </c:pt>
                <c:pt idx="652" formatCode="General">
                  <c:v>59</c:v>
                </c:pt>
                <c:pt idx="653" formatCode="General">
                  <c:v>62</c:v>
                </c:pt>
                <c:pt idx="654" formatCode="General">
                  <c:v>62</c:v>
                </c:pt>
                <c:pt idx="655" formatCode="General">
                  <c:v>62</c:v>
                </c:pt>
                <c:pt idx="656" formatCode="General">
                  <c:v>60</c:v>
                </c:pt>
                <c:pt idx="657" formatCode="General">
                  <c:v>62</c:v>
                </c:pt>
                <c:pt idx="658" formatCode="General">
                  <c:v>61</c:v>
                </c:pt>
                <c:pt idx="659" formatCode="General">
                  <c:v>58</c:v>
                </c:pt>
                <c:pt idx="660" formatCode="General">
                  <c:v>60</c:v>
                </c:pt>
                <c:pt idx="661" formatCode="General">
                  <c:v>59</c:v>
                </c:pt>
                <c:pt idx="662" formatCode="General">
                  <c:v>61</c:v>
                </c:pt>
                <c:pt idx="663" formatCode="General">
                  <c:v>65</c:v>
                </c:pt>
                <c:pt idx="664" formatCode="General">
                  <c:v>65</c:v>
                </c:pt>
                <c:pt idx="665" formatCode="General">
                  <c:v>66</c:v>
                </c:pt>
                <c:pt idx="666" formatCode="General">
                  <c:v>64</c:v>
                </c:pt>
                <c:pt idx="667" formatCode="General">
                  <c:v>63</c:v>
                </c:pt>
                <c:pt idx="668" formatCode="General">
                  <c:v>57</c:v>
                </c:pt>
                <c:pt idx="669" formatCode="General">
                  <c:v>52</c:v>
                </c:pt>
                <c:pt idx="670" formatCode="General">
                  <c:v>52</c:v>
                </c:pt>
                <c:pt idx="671" formatCode="General">
                  <c:v>52</c:v>
                </c:pt>
                <c:pt idx="672" formatCode="General">
                  <c:v>55</c:v>
                </c:pt>
                <c:pt idx="673" formatCode="General">
                  <c:v>57</c:v>
                </c:pt>
                <c:pt idx="674" formatCode="General">
                  <c:v>58</c:v>
                </c:pt>
                <c:pt idx="675" formatCode="General">
                  <c:v>56</c:v>
                </c:pt>
                <c:pt idx="676" formatCode="General">
                  <c:v>56</c:v>
                </c:pt>
                <c:pt idx="677" formatCode="General">
                  <c:v>61</c:v>
                </c:pt>
                <c:pt idx="678" formatCode="General">
                  <c:v>59</c:v>
                </c:pt>
                <c:pt idx="679" formatCode="General">
                  <c:v>60</c:v>
                </c:pt>
                <c:pt idx="680" formatCode="General">
                  <c:v>63</c:v>
                </c:pt>
                <c:pt idx="681" formatCode="General">
                  <c:v>59</c:v>
                </c:pt>
                <c:pt idx="682" formatCode="General">
                  <c:v>59</c:v>
                </c:pt>
                <c:pt idx="683" formatCode="General">
                  <c:v>56</c:v>
                </c:pt>
                <c:pt idx="684" formatCode="General">
                  <c:v>58</c:v>
                </c:pt>
                <c:pt idx="685" formatCode="General">
                  <c:v>62</c:v>
                </c:pt>
                <c:pt idx="686" formatCode="General">
                  <c:v>61</c:v>
                </c:pt>
                <c:pt idx="687" formatCode="General">
                  <c:v>58</c:v>
                </c:pt>
                <c:pt idx="688" formatCode="General">
                  <c:v>54</c:v>
                </c:pt>
                <c:pt idx="689" formatCode="General">
                  <c:v>52</c:v>
                </c:pt>
                <c:pt idx="690" formatCode="General">
                  <c:v>54</c:v>
                </c:pt>
                <c:pt idx="691" formatCode="General">
                  <c:v>56</c:v>
                </c:pt>
                <c:pt idx="692" formatCode="General">
                  <c:v>52</c:v>
                </c:pt>
                <c:pt idx="693" formatCode="General">
                  <c:v>45</c:v>
                </c:pt>
                <c:pt idx="694" formatCode="General">
                  <c:v>43</c:v>
                </c:pt>
                <c:pt idx="695" formatCode="General">
                  <c:v>39</c:v>
                </c:pt>
                <c:pt idx="696" formatCode="General">
                  <c:v>35</c:v>
                </c:pt>
                <c:pt idx="697" formatCode="General">
                  <c:v>36</c:v>
                </c:pt>
                <c:pt idx="698" formatCode="General">
                  <c:v>33</c:v>
                </c:pt>
                <c:pt idx="699" formatCode="General">
                  <c:v>37</c:v>
                </c:pt>
                <c:pt idx="700" formatCode="General">
                  <c:v>40</c:v>
                </c:pt>
                <c:pt idx="701" formatCode="General">
                  <c:v>45</c:v>
                </c:pt>
                <c:pt idx="702" formatCode="General">
                  <c:v>47</c:v>
                </c:pt>
                <c:pt idx="703" formatCode="General">
                  <c:v>45</c:v>
                </c:pt>
                <c:pt idx="704" formatCode="General">
                  <c:v>44</c:v>
                </c:pt>
                <c:pt idx="705" formatCode="General">
                  <c:v>41</c:v>
                </c:pt>
                <c:pt idx="706" formatCode="General">
                  <c:v>39</c:v>
                </c:pt>
                <c:pt idx="707" formatCode="General">
                  <c:v>42</c:v>
                </c:pt>
                <c:pt idx="708" formatCode="General">
                  <c:v>46</c:v>
                </c:pt>
                <c:pt idx="709" formatCode="General">
                  <c:v>51</c:v>
                </c:pt>
                <c:pt idx="710" formatCode="General">
                  <c:v>47</c:v>
                </c:pt>
                <c:pt idx="711" formatCode="General">
                  <c:v>45</c:v>
                </c:pt>
                <c:pt idx="712" formatCode="General">
                  <c:v>40</c:v>
                </c:pt>
                <c:pt idx="713" formatCode="General">
                  <c:v>41</c:v>
                </c:pt>
                <c:pt idx="714" formatCode="General">
                  <c:v>46</c:v>
                </c:pt>
                <c:pt idx="715" formatCode="General">
                  <c:v>45</c:v>
                </c:pt>
                <c:pt idx="716" formatCode="General">
                  <c:v>47</c:v>
                </c:pt>
                <c:pt idx="717" formatCode="General">
                  <c:v>47</c:v>
                </c:pt>
                <c:pt idx="718" formatCode="General">
                  <c:v>45</c:v>
                </c:pt>
                <c:pt idx="719" formatCode="General">
                  <c:v>48</c:v>
                </c:pt>
                <c:pt idx="720" formatCode="General">
                  <c:v>48</c:v>
                </c:pt>
                <c:pt idx="721" formatCode="General">
                  <c:v>44</c:v>
                </c:pt>
                <c:pt idx="722" formatCode="General">
                  <c:v>44</c:v>
                </c:pt>
                <c:pt idx="723" formatCode="General">
                  <c:v>41</c:v>
                </c:pt>
                <c:pt idx="724" formatCode="General">
                  <c:v>37</c:v>
                </c:pt>
                <c:pt idx="725" formatCode="General">
                  <c:v>36</c:v>
                </c:pt>
                <c:pt idx="726" formatCode="General">
                  <c:v>31</c:v>
                </c:pt>
                <c:pt idx="727" formatCode="General">
                  <c:v>27</c:v>
                </c:pt>
                <c:pt idx="728" formatCode="General">
                  <c:v>25</c:v>
                </c:pt>
                <c:pt idx="729" formatCode="General">
                  <c:v>29</c:v>
                </c:pt>
                <c:pt idx="730" formatCode="General">
                  <c:v>32</c:v>
                </c:pt>
                <c:pt idx="731" formatCode="General">
                  <c:v>34</c:v>
                </c:pt>
                <c:pt idx="732" formatCode="General">
                  <c:v>36</c:v>
                </c:pt>
                <c:pt idx="733" formatCode="General">
                  <c:v>36</c:v>
                </c:pt>
                <c:pt idx="734" formatCode="General">
                  <c:v>33</c:v>
                </c:pt>
                <c:pt idx="735" formatCode="General">
                  <c:v>36</c:v>
                </c:pt>
                <c:pt idx="736" formatCode="General">
                  <c:v>34</c:v>
                </c:pt>
                <c:pt idx="737" formatCode="General">
                  <c:v>37</c:v>
                </c:pt>
                <c:pt idx="738" formatCode="General">
                  <c:v>37</c:v>
                </c:pt>
                <c:pt idx="739" formatCode="General">
                  <c:v>28</c:v>
                </c:pt>
                <c:pt idx="740" formatCode="General">
                  <c:v>30</c:v>
                </c:pt>
                <c:pt idx="741" formatCode="General">
                  <c:v>29</c:v>
                </c:pt>
                <c:pt idx="742" formatCode="General">
                  <c:v>32</c:v>
                </c:pt>
                <c:pt idx="743" formatCode="General">
                  <c:v>37</c:v>
                </c:pt>
                <c:pt idx="744" formatCode="General">
                  <c:v>36</c:v>
                </c:pt>
                <c:pt idx="745" formatCode="General">
                  <c:v>31</c:v>
                </c:pt>
                <c:pt idx="746" formatCode="General">
                  <c:v>34</c:v>
                </c:pt>
                <c:pt idx="747" formatCode="General">
                  <c:v>30</c:v>
                </c:pt>
                <c:pt idx="748" formatCode="General">
                  <c:v>27</c:v>
                </c:pt>
                <c:pt idx="749" formatCode="General">
                  <c:v>23</c:v>
                </c:pt>
                <c:pt idx="750" formatCode="General">
                  <c:v>14</c:v>
                </c:pt>
                <c:pt idx="751" formatCode="General">
                  <c:v>12</c:v>
                </c:pt>
                <c:pt idx="752" formatCode="General">
                  <c:v>18</c:v>
                </c:pt>
                <c:pt idx="753" formatCode="General">
                  <c:v>21</c:v>
                </c:pt>
                <c:pt idx="754" formatCode="General">
                  <c:v>31</c:v>
                </c:pt>
                <c:pt idx="755" formatCode="General">
                  <c:v>35</c:v>
                </c:pt>
                <c:pt idx="756" formatCode="General">
                  <c:v>30</c:v>
                </c:pt>
                <c:pt idx="757" formatCode="General">
                  <c:v>33</c:v>
                </c:pt>
                <c:pt idx="758" formatCode="General">
                  <c:v>26</c:v>
                </c:pt>
                <c:pt idx="759" formatCode="General">
                  <c:v>22</c:v>
                </c:pt>
                <c:pt idx="760" formatCode="General">
                  <c:v>21</c:v>
                </c:pt>
                <c:pt idx="761" formatCode="General">
                  <c:v>18</c:v>
                </c:pt>
                <c:pt idx="762" formatCode="General">
                  <c:v>18</c:v>
                </c:pt>
                <c:pt idx="763" formatCode="General">
                  <c:v>17</c:v>
                </c:pt>
                <c:pt idx="764" formatCode="General">
                  <c:v>21</c:v>
                </c:pt>
                <c:pt idx="765" formatCode="General">
                  <c:v>25</c:v>
                </c:pt>
                <c:pt idx="766" formatCode="General">
                  <c:v>23</c:v>
                </c:pt>
                <c:pt idx="767" formatCode="General">
                  <c:v>27</c:v>
                </c:pt>
                <c:pt idx="768" formatCode="General">
                  <c:v>28</c:v>
                </c:pt>
                <c:pt idx="769" formatCode="General">
                  <c:v>31</c:v>
                </c:pt>
                <c:pt idx="770" formatCode="General">
                  <c:v>25</c:v>
                </c:pt>
                <c:pt idx="771" formatCode="General">
                  <c:v>23</c:v>
                </c:pt>
                <c:pt idx="772" formatCode="General">
                  <c:v>20</c:v>
                </c:pt>
                <c:pt idx="773" formatCode="General">
                  <c:v>17</c:v>
                </c:pt>
                <c:pt idx="774" formatCode="General">
                  <c:v>19</c:v>
                </c:pt>
                <c:pt idx="775" formatCode="General">
                  <c:v>16</c:v>
                </c:pt>
                <c:pt idx="776" formatCode="General">
                  <c:v>21</c:v>
                </c:pt>
                <c:pt idx="777" formatCode="General">
                  <c:v>24</c:v>
                </c:pt>
                <c:pt idx="778" formatCode="General">
                  <c:v>25</c:v>
                </c:pt>
                <c:pt idx="779" formatCode="General">
                  <c:v>24</c:v>
                </c:pt>
                <c:pt idx="780" formatCode="General">
                  <c:v>21</c:v>
                </c:pt>
                <c:pt idx="781" formatCode="General">
                  <c:v>25</c:v>
                </c:pt>
                <c:pt idx="782" formatCode="General">
                  <c:v>24</c:v>
                </c:pt>
                <c:pt idx="783" formatCode="General">
                  <c:v>22</c:v>
                </c:pt>
                <c:pt idx="784" formatCode="General">
                  <c:v>21</c:v>
                </c:pt>
                <c:pt idx="785" formatCode="General">
                  <c:v>17</c:v>
                </c:pt>
                <c:pt idx="786" formatCode="General">
                  <c:v>18</c:v>
                </c:pt>
                <c:pt idx="787" formatCode="General">
                  <c:v>18</c:v>
                </c:pt>
                <c:pt idx="788" formatCode="General">
                  <c:v>19</c:v>
                </c:pt>
                <c:pt idx="789" formatCode="General">
                  <c:v>23</c:v>
                </c:pt>
                <c:pt idx="790" formatCode="General">
                  <c:v>19</c:v>
                </c:pt>
                <c:pt idx="791" formatCode="General">
                  <c:v>20</c:v>
                </c:pt>
                <c:pt idx="792" formatCode="General">
                  <c:v>18</c:v>
                </c:pt>
                <c:pt idx="793" formatCode="General">
                  <c:v>12</c:v>
                </c:pt>
                <c:pt idx="794" formatCode="General">
                  <c:v>18</c:v>
                </c:pt>
                <c:pt idx="795" formatCode="General">
                  <c:v>24</c:v>
                </c:pt>
                <c:pt idx="796" formatCode="General">
                  <c:v>26</c:v>
                </c:pt>
                <c:pt idx="797" formatCode="General">
                  <c:v>31</c:v>
                </c:pt>
                <c:pt idx="798" formatCode="General">
                  <c:v>31</c:v>
                </c:pt>
                <c:pt idx="799" formatCode="General">
                  <c:v>21</c:v>
                </c:pt>
                <c:pt idx="800" formatCode="General">
                  <c:v>17</c:v>
                </c:pt>
                <c:pt idx="801" formatCode="General">
                  <c:v>15</c:v>
                </c:pt>
                <c:pt idx="802" formatCode="General">
                  <c:v>16</c:v>
                </c:pt>
                <c:pt idx="803" formatCode="General">
                  <c:v>23</c:v>
                </c:pt>
                <c:pt idx="804" formatCode="General">
                  <c:v>28</c:v>
                </c:pt>
                <c:pt idx="805" formatCode="General">
                  <c:v>32</c:v>
                </c:pt>
                <c:pt idx="806" formatCode="General">
                  <c:v>29</c:v>
                </c:pt>
                <c:pt idx="807" formatCode="General">
                  <c:v>27</c:v>
                </c:pt>
                <c:pt idx="808" formatCode="General">
                  <c:v>32</c:v>
                </c:pt>
                <c:pt idx="809" formatCode="General">
                  <c:v>31</c:v>
                </c:pt>
                <c:pt idx="810" formatCode="General">
                  <c:v>28</c:v>
                </c:pt>
                <c:pt idx="811" formatCode="General">
                  <c:v>28</c:v>
                </c:pt>
                <c:pt idx="812" formatCode="General">
                  <c:v>21</c:v>
                </c:pt>
                <c:pt idx="813" formatCode="General">
                  <c:v>19</c:v>
                </c:pt>
                <c:pt idx="814" formatCode="General">
                  <c:v>22</c:v>
                </c:pt>
                <c:pt idx="815" formatCode="General">
                  <c:v>20</c:v>
                </c:pt>
                <c:pt idx="816" formatCode="General">
                  <c:v>17</c:v>
                </c:pt>
                <c:pt idx="817" formatCode="General">
                  <c:v>16</c:v>
                </c:pt>
                <c:pt idx="818" formatCode="General">
                  <c:v>16</c:v>
                </c:pt>
                <c:pt idx="819" formatCode="General">
                  <c:v>20</c:v>
                </c:pt>
                <c:pt idx="820" formatCode="General">
                  <c:v>18</c:v>
                </c:pt>
                <c:pt idx="821" formatCode="General">
                  <c:v>15</c:v>
                </c:pt>
                <c:pt idx="823" formatCode="General">
                  <c:v>19</c:v>
                </c:pt>
                <c:pt idx="824" formatCode="General">
                  <c:v>21</c:v>
                </c:pt>
                <c:pt idx="825" formatCode="General">
                  <c:v>23</c:v>
                </c:pt>
                <c:pt idx="826" formatCode="General">
                  <c:v>23</c:v>
                </c:pt>
                <c:pt idx="827" formatCode="General">
                  <c:v>19</c:v>
                </c:pt>
                <c:pt idx="828" formatCode="General">
                  <c:v>24</c:v>
                </c:pt>
                <c:pt idx="829" formatCode="General">
                  <c:v>27</c:v>
                </c:pt>
                <c:pt idx="830" formatCode="General">
                  <c:v>20</c:v>
                </c:pt>
                <c:pt idx="831" formatCode="General">
                  <c:v>21</c:v>
                </c:pt>
                <c:pt idx="832" formatCode="General">
                  <c:v>20</c:v>
                </c:pt>
                <c:pt idx="833" formatCode="General">
                  <c:v>12</c:v>
                </c:pt>
                <c:pt idx="834" formatCode="General">
                  <c:v>14</c:v>
                </c:pt>
                <c:pt idx="835" formatCode="General">
                  <c:v>14</c:v>
                </c:pt>
                <c:pt idx="836" formatCode="General">
                  <c:v>14</c:v>
                </c:pt>
                <c:pt idx="837" formatCode="General">
                  <c:v>17</c:v>
                </c:pt>
                <c:pt idx="838" formatCode="General">
                  <c:v>21</c:v>
                </c:pt>
                <c:pt idx="839" formatCode="General">
                  <c:v>18</c:v>
                </c:pt>
                <c:pt idx="840" formatCode="General">
                  <c:v>24</c:v>
                </c:pt>
                <c:pt idx="841" formatCode="General">
                  <c:v>22</c:v>
                </c:pt>
                <c:pt idx="842" formatCode="General">
                  <c:v>21</c:v>
                </c:pt>
                <c:pt idx="843" formatCode="General">
                  <c:v>19</c:v>
                </c:pt>
                <c:pt idx="844" formatCode="General">
                  <c:v>15</c:v>
                </c:pt>
                <c:pt idx="845" formatCode="General">
                  <c:v>18</c:v>
                </c:pt>
                <c:pt idx="846" formatCode="General">
                  <c:v>20</c:v>
                </c:pt>
                <c:pt idx="847" formatCode="General">
                  <c:v>26</c:v>
                </c:pt>
                <c:pt idx="848" formatCode="General">
                  <c:v>22</c:v>
                </c:pt>
                <c:pt idx="849" formatCode="General">
                  <c:v>20</c:v>
                </c:pt>
                <c:pt idx="850" formatCode="General">
                  <c:v>17</c:v>
                </c:pt>
                <c:pt idx="851" formatCode="General">
                  <c:v>7</c:v>
                </c:pt>
                <c:pt idx="852" formatCode="General">
                  <c:v>9</c:v>
                </c:pt>
                <c:pt idx="853" formatCode="General">
                  <c:v>9</c:v>
                </c:pt>
                <c:pt idx="854" formatCode="General">
                  <c:v>9</c:v>
                </c:pt>
                <c:pt idx="855" formatCode="General">
                  <c:v>16</c:v>
                </c:pt>
                <c:pt idx="856" formatCode="General">
                  <c:v>13</c:v>
                </c:pt>
                <c:pt idx="857" formatCode="General">
                  <c:v>11</c:v>
                </c:pt>
                <c:pt idx="858" formatCode="General">
                  <c:v>13</c:v>
                </c:pt>
                <c:pt idx="859" formatCode="General">
                  <c:v>17</c:v>
                </c:pt>
                <c:pt idx="860" formatCode="General">
                  <c:v>15</c:v>
                </c:pt>
                <c:pt idx="861" formatCode="General">
                  <c:v>15</c:v>
                </c:pt>
                <c:pt idx="862" formatCode="General">
                  <c:v>14</c:v>
                </c:pt>
                <c:pt idx="863" formatCode="General">
                  <c:v>13</c:v>
                </c:pt>
                <c:pt idx="864" formatCode="General">
                  <c:v>15</c:v>
                </c:pt>
                <c:pt idx="865" formatCode="General">
                  <c:v>16</c:v>
                </c:pt>
                <c:pt idx="866" formatCode="General">
                  <c:v>21</c:v>
                </c:pt>
                <c:pt idx="867" formatCode="General">
                  <c:v>21</c:v>
                </c:pt>
                <c:pt idx="868" formatCode="General">
                  <c:v>25</c:v>
                </c:pt>
                <c:pt idx="869" formatCode="General">
                  <c:v>24</c:v>
                </c:pt>
                <c:pt idx="870" formatCode="General">
                  <c:v>21</c:v>
                </c:pt>
                <c:pt idx="871" formatCode="General">
                  <c:v>21</c:v>
                </c:pt>
                <c:pt idx="872" formatCode="General">
                  <c:v>18</c:v>
                </c:pt>
                <c:pt idx="873" formatCode="General">
                  <c:v>18</c:v>
                </c:pt>
                <c:pt idx="874" formatCode="General">
                  <c:v>20</c:v>
                </c:pt>
                <c:pt idx="875" formatCode="General">
                  <c:v>17</c:v>
                </c:pt>
                <c:pt idx="876" formatCode="General">
                  <c:v>22</c:v>
                </c:pt>
                <c:pt idx="877" formatCode="General">
                  <c:v>21</c:v>
                </c:pt>
                <c:pt idx="878" formatCode="General">
                  <c:v>23</c:v>
                </c:pt>
                <c:pt idx="879" formatCode="General">
                  <c:v>22</c:v>
                </c:pt>
                <c:pt idx="880" formatCode="General">
                  <c:v>18</c:v>
                </c:pt>
                <c:pt idx="881" formatCode="General">
                  <c:v>10</c:v>
                </c:pt>
                <c:pt idx="882" formatCode="General">
                  <c:v>14</c:v>
                </c:pt>
                <c:pt idx="883" formatCode="General">
                  <c:v>16</c:v>
                </c:pt>
                <c:pt idx="884" formatCode="General">
                  <c:v>14</c:v>
                </c:pt>
                <c:pt idx="885" formatCode="General">
                  <c:v>21</c:v>
                </c:pt>
                <c:pt idx="886" formatCode="General">
                  <c:v>9</c:v>
                </c:pt>
                <c:pt idx="887" formatCode="General">
                  <c:v>11</c:v>
                </c:pt>
                <c:pt idx="888" formatCode="General">
                  <c:v>17</c:v>
                </c:pt>
                <c:pt idx="889" formatCode="General">
                  <c:v>20</c:v>
                </c:pt>
                <c:pt idx="890" formatCode="General">
                  <c:v>28</c:v>
                </c:pt>
                <c:pt idx="891" formatCode="General">
                  <c:v>25</c:v>
                </c:pt>
                <c:pt idx="892" formatCode="General">
                  <c:v>18</c:v>
                </c:pt>
                <c:pt idx="893" formatCode="General">
                  <c:v>16</c:v>
                </c:pt>
                <c:pt idx="894" formatCode="General">
                  <c:v>13</c:v>
                </c:pt>
                <c:pt idx="895" formatCode="General">
                  <c:v>14</c:v>
                </c:pt>
                <c:pt idx="896" formatCode="General">
                  <c:v>12</c:v>
                </c:pt>
                <c:pt idx="897" formatCode="General">
                  <c:v>11</c:v>
                </c:pt>
                <c:pt idx="898" formatCode="General">
                  <c:v>12</c:v>
                </c:pt>
                <c:pt idx="899" formatCode="General">
                  <c:v>9</c:v>
                </c:pt>
                <c:pt idx="900" formatCode="General">
                  <c:v>5</c:v>
                </c:pt>
                <c:pt idx="901" formatCode="General">
                  <c:v>7</c:v>
                </c:pt>
                <c:pt idx="902" formatCode="General">
                  <c:v>4</c:v>
                </c:pt>
                <c:pt idx="903" formatCode="General">
                  <c:v>4</c:v>
                </c:pt>
                <c:pt idx="904" formatCode="General">
                  <c:v>5</c:v>
                </c:pt>
                <c:pt idx="905" formatCode="General">
                  <c:v>2</c:v>
                </c:pt>
                <c:pt idx="906" formatCode="General">
                  <c:v>4</c:v>
                </c:pt>
                <c:pt idx="907" formatCode="General">
                  <c:v>-6</c:v>
                </c:pt>
                <c:pt idx="908" formatCode="General">
                  <c:v>-6</c:v>
                </c:pt>
                <c:pt idx="909" formatCode="General">
                  <c:v>-2</c:v>
                </c:pt>
                <c:pt idx="910" formatCode="General">
                  <c:v>-5</c:v>
                </c:pt>
                <c:pt idx="911" formatCode="General">
                  <c:v>0</c:v>
                </c:pt>
                <c:pt idx="912" formatCode="General">
                  <c:v>2</c:v>
                </c:pt>
                <c:pt idx="913" formatCode="General">
                  <c:v>-4</c:v>
                </c:pt>
                <c:pt idx="914" formatCode="General">
                  <c:v>0</c:v>
                </c:pt>
                <c:pt idx="915" formatCode="General">
                  <c:v>-3</c:v>
                </c:pt>
                <c:pt idx="916" formatCode="General">
                  <c:v>-4</c:v>
                </c:pt>
                <c:pt idx="917" formatCode="General">
                  <c:v>-4</c:v>
                </c:pt>
                <c:pt idx="918" formatCode="General">
                  <c:v>-7</c:v>
                </c:pt>
                <c:pt idx="919" formatCode="General">
                  <c:v>-3</c:v>
                </c:pt>
                <c:pt idx="920" formatCode="General">
                  <c:v>-2</c:v>
                </c:pt>
                <c:pt idx="921" formatCode="General">
                  <c:v>-1</c:v>
                </c:pt>
                <c:pt idx="922" formatCode="General">
                  <c:v>2</c:v>
                </c:pt>
                <c:pt idx="923" formatCode="General">
                  <c:v>-2</c:v>
                </c:pt>
                <c:pt idx="924" formatCode="General">
                  <c:v>-7</c:v>
                </c:pt>
                <c:pt idx="925" formatCode="General">
                  <c:v>-13</c:v>
                </c:pt>
                <c:pt idx="926" formatCode="General">
                  <c:v>-17</c:v>
                </c:pt>
                <c:pt idx="927" formatCode="General">
                  <c:v>-12</c:v>
                </c:pt>
                <c:pt idx="928" formatCode="General">
                  <c:v>-16</c:v>
                </c:pt>
                <c:pt idx="929" formatCode="General">
                  <c:v>-16</c:v>
                </c:pt>
                <c:pt idx="930" formatCode="General">
                  <c:v>-13</c:v>
                </c:pt>
                <c:pt idx="931" formatCode="General">
                  <c:v>-15</c:v>
                </c:pt>
                <c:pt idx="932" formatCode="General">
                  <c:v>-14</c:v>
                </c:pt>
                <c:pt idx="933" formatCode="General">
                  <c:v>-13</c:v>
                </c:pt>
                <c:pt idx="934" formatCode="General">
                  <c:v>-19</c:v>
                </c:pt>
                <c:pt idx="935" formatCode="General">
                  <c:v>-19</c:v>
                </c:pt>
                <c:pt idx="936" formatCode="General">
                  <c:v>-7</c:v>
                </c:pt>
                <c:pt idx="937" formatCode="General">
                  <c:v>2</c:v>
                </c:pt>
                <c:pt idx="938" formatCode="General">
                  <c:v>7</c:v>
                </c:pt>
                <c:pt idx="939" formatCode="General">
                  <c:v>5</c:v>
                </c:pt>
                <c:pt idx="940" formatCode="General">
                  <c:v>-11</c:v>
                </c:pt>
                <c:pt idx="941" formatCode="General">
                  <c:v>-19</c:v>
                </c:pt>
                <c:pt idx="942" formatCode="General">
                  <c:v>-27</c:v>
                </c:pt>
                <c:pt idx="943" formatCode="General">
                  <c:v>-21</c:v>
                </c:pt>
                <c:pt idx="944" formatCode="General">
                  <c:v>-18</c:v>
                </c:pt>
                <c:pt idx="945" formatCode="General">
                  <c:v>-11</c:v>
                </c:pt>
                <c:pt idx="946" formatCode="General">
                  <c:v>-8</c:v>
                </c:pt>
                <c:pt idx="947" formatCode="General">
                  <c:v>-5</c:v>
                </c:pt>
                <c:pt idx="948" formatCode="General">
                  <c:v>-3</c:v>
                </c:pt>
                <c:pt idx="949" formatCode="General">
                  <c:v>0</c:v>
                </c:pt>
                <c:pt idx="950" formatCode="General">
                  <c:v>6</c:v>
                </c:pt>
                <c:pt idx="951" formatCode="General">
                  <c:v>3</c:v>
                </c:pt>
                <c:pt idx="952" formatCode="General">
                  <c:v>9</c:v>
                </c:pt>
                <c:pt idx="953" formatCode="General">
                  <c:v>12</c:v>
                </c:pt>
                <c:pt idx="954" formatCode="General">
                  <c:v>6</c:v>
                </c:pt>
                <c:pt idx="955" formatCode="General">
                  <c:v>-1</c:v>
                </c:pt>
                <c:pt idx="956" formatCode="General">
                  <c:v>-6</c:v>
                </c:pt>
                <c:pt idx="957" formatCode="General">
                  <c:v>-5</c:v>
                </c:pt>
                <c:pt idx="958" formatCode="General">
                  <c:v>-9</c:v>
                </c:pt>
                <c:pt idx="959" formatCode="General">
                  <c:v>-15</c:v>
                </c:pt>
                <c:pt idx="960" formatCode="General">
                  <c:v>-19</c:v>
                </c:pt>
                <c:pt idx="961" formatCode="General">
                  <c:v>-19</c:v>
                </c:pt>
                <c:pt idx="962" formatCode="General">
                  <c:v>-21</c:v>
                </c:pt>
                <c:pt idx="963" formatCode="General">
                  <c:v>-17</c:v>
                </c:pt>
                <c:pt idx="964" formatCode="General">
                  <c:v>-8</c:v>
                </c:pt>
                <c:pt idx="965" formatCode="General">
                  <c:v>-12</c:v>
                </c:pt>
                <c:pt idx="966" formatCode="General">
                  <c:v>-10</c:v>
                </c:pt>
                <c:pt idx="967" formatCode="General">
                  <c:v>-17</c:v>
                </c:pt>
                <c:pt idx="968" formatCode="General">
                  <c:v>-17</c:v>
                </c:pt>
                <c:pt idx="969" formatCode="General">
                  <c:v>-18</c:v>
                </c:pt>
                <c:pt idx="970" formatCode="General">
                  <c:v>-19</c:v>
                </c:pt>
                <c:pt idx="971" formatCode="General">
                  <c:v>-12</c:v>
                </c:pt>
                <c:pt idx="972" formatCode="General">
                  <c:v>-17</c:v>
                </c:pt>
                <c:pt idx="973" formatCode="General">
                  <c:v>-11</c:v>
                </c:pt>
                <c:pt idx="974" formatCode="General">
                  <c:v>-11</c:v>
                </c:pt>
                <c:pt idx="975" formatCode="General">
                  <c:v>-12</c:v>
                </c:pt>
                <c:pt idx="976" formatCode="General">
                  <c:v>-13</c:v>
                </c:pt>
                <c:pt idx="977" formatCode="General">
                  <c:v>-18</c:v>
                </c:pt>
                <c:pt idx="978" formatCode="General">
                  <c:v>-16</c:v>
                </c:pt>
                <c:pt idx="979" formatCode="General">
                  <c:v>-8</c:v>
                </c:pt>
                <c:pt idx="980" formatCode="General">
                  <c:v>-4</c:v>
                </c:pt>
                <c:pt idx="981" formatCode="General">
                  <c:v>-3</c:v>
                </c:pt>
                <c:pt idx="982" formatCode="General">
                  <c:v>1</c:v>
                </c:pt>
                <c:pt idx="983" formatCode="General">
                  <c:v>-8</c:v>
                </c:pt>
                <c:pt idx="984" formatCode="General">
                  <c:v>-10</c:v>
                </c:pt>
                <c:pt idx="985" formatCode="General">
                  <c:v>-6</c:v>
                </c:pt>
                <c:pt idx="986" formatCode="General">
                  <c:v>-8</c:v>
                </c:pt>
                <c:pt idx="987" formatCode="General">
                  <c:v>-4</c:v>
                </c:pt>
                <c:pt idx="988" formatCode="General">
                  <c:v>0</c:v>
                </c:pt>
                <c:pt idx="989" formatCode="General">
                  <c:v>-9</c:v>
                </c:pt>
                <c:pt idx="990" formatCode="General">
                  <c:v>-9</c:v>
                </c:pt>
                <c:pt idx="991" formatCode="General">
                  <c:v>-13</c:v>
                </c:pt>
                <c:pt idx="992" formatCode="General">
                  <c:v>-16</c:v>
                </c:pt>
                <c:pt idx="993" formatCode="General">
                  <c:v>-16</c:v>
                </c:pt>
                <c:pt idx="994" formatCode="General">
                  <c:v>-14</c:v>
                </c:pt>
                <c:pt idx="995" formatCode="General">
                  <c:v>-21</c:v>
                </c:pt>
                <c:pt idx="996" formatCode="General">
                  <c:v>-20</c:v>
                </c:pt>
                <c:pt idx="997" formatCode="General">
                  <c:v>-20</c:v>
                </c:pt>
                <c:pt idx="998" formatCode="General">
                  <c:v>-21</c:v>
                </c:pt>
                <c:pt idx="999" formatCode="General">
                  <c:v>-18</c:v>
                </c:pt>
                <c:pt idx="1000" formatCode="General">
                  <c:v>-18</c:v>
                </c:pt>
                <c:pt idx="1001" formatCode="General">
                  <c:v>-16</c:v>
                </c:pt>
                <c:pt idx="1002" formatCode="General">
                  <c:v>-16</c:v>
                </c:pt>
                <c:pt idx="1003" formatCode="General">
                  <c:v>-15</c:v>
                </c:pt>
                <c:pt idx="1004" formatCode="General">
                  <c:v>-15</c:v>
                </c:pt>
                <c:pt idx="1005" formatCode="General">
                  <c:v>-21</c:v>
                </c:pt>
                <c:pt idx="1006" formatCode="General">
                  <c:v>-21</c:v>
                </c:pt>
                <c:pt idx="1007" formatCode="General">
                  <c:v>-17</c:v>
                </c:pt>
                <c:pt idx="1008" formatCode="General">
                  <c:v>-20</c:v>
                </c:pt>
                <c:pt idx="1009" formatCode="General">
                  <c:v>-14</c:v>
                </c:pt>
                <c:pt idx="1010" formatCode="General">
                  <c:v>-15</c:v>
                </c:pt>
                <c:pt idx="1011" formatCode="General">
                  <c:v>-15</c:v>
                </c:pt>
                <c:pt idx="1012" formatCode="General">
                  <c:v>-9</c:v>
                </c:pt>
                <c:pt idx="1013" formatCode="General">
                  <c:v>-6</c:v>
                </c:pt>
                <c:pt idx="1014" formatCode="General">
                  <c:v>-6</c:v>
                </c:pt>
                <c:pt idx="1015" formatCode="General">
                  <c:v>-1</c:v>
                </c:pt>
                <c:pt idx="1016" formatCode="General">
                  <c:v>-3</c:v>
                </c:pt>
                <c:pt idx="1017" formatCode="General">
                  <c:v>-3</c:v>
                </c:pt>
                <c:pt idx="1018" formatCode="General">
                  <c:v>-3</c:v>
                </c:pt>
                <c:pt idx="1019" formatCode="General">
                  <c:v>-4</c:v>
                </c:pt>
                <c:pt idx="1020" formatCode="General">
                  <c:v>-4</c:v>
                </c:pt>
                <c:pt idx="1021" formatCode="General">
                  <c:v>-4</c:v>
                </c:pt>
                <c:pt idx="1022" formatCode="General">
                  <c:v>3</c:v>
                </c:pt>
                <c:pt idx="1023" formatCode="General">
                  <c:v>1</c:v>
                </c:pt>
                <c:pt idx="1024" formatCode="General">
                  <c:v>-3</c:v>
                </c:pt>
                <c:pt idx="1025" formatCode="General">
                  <c:v>-6</c:v>
                </c:pt>
                <c:pt idx="1026" formatCode="General">
                  <c:v>-11</c:v>
                </c:pt>
                <c:pt idx="1027" formatCode="General">
                  <c:v>-16</c:v>
                </c:pt>
                <c:pt idx="1028" formatCode="General">
                  <c:v>-17</c:v>
                </c:pt>
                <c:pt idx="1029" formatCode="General">
                  <c:v>-16</c:v>
                </c:pt>
                <c:pt idx="1030" formatCode="General">
                  <c:v>-8</c:v>
                </c:pt>
                <c:pt idx="1031" formatCode="General">
                  <c:v>-8</c:v>
                </c:pt>
                <c:pt idx="1032" formatCode="General">
                  <c:v>-7</c:v>
                </c:pt>
                <c:pt idx="1033" formatCode="General">
                  <c:v>-4</c:v>
                </c:pt>
                <c:pt idx="1034" formatCode="General">
                  <c:v>-6</c:v>
                </c:pt>
                <c:pt idx="1035" formatCode="General">
                  <c:v>0</c:v>
                </c:pt>
                <c:pt idx="1036" formatCode="General">
                  <c:v>-1</c:v>
                </c:pt>
                <c:pt idx="1037" formatCode="General">
                  <c:v>2</c:v>
                </c:pt>
                <c:pt idx="1038" formatCode="General">
                  <c:v>-4</c:v>
                </c:pt>
                <c:pt idx="1039" formatCode="General">
                  <c:v>-8</c:v>
                </c:pt>
                <c:pt idx="1040" formatCode="General">
                  <c:v>-6</c:v>
                </c:pt>
                <c:pt idx="1041" formatCode="General">
                  <c:v>-10</c:v>
                </c:pt>
                <c:pt idx="1042" formatCode="General">
                  <c:v>-13</c:v>
                </c:pt>
                <c:pt idx="1043" formatCode="General">
                  <c:v>-6</c:v>
                </c:pt>
                <c:pt idx="1044" formatCode="General">
                  <c:v>-2</c:v>
                </c:pt>
                <c:pt idx="1045" formatCode="General">
                  <c:v>-1</c:v>
                </c:pt>
                <c:pt idx="1046" formatCode="General">
                  <c:v>1</c:v>
                </c:pt>
                <c:pt idx="1047" formatCode="General">
                  <c:v>1</c:v>
                </c:pt>
                <c:pt idx="1048" formatCode="General">
                  <c:v>-9</c:v>
                </c:pt>
                <c:pt idx="1049" formatCode="General">
                  <c:v>-11</c:v>
                </c:pt>
                <c:pt idx="1050" formatCode="General">
                  <c:v>-11</c:v>
                </c:pt>
                <c:pt idx="1051" formatCode="General">
                  <c:v>-18</c:v>
                </c:pt>
                <c:pt idx="1052" formatCode="General">
                  <c:v>-15</c:v>
                </c:pt>
                <c:pt idx="1053" formatCode="General">
                  <c:v>-14</c:v>
                </c:pt>
                <c:pt idx="1054" formatCode="General">
                  <c:v>-16</c:v>
                </c:pt>
                <c:pt idx="1055" formatCode="General">
                  <c:v>-7</c:v>
                </c:pt>
                <c:pt idx="1056" formatCode="General">
                  <c:v>-9</c:v>
                </c:pt>
                <c:pt idx="1057" formatCode="0">
                  <c:v>-7.1409999999999956</c:v>
                </c:pt>
                <c:pt idx="1058" formatCode="General">
                  <c:v>-5</c:v>
                </c:pt>
                <c:pt idx="1059" formatCode="General">
                  <c:v>-11</c:v>
                </c:pt>
                <c:pt idx="1060" formatCode="General">
                  <c:v>-10</c:v>
                </c:pt>
                <c:pt idx="1061" formatCode="General">
                  <c:v>-10</c:v>
                </c:pt>
                <c:pt idx="1062" formatCode="General">
                  <c:v>-12</c:v>
                </c:pt>
                <c:pt idx="1063" formatCode="0">
                  <c:v>-8.4800000000000022</c:v>
                </c:pt>
                <c:pt idx="1064" formatCode="General">
                  <c:v>-13</c:v>
                </c:pt>
                <c:pt idx="1065" formatCode="General">
                  <c:v>-13</c:v>
                </c:pt>
                <c:pt idx="1066" formatCode="General">
                  <c:v>-13</c:v>
                </c:pt>
                <c:pt idx="1067" formatCode="General">
                  <c:v>-11</c:v>
                </c:pt>
                <c:pt idx="1068" formatCode="General">
                  <c:v>-3</c:v>
                </c:pt>
                <c:pt idx="1069" formatCode="General">
                  <c:v>-4</c:v>
                </c:pt>
                <c:pt idx="1070" formatCode="General">
                  <c:v>0</c:v>
                </c:pt>
                <c:pt idx="1071" formatCode="General">
                  <c:v>12</c:v>
                </c:pt>
                <c:pt idx="1072" formatCode="General">
                  <c:v>14</c:v>
                </c:pt>
                <c:pt idx="1073" formatCode="General">
                  <c:v>13</c:v>
                </c:pt>
                <c:pt idx="1074" formatCode="General">
                  <c:v>14</c:v>
                </c:pt>
                <c:pt idx="1075" formatCode="General">
                  <c:v>15</c:v>
                </c:pt>
                <c:pt idx="1076" formatCode="General">
                  <c:v>12</c:v>
                </c:pt>
                <c:pt idx="1077" formatCode="General">
                  <c:v>16</c:v>
                </c:pt>
                <c:pt idx="1078" formatCode="General">
                  <c:v>18</c:v>
                </c:pt>
                <c:pt idx="1079" formatCode="General">
                  <c:v>16</c:v>
                </c:pt>
                <c:pt idx="1080" formatCode="General">
                  <c:v>20</c:v>
                </c:pt>
                <c:pt idx="1081" formatCode="General">
                  <c:v>19</c:v>
                </c:pt>
                <c:pt idx="1082" formatCode="0">
                  <c:v>16.960999999999999</c:v>
                </c:pt>
                <c:pt idx="1083" formatCode="General">
                  <c:v>26</c:v>
                </c:pt>
                <c:pt idx="1084" formatCode="General">
                  <c:v>15</c:v>
                </c:pt>
                <c:pt idx="1085" formatCode="General">
                  <c:v>17</c:v>
                </c:pt>
                <c:pt idx="1086" formatCode="General">
                  <c:v>16</c:v>
                </c:pt>
              </c:numCache>
            </c:numRef>
          </c:val>
          <c:smooth val="0"/>
        </c:ser>
        <c:ser>
          <c:idx val="15"/>
          <c:order val="2"/>
          <c:tx>
            <c:strRef>
              <c:f>'CCI by Groups Data'!$Q$2</c:f>
              <c:strCache>
                <c:ptCount val="1"/>
                <c:pt idx="0">
                  <c:v>$100K+</c:v>
                </c:pt>
              </c:strCache>
            </c:strRef>
          </c:tx>
          <c:spPr>
            <a:ln w="31750">
              <a:solidFill>
                <a:schemeClr val="accent3">
                  <a:lumMod val="20000"/>
                  <a:lumOff val="80000"/>
                </a:schemeClr>
              </a:solidFill>
            </a:ln>
          </c:spPr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Data'!$Q$3:$Q$1089</c:f>
              <c:numCache>
                <c:formatCode>0.0</c:formatCode>
                <c:ptCount val="1087"/>
                <c:pt idx="0">
                  <c:v>-10.8</c:v>
                </c:pt>
                <c:pt idx="1">
                  <c:v>-14</c:v>
                </c:pt>
                <c:pt idx="2">
                  <c:v>-13.8</c:v>
                </c:pt>
                <c:pt idx="3">
                  <c:v>-11.5</c:v>
                </c:pt>
                <c:pt idx="4">
                  <c:v>-3.6</c:v>
                </c:pt>
                <c:pt idx="5">
                  <c:v>2.4</c:v>
                </c:pt>
                <c:pt idx="6">
                  <c:v>0.1</c:v>
                </c:pt>
                <c:pt idx="7">
                  <c:v>-4.5999999999999996</c:v>
                </c:pt>
                <c:pt idx="8" formatCode="0">
                  <c:v>-4</c:v>
                </c:pt>
                <c:pt idx="9" formatCode="0">
                  <c:v>10</c:v>
                </c:pt>
                <c:pt idx="10" formatCode="0">
                  <c:v>4</c:v>
                </c:pt>
                <c:pt idx="11" formatCode="0">
                  <c:v>6</c:v>
                </c:pt>
                <c:pt idx="12" formatCode="General">
                  <c:v>6</c:v>
                </c:pt>
                <c:pt idx="13" formatCode="0">
                  <c:v>-3</c:v>
                </c:pt>
                <c:pt idx="14" formatCode="0">
                  <c:v>1</c:v>
                </c:pt>
                <c:pt idx="15" formatCode="0">
                  <c:v>11</c:v>
                </c:pt>
                <c:pt idx="16" formatCode="General">
                  <c:v>12</c:v>
                </c:pt>
                <c:pt idx="17" formatCode="General">
                  <c:v>7</c:v>
                </c:pt>
                <c:pt idx="18" formatCode="General">
                  <c:v>10</c:v>
                </c:pt>
                <c:pt idx="19" formatCode="General">
                  <c:v>-1</c:v>
                </c:pt>
                <c:pt idx="20" formatCode="General">
                  <c:v>-10</c:v>
                </c:pt>
                <c:pt idx="21" formatCode="General">
                  <c:v>-12</c:v>
                </c:pt>
                <c:pt idx="22" formatCode="General">
                  <c:v>-14</c:v>
                </c:pt>
                <c:pt idx="23" formatCode="General">
                  <c:v>-14</c:v>
                </c:pt>
                <c:pt idx="24" formatCode="General">
                  <c:v>0</c:v>
                </c:pt>
                <c:pt idx="25" formatCode="General">
                  <c:v>7</c:v>
                </c:pt>
                <c:pt idx="26" formatCode="General">
                  <c:v>13</c:v>
                </c:pt>
                <c:pt idx="27" formatCode="General">
                  <c:v>21</c:v>
                </c:pt>
                <c:pt idx="28" formatCode="General">
                  <c:v>11</c:v>
                </c:pt>
                <c:pt idx="29" formatCode="General">
                  <c:v>5</c:v>
                </c:pt>
                <c:pt idx="30" formatCode="0">
                  <c:v>0</c:v>
                </c:pt>
                <c:pt idx="31" formatCode="General">
                  <c:v>-4</c:v>
                </c:pt>
                <c:pt idx="32" formatCode="General">
                  <c:v>-2</c:v>
                </c:pt>
                <c:pt idx="33" formatCode="General">
                  <c:v>-3</c:v>
                </c:pt>
                <c:pt idx="34" formatCode="General">
                  <c:v>-5</c:v>
                </c:pt>
                <c:pt idx="35" formatCode="General">
                  <c:v>-1</c:v>
                </c:pt>
                <c:pt idx="36" formatCode="General">
                  <c:v>-6</c:v>
                </c:pt>
                <c:pt idx="37" formatCode="General">
                  <c:v>-2</c:v>
                </c:pt>
                <c:pt idx="38" formatCode="General">
                  <c:v>-4</c:v>
                </c:pt>
                <c:pt idx="39" formatCode="General">
                  <c:v>-12</c:v>
                </c:pt>
                <c:pt idx="40" formatCode="General">
                  <c:v>-10</c:v>
                </c:pt>
                <c:pt idx="41" formatCode="General">
                  <c:v>-11</c:v>
                </c:pt>
                <c:pt idx="42" formatCode="General">
                  <c:v>-9</c:v>
                </c:pt>
                <c:pt idx="43" formatCode="General">
                  <c:v>-12</c:v>
                </c:pt>
                <c:pt idx="44" formatCode="General">
                  <c:v>-14</c:v>
                </c:pt>
                <c:pt idx="45" formatCode="General">
                  <c:v>-14</c:v>
                </c:pt>
                <c:pt idx="46" formatCode="General">
                  <c:v>-12</c:v>
                </c:pt>
                <c:pt idx="47" formatCode="General">
                  <c:v>-10</c:v>
                </c:pt>
                <c:pt idx="48" formatCode="General">
                  <c:v>-4</c:v>
                </c:pt>
                <c:pt idx="49" formatCode="General">
                  <c:v>-2</c:v>
                </c:pt>
                <c:pt idx="50" formatCode="General">
                  <c:v>-10</c:v>
                </c:pt>
                <c:pt idx="51" formatCode="General">
                  <c:v>-10</c:v>
                </c:pt>
                <c:pt idx="52" formatCode="General">
                  <c:v>-11</c:v>
                </c:pt>
                <c:pt idx="53" formatCode="General">
                  <c:v>-17</c:v>
                </c:pt>
                <c:pt idx="54" formatCode="General">
                  <c:v>-12</c:v>
                </c:pt>
                <c:pt idx="55" formatCode="General">
                  <c:v>-8</c:v>
                </c:pt>
                <c:pt idx="56" formatCode="General">
                  <c:v>-11</c:v>
                </c:pt>
                <c:pt idx="57" formatCode="General">
                  <c:v>-2</c:v>
                </c:pt>
                <c:pt idx="58" formatCode="General">
                  <c:v>-4</c:v>
                </c:pt>
                <c:pt idx="59" formatCode="General">
                  <c:v>-1</c:v>
                </c:pt>
                <c:pt idx="60" formatCode="General">
                  <c:v>-4</c:v>
                </c:pt>
                <c:pt idx="61" formatCode="General">
                  <c:v>-6</c:v>
                </c:pt>
                <c:pt idx="62" formatCode="General">
                  <c:v>-12</c:v>
                </c:pt>
                <c:pt idx="63" formatCode="General">
                  <c:v>-3</c:v>
                </c:pt>
                <c:pt idx="64" formatCode="General">
                  <c:v>-1</c:v>
                </c:pt>
                <c:pt idx="65" formatCode="General">
                  <c:v>-6</c:v>
                </c:pt>
                <c:pt idx="66" formatCode="General">
                  <c:v>-8</c:v>
                </c:pt>
                <c:pt idx="67" formatCode="General">
                  <c:v>-10</c:v>
                </c:pt>
                <c:pt idx="68" formatCode="General">
                  <c:v>-8</c:v>
                </c:pt>
                <c:pt idx="69" formatCode="General">
                  <c:v>-3</c:v>
                </c:pt>
                <c:pt idx="70" formatCode="General">
                  <c:v>-4</c:v>
                </c:pt>
                <c:pt idx="71" formatCode="General">
                  <c:v>-21</c:v>
                </c:pt>
                <c:pt idx="72" formatCode="General">
                  <c:v>-24</c:v>
                </c:pt>
                <c:pt idx="73" formatCode="General">
                  <c:v>-25</c:v>
                </c:pt>
                <c:pt idx="74" formatCode="General">
                  <c:v>-25</c:v>
                </c:pt>
                <c:pt idx="75" formatCode="General">
                  <c:v>-18</c:v>
                </c:pt>
                <c:pt idx="76" formatCode="General">
                  <c:v>-6</c:v>
                </c:pt>
                <c:pt idx="77" formatCode="General">
                  <c:v>-7</c:v>
                </c:pt>
                <c:pt idx="78" formatCode="General">
                  <c:v>-3</c:v>
                </c:pt>
                <c:pt idx="79" formatCode="General">
                  <c:v>-3</c:v>
                </c:pt>
                <c:pt idx="80" formatCode="General">
                  <c:v>-7</c:v>
                </c:pt>
                <c:pt idx="81" formatCode="General">
                  <c:v>-17</c:v>
                </c:pt>
                <c:pt idx="82" formatCode="General">
                  <c:v>-23</c:v>
                </c:pt>
                <c:pt idx="83" formatCode="General">
                  <c:v>-26</c:v>
                </c:pt>
                <c:pt idx="84" formatCode="General">
                  <c:v>-31</c:v>
                </c:pt>
                <c:pt idx="85" formatCode="General">
                  <c:v>-18</c:v>
                </c:pt>
                <c:pt idx="86" formatCode="General">
                  <c:v>-21</c:v>
                </c:pt>
                <c:pt idx="87" formatCode="General">
                  <c:v>-17</c:v>
                </c:pt>
                <c:pt idx="88" formatCode="General">
                  <c:v>-22</c:v>
                </c:pt>
                <c:pt idx="89" formatCode="General">
                  <c:v>-25</c:v>
                </c:pt>
                <c:pt idx="90" formatCode="General">
                  <c:v>-22</c:v>
                </c:pt>
                <c:pt idx="91" formatCode="General">
                  <c:v>-27</c:v>
                </c:pt>
                <c:pt idx="92" formatCode="General">
                  <c:v>-19</c:v>
                </c:pt>
                <c:pt idx="93" formatCode="General">
                  <c:v>-19</c:v>
                </c:pt>
                <c:pt idx="94" formatCode="General">
                  <c:v>-19</c:v>
                </c:pt>
                <c:pt idx="95" formatCode="General">
                  <c:v>-16</c:v>
                </c:pt>
                <c:pt idx="96" formatCode="General">
                  <c:v>-11</c:v>
                </c:pt>
                <c:pt idx="97" formatCode="General">
                  <c:v>-15</c:v>
                </c:pt>
                <c:pt idx="98" formatCode="General">
                  <c:v>-14</c:v>
                </c:pt>
                <c:pt idx="99" formatCode="General">
                  <c:v>-8</c:v>
                </c:pt>
                <c:pt idx="100" formatCode="General">
                  <c:v>-14</c:v>
                </c:pt>
                <c:pt idx="101" formatCode="General">
                  <c:v>-15</c:v>
                </c:pt>
                <c:pt idx="102" formatCode="General">
                  <c:v>-16</c:v>
                </c:pt>
                <c:pt idx="103" formatCode="General">
                  <c:v>-21</c:v>
                </c:pt>
                <c:pt idx="104" formatCode="General">
                  <c:v>-20</c:v>
                </c:pt>
                <c:pt idx="105" formatCode="General">
                  <c:v>-18</c:v>
                </c:pt>
                <c:pt idx="106" formatCode="General">
                  <c:v>-19</c:v>
                </c:pt>
                <c:pt idx="107" formatCode="General">
                  <c:v>-14</c:v>
                </c:pt>
                <c:pt idx="108" formatCode="General">
                  <c:v>-6</c:v>
                </c:pt>
                <c:pt idx="109" formatCode="General">
                  <c:v>-7</c:v>
                </c:pt>
                <c:pt idx="110" formatCode="General">
                  <c:v>1</c:v>
                </c:pt>
                <c:pt idx="111" formatCode="General">
                  <c:v>5</c:v>
                </c:pt>
                <c:pt idx="112" formatCode="General">
                  <c:v>-2</c:v>
                </c:pt>
                <c:pt idx="113" formatCode="General">
                  <c:v>-7</c:v>
                </c:pt>
                <c:pt idx="114" formatCode="General">
                  <c:v>-12</c:v>
                </c:pt>
                <c:pt idx="115" formatCode="General">
                  <c:v>-34</c:v>
                </c:pt>
                <c:pt idx="116" formatCode="0">
                  <c:v>-31</c:v>
                </c:pt>
                <c:pt idx="117" formatCode="General">
                  <c:v>-26</c:v>
                </c:pt>
                <c:pt idx="118" formatCode="General">
                  <c:v>-31</c:v>
                </c:pt>
                <c:pt idx="119" formatCode="General">
                  <c:v>-23</c:v>
                </c:pt>
                <c:pt idx="120" formatCode="General">
                  <c:v>-24</c:v>
                </c:pt>
                <c:pt idx="121" formatCode="0">
                  <c:v>-30</c:v>
                </c:pt>
                <c:pt idx="122" formatCode="General">
                  <c:v>-27</c:v>
                </c:pt>
                <c:pt idx="123" formatCode="General">
                  <c:v>-21</c:v>
                </c:pt>
                <c:pt idx="124" formatCode="0">
                  <c:v>-27</c:v>
                </c:pt>
                <c:pt idx="125" formatCode="General">
                  <c:v>-22</c:v>
                </c:pt>
                <c:pt idx="126" formatCode="General">
                  <c:v>-1</c:v>
                </c:pt>
                <c:pt idx="127" formatCode="General">
                  <c:v>-9</c:v>
                </c:pt>
                <c:pt idx="128" formatCode="General">
                  <c:v>-4</c:v>
                </c:pt>
                <c:pt idx="129" formatCode="General">
                  <c:v>-6</c:v>
                </c:pt>
                <c:pt idx="130" formatCode="General">
                  <c:v>-10</c:v>
                </c:pt>
                <c:pt idx="131" formatCode="General">
                  <c:v>-7</c:v>
                </c:pt>
                <c:pt idx="132" formatCode="General">
                  <c:v>-8</c:v>
                </c:pt>
                <c:pt idx="133" formatCode="General">
                  <c:v>-6</c:v>
                </c:pt>
                <c:pt idx="134" formatCode="General">
                  <c:v>-1</c:v>
                </c:pt>
                <c:pt idx="135" formatCode="General">
                  <c:v>-6</c:v>
                </c:pt>
                <c:pt idx="136" formatCode="General">
                  <c:v>-9</c:v>
                </c:pt>
                <c:pt idx="137" formatCode="General">
                  <c:v>-15</c:v>
                </c:pt>
                <c:pt idx="138" formatCode="General">
                  <c:v>-16</c:v>
                </c:pt>
                <c:pt idx="139" formatCode="General">
                  <c:v>-12</c:v>
                </c:pt>
                <c:pt idx="140" formatCode="General">
                  <c:v>-9</c:v>
                </c:pt>
                <c:pt idx="141" formatCode="General">
                  <c:v>-8</c:v>
                </c:pt>
                <c:pt idx="142" formatCode="0">
                  <c:v>-4</c:v>
                </c:pt>
                <c:pt idx="143" formatCode="General">
                  <c:v>-3</c:v>
                </c:pt>
                <c:pt idx="144" formatCode="General">
                  <c:v>-3</c:v>
                </c:pt>
                <c:pt idx="145" formatCode="General">
                  <c:v>5</c:v>
                </c:pt>
                <c:pt idx="146" formatCode="0">
                  <c:v>-15</c:v>
                </c:pt>
                <c:pt idx="147" formatCode="General">
                  <c:v>-19</c:v>
                </c:pt>
                <c:pt idx="148" formatCode="General">
                  <c:v>-13</c:v>
                </c:pt>
                <c:pt idx="149" formatCode="0">
                  <c:v>-18</c:v>
                </c:pt>
                <c:pt idx="150" formatCode="General">
                  <c:v>-7</c:v>
                </c:pt>
                <c:pt idx="151" formatCode="0">
                  <c:v>-4</c:v>
                </c:pt>
                <c:pt idx="152" formatCode="0">
                  <c:v>-10</c:v>
                </c:pt>
                <c:pt idx="153" formatCode="0">
                  <c:v>-8</c:v>
                </c:pt>
                <c:pt idx="154" formatCode="General">
                  <c:v>-6</c:v>
                </c:pt>
                <c:pt idx="155" formatCode="General">
                  <c:v>-5</c:v>
                </c:pt>
                <c:pt idx="156" formatCode="General">
                  <c:v>12</c:v>
                </c:pt>
                <c:pt idx="157" formatCode="General">
                  <c:v>18</c:v>
                </c:pt>
                <c:pt idx="158" formatCode="General">
                  <c:v>13</c:v>
                </c:pt>
                <c:pt idx="159" formatCode="General">
                  <c:v>15</c:v>
                </c:pt>
                <c:pt idx="160" formatCode="General">
                  <c:v>7</c:v>
                </c:pt>
                <c:pt idx="161" formatCode="General">
                  <c:v>-4</c:v>
                </c:pt>
                <c:pt idx="162" formatCode="General">
                  <c:v>-8</c:v>
                </c:pt>
                <c:pt idx="163" formatCode="General">
                  <c:v>0</c:v>
                </c:pt>
                <c:pt idx="164" formatCode="General">
                  <c:v>-5</c:v>
                </c:pt>
                <c:pt idx="165" formatCode="General">
                  <c:v>9</c:v>
                </c:pt>
                <c:pt idx="166" formatCode="General">
                  <c:v>17</c:v>
                </c:pt>
                <c:pt idx="167" formatCode="General">
                  <c:v>11</c:v>
                </c:pt>
                <c:pt idx="168" formatCode="General">
                  <c:v>15</c:v>
                </c:pt>
                <c:pt idx="169" formatCode="General">
                  <c:v>7</c:v>
                </c:pt>
                <c:pt idx="170" formatCode="General">
                  <c:v>8</c:v>
                </c:pt>
                <c:pt idx="171" formatCode="General">
                  <c:v>1</c:v>
                </c:pt>
                <c:pt idx="172" formatCode="General">
                  <c:v>7</c:v>
                </c:pt>
                <c:pt idx="173" formatCode="General">
                  <c:v>5</c:v>
                </c:pt>
                <c:pt idx="174" formatCode="General">
                  <c:v>2</c:v>
                </c:pt>
                <c:pt idx="175" formatCode="General">
                  <c:v>12</c:v>
                </c:pt>
                <c:pt idx="176" formatCode="General">
                  <c:v>11</c:v>
                </c:pt>
                <c:pt idx="177" formatCode="General">
                  <c:v>20</c:v>
                </c:pt>
                <c:pt idx="178" formatCode="General">
                  <c:v>31</c:v>
                </c:pt>
                <c:pt idx="179" formatCode="General">
                  <c:v>40</c:v>
                </c:pt>
                <c:pt idx="180" formatCode="General">
                  <c:v>41</c:v>
                </c:pt>
                <c:pt idx="181" formatCode="General">
                  <c:v>38</c:v>
                </c:pt>
                <c:pt idx="182" formatCode="General">
                  <c:v>33</c:v>
                </c:pt>
                <c:pt idx="183" formatCode="General">
                  <c:v>35</c:v>
                </c:pt>
                <c:pt idx="184" formatCode="General">
                  <c:v>30</c:v>
                </c:pt>
                <c:pt idx="185" formatCode="General">
                  <c:v>17</c:v>
                </c:pt>
                <c:pt idx="186" formatCode="General">
                  <c:v>18</c:v>
                </c:pt>
                <c:pt idx="187" formatCode="General">
                  <c:v>19</c:v>
                </c:pt>
                <c:pt idx="188" formatCode="General">
                  <c:v>18</c:v>
                </c:pt>
                <c:pt idx="189" formatCode="General">
                  <c:v>35</c:v>
                </c:pt>
                <c:pt idx="190" formatCode="General">
                  <c:v>47</c:v>
                </c:pt>
                <c:pt idx="191" formatCode="General">
                  <c:v>49</c:v>
                </c:pt>
                <c:pt idx="192" formatCode="General">
                  <c:v>49</c:v>
                </c:pt>
                <c:pt idx="193" formatCode="General">
                  <c:v>46</c:v>
                </c:pt>
                <c:pt idx="194" formatCode="General">
                  <c:v>36</c:v>
                </c:pt>
                <c:pt idx="195" formatCode="General">
                  <c:v>39</c:v>
                </c:pt>
                <c:pt idx="196" formatCode="General">
                  <c:v>44</c:v>
                </c:pt>
                <c:pt idx="197" formatCode="General">
                  <c:v>44</c:v>
                </c:pt>
                <c:pt idx="198" formatCode="General">
                  <c:v>43</c:v>
                </c:pt>
                <c:pt idx="199" formatCode="General">
                  <c:v>40</c:v>
                </c:pt>
                <c:pt idx="200" formatCode="General">
                  <c:v>27</c:v>
                </c:pt>
                <c:pt idx="201" formatCode="General">
                  <c:v>19</c:v>
                </c:pt>
                <c:pt idx="202" formatCode="General">
                  <c:v>26</c:v>
                </c:pt>
                <c:pt idx="203" formatCode="General">
                  <c:v>31</c:v>
                </c:pt>
                <c:pt idx="204" formatCode="General">
                  <c:v>36</c:v>
                </c:pt>
                <c:pt idx="205" formatCode="General">
                  <c:v>40</c:v>
                </c:pt>
                <c:pt idx="206" formatCode="General">
                  <c:v>48</c:v>
                </c:pt>
                <c:pt idx="207" formatCode="General">
                  <c:v>44</c:v>
                </c:pt>
                <c:pt idx="208" formatCode="General">
                  <c:v>47</c:v>
                </c:pt>
                <c:pt idx="209" formatCode="General">
                  <c:v>42</c:v>
                </c:pt>
                <c:pt idx="210" formatCode="General">
                  <c:v>43</c:v>
                </c:pt>
                <c:pt idx="211" formatCode="General">
                  <c:v>36</c:v>
                </c:pt>
                <c:pt idx="212" formatCode="General">
                  <c:v>37</c:v>
                </c:pt>
                <c:pt idx="213" formatCode="General">
                  <c:v>43</c:v>
                </c:pt>
                <c:pt idx="214" formatCode="General">
                  <c:v>40</c:v>
                </c:pt>
                <c:pt idx="215" formatCode="General">
                  <c:v>47</c:v>
                </c:pt>
                <c:pt idx="216" formatCode="General">
                  <c:v>44</c:v>
                </c:pt>
                <c:pt idx="217" formatCode="General">
                  <c:v>39</c:v>
                </c:pt>
                <c:pt idx="218" formatCode="General">
                  <c:v>37</c:v>
                </c:pt>
                <c:pt idx="219" formatCode="General">
                  <c:v>41</c:v>
                </c:pt>
                <c:pt idx="220" formatCode="General">
                  <c:v>44</c:v>
                </c:pt>
                <c:pt idx="221" formatCode="General">
                  <c:v>46</c:v>
                </c:pt>
                <c:pt idx="222" formatCode="General">
                  <c:v>47</c:v>
                </c:pt>
                <c:pt idx="223" formatCode="General">
                  <c:v>44</c:v>
                </c:pt>
                <c:pt idx="224" formatCode="General">
                  <c:v>40</c:v>
                </c:pt>
                <c:pt idx="225" formatCode="General">
                  <c:v>41</c:v>
                </c:pt>
                <c:pt idx="226" formatCode="General">
                  <c:v>46</c:v>
                </c:pt>
                <c:pt idx="227" formatCode="General">
                  <c:v>56</c:v>
                </c:pt>
                <c:pt idx="228" formatCode="General">
                  <c:v>55</c:v>
                </c:pt>
                <c:pt idx="229" formatCode="General">
                  <c:v>55</c:v>
                </c:pt>
                <c:pt idx="230" formatCode="General">
                  <c:v>43</c:v>
                </c:pt>
                <c:pt idx="231" formatCode="General">
                  <c:v>43</c:v>
                </c:pt>
                <c:pt idx="232" formatCode="General">
                  <c:v>46</c:v>
                </c:pt>
                <c:pt idx="233" formatCode="General">
                  <c:v>46</c:v>
                </c:pt>
                <c:pt idx="234" formatCode="General">
                  <c:v>41</c:v>
                </c:pt>
                <c:pt idx="235" formatCode="General">
                  <c:v>39</c:v>
                </c:pt>
                <c:pt idx="236" formatCode="General">
                  <c:v>33</c:v>
                </c:pt>
                <c:pt idx="237" formatCode="General">
                  <c:v>25</c:v>
                </c:pt>
                <c:pt idx="238" formatCode="General">
                  <c:v>28</c:v>
                </c:pt>
                <c:pt idx="239" formatCode="General">
                  <c:v>25</c:v>
                </c:pt>
                <c:pt idx="240" formatCode="General">
                  <c:v>31</c:v>
                </c:pt>
                <c:pt idx="241" formatCode="General">
                  <c:v>42</c:v>
                </c:pt>
                <c:pt idx="242" formatCode="General">
                  <c:v>41</c:v>
                </c:pt>
                <c:pt idx="243" formatCode="General">
                  <c:v>34</c:v>
                </c:pt>
                <c:pt idx="244" formatCode="General">
                  <c:v>29</c:v>
                </c:pt>
                <c:pt idx="245" formatCode="General">
                  <c:v>27</c:v>
                </c:pt>
                <c:pt idx="246" formatCode="General">
                  <c:v>28</c:v>
                </c:pt>
                <c:pt idx="247" formatCode="General">
                  <c:v>29</c:v>
                </c:pt>
                <c:pt idx="248" formatCode="General">
                  <c:v>26</c:v>
                </c:pt>
                <c:pt idx="249" formatCode="General">
                  <c:v>28</c:v>
                </c:pt>
                <c:pt idx="250" formatCode="General">
                  <c:v>31</c:v>
                </c:pt>
                <c:pt idx="251" formatCode="General">
                  <c:v>25</c:v>
                </c:pt>
                <c:pt idx="252" formatCode="General">
                  <c:v>36</c:v>
                </c:pt>
                <c:pt idx="253" formatCode="General">
                  <c:v>30</c:v>
                </c:pt>
                <c:pt idx="254" formatCode="General">
                  <c:v>28</c:v>
                </c:pt>
                <c:pt idx="255" formatCode="General">
                  <c:v>31</c:v>
                </c:pt>
                <c:pt idx="256" formatCode="General">
                  <c:v>25</c:v>
                </c:pt>
                <c:pt idx="257" formatCode="General">
                  <c:v>28</c:v>
                </c:pt>
                <c:pt idx="258" formatCode="General">
                  <c:v>35</c:v>
                </c:pt>
                <c:pt idx="259" formatCode="General">
                  <c:v>30</c:v>
                </c:pt>
                <c:pt idx="260" formatCode="General">
                  <c:v>31</c:v>
                </c:pt>
                <c:pt idx="261" formatCode="General">
                  <c:v>37</c:v>
                </c:pt>
                <c:pt idx="262" formatCode="General">
                  <c:v>39</c:v>
                </c:pt>
                <c:pt idx="263" formatCode="General">
                  <c:v>39</c:v>
                </c:pt>
                <c:pt idx="264" formatCode="General">
                  <c:v>43</c:v>
                </c:pt>
                <c:pt idx="265" formatCode="General">
                  <c:v>41</c:v>
                </c:pt>
                <c:pt idx="266" formatCode="General">
                  <c:v>49</c:v>
                </c:pt>
                <c:pt idx="267" formatCode="General">
                  <c:v>40</c:v>
                </c:pt>
                <c:pt idx="268" formatCode="General">
                  <c:v>37</c:v>
                </c:pt>
                <c:pt idx="269" formatCode="General">
                  <c:v>31</c:v>
                </c:pt>
                <c:pt idx="270" formatCode="General">
                  <c:v>36</c:v>
                </c:pt>
                <c:pt idx="271" formatCode="General">
                  <c:v>40</c:v>
                </c:pt>
                <c:pt idx="272" formatCode="General">
                  <c:v>37</c:v>
                </c:pt>
                <c:pt idx="273" formatCode="General">
                  <c:v>41</c:v>
                </c:pt>
                <c:pt idx="274" formatCode="General">
                  <c:v>38</c:v>
                </c:pt>
                <c:pt idx="275" formatCode="General">
                  <c:v>38</c:v>
                </c:pt>
                <c:pt idx="276" formatCode="General">
                  <c:v>43</c:v>
                </c:pt>
                <c:pt idx="277" formatCode="General">
                  <c:v>50</c:v>
                </c:pt>
                <c:pt idx="278" formatCode="General">
                  <c:v>50</c:v>
                </c:pt>
                <c:pt idx="279" formatCode="General">
                  <c:v>50</c:v>
                </c:pt>
                <c:pt idx="280" formatCode="General">
                  <c:v>36</c:v>
                </c:pt>
                <c:pt idx="281" formatCode="General">
                  <c:v>35</c:v>
                </c:pt>
                <c:pt idx="282" formatCode="General">
                  <c:v>24</c:v>
                </c:pt>
                <c:pt idx="283" formatCode="General">
                  <c:v>30</c:v>
                </c:pt>
                <c:pt idx="284" formatCode="General">
                  <c:v>37</c:v>
                </c:pt>
                <c:pt idx="285" formatCode="General">
                  <c:v>30</c:v>
                </c:pt>
                <c:pt idx="286" formatCode="General">
                  <c:v>25</c:v>
                </c:pt>
                <c:pt idx="287" formatCode="0">
                  <c:v>18</c:v>
                </c:pt>
                <c:pt idx="288" formatCode="General">
                  <c:v>18</c:v>
                </c:pt>
                <c:pt idx="289" formatCode="General">
                  <c:v>20</c:v>
                </c:pt>
                <c:pt idx="290" formatCode="General">
                  <c:v>25</c:v>
                </c:pt>
                <c:pt idx="291" formatCode="General">
                  <c:v>35</c:v>
                </c:pt>
                <c:pt idx="292" formatCode="General">
                  <c:v>34</c:v>
                </c:pt>
                <c:pt idx="293" formatCode="General">
                  <c:v>34</c:v>
                </c:pt>
                <c:pt idx="294" formatCode="General">
                  <c:v>45</c:v>
                </c:pt>
                <c:pt idx="295" formatCode="General">
                  <c:v>38</c:v>
                </c:pt>
                <c:pt idx="296" formatCode="General">
                  <c:v>40</c:v>
                </c:pt>
                <c:pt idx="297" formatCode="General">
                  <c:v>45</c:v>
                </c:pt>
                <c:pt idx="298" formatCode="General">
                  <c:v>34</c:v>
                </c:pt>
                <c:pt idx="299" formatCode="General">
                  <c:v>38</c:v>
                </c:pt>
                <c:pt idx="300" formatCode="General">
                  <c:v>32</c:v>
                </c:pt>
                <c:pt idx="301" formatCode="General">
                  <c:v>27</c:v>
                </c:pt>
                <c:pt idx="302" formatCode="General">
                  <c:v>25</c:v>
                </c:pt>
                <c:pt idx="303" formatCode="General">
                  <c:v>23</c:v>
                </c:pt>
                <c:pt idx="304" formatCode="General">
                  <c:v>28</c:v>
                </c:pt>
                <c:pt idx="305" formatCode="General">
                  <c:v>26</c:v>
                </c:pt>
                <c:pt idx="306" formatCode="General">
                  <c:v>29</c:v>
                </c:pt>
                <c:pt idx="307" formatCode="General">
                  <c:v>34</c:v>
                </c:pt>
                <c:pt idx="308" formatCode="General">
                  <c:v>38</c:v>
                </c:pt>
                <c:pt idx="309" formatCode="General">
                  <c:v>40</c:v>
                </c:pt>
                <c:pt idx="310" formatCode="General">
                  <c:v>42</c:v>
                </c:pt>
                <c:pt idx="311" formatCode="General">
                  <c:v>48</c:v>
                </c:pt>
                <c:pt idx="312" formatCode="General">
                  <c:v>42</c:v>
                </c:pt>
                <c:pt idx="313" formatCode="General">
                  <c:v>32</c:v>
                </c:pt>
                <c:pt idx="314" formatCode="General">
                  <c:v>29</c:v>
                </c:pt>
                <c:pt idx="315" formatCode="General">
                  <c:v>29</c:v>
                </c:pt>
                <c:pt idx="316" formatCode="General">
                  <c:v>35</c:v>
                </c:pt>
                <c:pt idx="317" formatCode="General">
                  <c:v>38</c:v>
                </c:pt>
                <c:pt idx="318" formatCode="General">
                  <c:v>43</c:v>
                </c:pt>
                <c:pt idx="319" formatCode="General">
                  <c:v>39</c:v>
                </c:pt>
                <c:pt idx="320" formatCode="General">
                  <c:v>47</c:v>
                </c:pt>
                <c:pt idx="321" formatCode="General">
                  <c:v>39</c:v>
                </c:pt>
                <c:pt idx="322" formatCode="General">
                  <c:v>36</c:v>
                </c:pt>
                <c:pt idx="323" formatCode="General">
                  <c:v>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77568"/>
        <c:axId val="107679104"/>
      </c:lineChart>
      <c:catAx>
        <c:axId val="107677568"/>
        <c:scaling>
          <c:orientation val="maxMin"/>
        </c:scaling>
        <c:delete val="0"/>
        <c:axPos val="b"/>
        <c:numFmt formatCode="m/d/yy;@" sourceLinked="1"/>
        <c:majorTickMark val="none"/>
        <c:minorTickMark val="none"/>
        <c:tickLblPos val="low"/>
        <c:spPr>
          <a:ln w="3175">
            <a:noFill/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79104"/>
        <c:crosses val="autoZero"/>
        <c:auto val="0"/>
        <c:lblAlgn val="ctr"/>
        <c:lblOffset val="100"/>
        <c:tickLblSkip val="36"/>
        <c:tickMarkSkip val="1"/>
        <c:noMultiLvlLbl val="0"/>
      </c:catAx>
      <c:valAx>
        <c:axId val="107679104"/>
        <c:scaling>
          <c:orientation val="minMax"/>
          <c:max val="10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77568"/>
        <c:crosses val="autoZero"/>
        <c:crossBetween val="between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5658573928258903E-2"/>
          <c:y val="0.119055588029001"/>
          <c:w val="0.120697569298436"/>
          <c:h val="0.1890482741604629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564413823272097E-2"/>
          <c:y val="5.7836479312418698E-2"/>
          <c:w val="0.89489162292213498"/>
          <c:h val="0.76694834404420098"/>
        </c:manualLayout>
      </c:layout>
      <c:lineChart>
        <c:grouping val="standard"/>
        <c:varyColors val="0"/>
        <c:ser>
          <c:idx val="12"/>
          <c:order val="0"/>
          <c:tx>
            <c:strRef>
              <c:f>'CCI by Groups Data'!$AJ$2</c:f>
              <c:strCache>
                <c:ptCount val="1"/>
                <c:pt idx="0">
                  <c:v>Part-Time</c:v>
                </c:pt>
              </c:strCache>
            </c:strRef>
          </c:tx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Data'!$AJ$3:$AJ$1089</c:f>
              <c:numCache>
                <c:formatCode>0.0</c:formatCode>
                <c:ptCount val="1087"/>
                <c:pt idx="0">
                  <c:v>-56.5</c:v>
                </c:pt>
                <c:pt idx="1">
                  <c:v>-56.7</c:v>
                </c:pt>
                <c:pt idx="2">
                  <c:v>-55.6</c:v>
                </c:pt>
                <c:pt idx="3">
                  <c:v>-46.9</c:v>
                </c:pt>
                <c:pt idx="4">
                  <c:v>-52.5</c:v>
                </c:pt>
                <c:pt idx="5">
                  <c:v>-42.9</c:v>
                </c:pt>
                <c:pt idx="6">
                  <c:v>-52.4</c:v>
                </c:pt>
                <c:pt idx="7">
                  <c:v>-65.099999999999994</c:v>
                </c:pt>
                <c:pt idx="8" formatCode="0">
                  <c:v>-62</c:v>
                </c:pt>
                <c:pt idx="9" formatCode="0">
                  <c:v>-71</c:v>
                </c:pt>
                <c:pt idx="10" formatCode="0">
                  <c:v>-69</c:v>
                </c:pt>
                <c:pt idx="11" formatCode="0">
                  <c:v>-62</c:v>
                </c:pt>
                <c:pt idx="12" formatCode="General">
                  <c:v>-48</c:v>
                </c:pt>
                <c:pt idx="13" formatCode="0">
                  <c:v>-44</c:v>
                </c:pt>
                <c:pt idx="14" formatCode="0">
                  <c:v>-46</c:v>
                </c:pt>
                <c:pt idx="15" formatCode="0">
                  <c:v>-36</c:v>
                </c:pt>
                <c:pt idx="16" formatCode="General">
                  <c:v>-34</c:v>
                </c:pt>
                <c:pt idx="17" formatCode="General">
                  <c:v>-39</c:v>
                </c:pt>
                <c:pt idx="18" formatCode="General">
                  <c:v>-32</c:v>
                </c:pt>
                <c:pt idx="19" formatCode="General">
                  <c:v>-35</c:v>
                </c:pt>
                <c:pt idx="20" formatCode="General">
                  <c:v>-40</c:v>
                </c:pt>
                <c:pt idx="21" formatCode="General">
                  <c:v>-39</c:v>
                </c:pt>
                <c:pt idx="22" formatCode="General">
                  <c:v>-50</c:v>
                </c:pt>
                <c:pt idx="23" formatCode="General">
                  <c:v>-55</c:v>
                </c:pt>
                <c:pt idx="24" formatCode="General">
                  <c:v>-53</c:v>
                </c:pt>
                <c:pt idx="25" formatCode="General">
                  <c:v>-55</c:v>
                </c:pt>
                <c:pt idx="26" formatCode="General">
                  <c:v>-57</c:v>
                </c:pt>
                <c:pt idx="27" formatCode="General">
                  <c:v>-56</c:v>
                </c:pt>
                <c:pt idx="28" formatCode="General">
                  <c:v>-59</c:v>
                </c:pt>
                <c:pt idx="29" formatCode="General">
                  <c:v>-53</c:v>
                </c:pt>
                <c:pt idx="30" formatCode="0">
                  <c:v>-44</c:v>
                </c:pt>
                <c:pt idx="31" formatCode="General">
                  <c:v>-36</c:v>
                </c:pt>
                <c:pt idx="32" formatCode="General">
                  <c:v>-33</c:v>
                </c:pt>
                <c:pt idx="33" formatCode="General">
                  <c:v>-33</c:v>
                </c:pt>
                <c:pt idx="34" formatCode="General">
                  <c:v>-49</c:v>
                </c:pt>
                <c:pt idx="35" formatCode="General">
                  <c:v>-58</c:v>
                </c:pt>
                <c:pt idx="36" formatCode="General">
                  <c:v>-55</c:v>
                </c:pt>
                <c:pt idx="37" formatCode="General">
                  <c:v>-58</c:v>
                </c:pt>
                <c:pt idx="38" formatCode="General">
                  <c:v>-54</c:v>
                </c:pt>
                <c:pt idx="39" formatCode="General">
                  <c:v>-50</c:v>
                </c:pt>
                <c:pt idx="40" formatCode="General">
                  <c:v>-48</c:v>
                </c:pt>
                <c:pt idx="41" formatCode="General">
                  <c:v>-39</c:v>
                </c:pt>
                <c:pt idx="42" formatCode="General">
                  <c:v>-36</c:v>
                </c:pt>
                <c:pt idx="43" formatCode="General">
                  <c:v>-36</c:v>
                </c:pt>
                <c:pt idx="44" formatCode="General">
                  <c:v>-44</c:v>
                </c:pt>
                <c:pt idx="45" formatCode="General">
                  <c:v>-49</c:v>
                </c:pt>
                <c:pt idx="46" formatCode="General">
                  <c:v>-61</c:v>
                </c:pt>
                <c:pt idx="47" formatCode="General">
                  <c:v>-56</c:v>
                </c:pt>
                <c:pt idx="48" formatCode="General">
                  <c:v>-55</c:v>
                </c:pt>
                <c:pt idx="49" formatCode="General">
                  <c:v>-53</c:v>
                </c:pt>
                <c:pt idx="50" formatCode="General">
                  <c:v>-52</c:v>
                </c:pt>
                <c:pt idx="51" formatCode="General">
                  <c:v>-50</c:v>
                </c:pt>
                <c:pt idx="52" formatCode="General">
                  <c:v>-49</c:v>
                </c:pt>
                <c:pt idx="53" formatCode="General">
                  <c:v>-61</c:v>
                </c:pt>
                <c:pt idx="54" formatCode="General">
                  <c:v>-60</c:v>
                </c:pt>
                <c:pt idx="55" formatCode="General">
                  <c:v>-60</c:v>
                </c:pt>
                <c:pt idx="56" formatCode="General">
                  <c:v>-66</c:v>
                </c:pt>
                <c:pt idx="57" formatCode="General">
                  <c:v>-62</c:v>
                </c:pt>
                <c:pt idx="58" formatCode="General">
                  <c:v>-55</c:v>
                </c:pt>
                <c:pt idx="59" formatCode="General">
                  <c:v>-59</c:v>
                </c:pt>
                <c:pt idx="60" formatCode="General">
                  <c:v>-59</c:v>
                </c:pt>
                <c:pt idx="61" formatCode="General">
                  <c:v>-57</c:v>
                </c:pt>
                <c:pt idx="62" formatCode="General">
                  <c:v>-52</c:v>
                </c:pt>
                <c:pt idx="63" formatCode="General">
                  <c:v>-66</c:v>
                </c:pt>
                <c:pt idx="64" formatCode="General">
                  <c:v>-60</c:v>
                </c:pt>
                <c:pt idx="65" formatCode="General">
                  <c:v>-53</c:v>
                </c:pt>
                <c:pt idx="66" formatCode="General">
                  <c:v>-53</c:v>
                </c:pt>
                <c:pt idx="67" formatCode="General">
                  <c:v>-45</c:v>
                </c:pt>
                <c:pt idx="68" formatCode="General">
                  <c:v>-54</c:v>
                </c:pt>
                <c:pt idx="69" formatCode="General">
                  <c:v>-48</c:v>
                </c:pt>
                <c:pt idx="70" formatCode="General">
                  <c:v>-44</c:v>
                </c:pt>
                <c:pt idx="71" formatCode="General">
                  <c:v>-56</c:v>
                </c:pt>
                <c:pt idx="72" formatCode="General">
                  <c:v>-49</c:v>
                </c:pt>
                <c:pt idx="73" formatCode="General">
                  <c:v>-53</c:v>
                </c:pt>
                <c:pt idx="74" formatCode="General">
                  <c:v>-47</c:v>
                </c:pt>
                <c:pt idx="75" formatCode="General">
                  <c:v>-42</c:v>
                </c:pt>
                <c:pt idx="76" formatCode="General">
                  <c:v>-47</c:v>
                </c:pt>
                <c:pt idx="77" formatCode="General">
                  <c:v>-44</c:v>
                </c:pt>
                <c:pt idx="78" formatCode="General">
                  <c:v>-48</c:v>
                </c:pt>
                <c:pt idx="79" formatCode="General">
                  <c:v>-54</c:v>
                </c:pt>
                <c:pt idx="80" formatCode="General">
                  <c:v>-53</c:v>
                </c:pt>
                <c:pt idx="81" formatCode="General">
                  <c:v>-66</c:v>
                </c:pt>
                <c:pt idx="82" formatCode="General">
                  <c:v>-67</c:v>
                </c:pt>
                <c:pt idx="83" formatCode="General">
                  <c:v>-51</c:v>
                </c:pt>
                <c:pt idx="84" formatCode="General">
                  <c:v>-47</c:v>
                </c:pt>
                <c:pt idx="85" formatCode="General">
                  <c:v>-42</c:v>
                </c:pt>
                <c:pt idx="86" formatCode="General">
                  <c:v>-42</c:v>
                </c:pt>
                <c:pt idx="87" formatCode="General">
                  <c:v>-58</c:v>
                </c:pt>
                <c:pt idx="88" formatCode="General">
                  <c:v>-57</c:v>
                </c:pt>
                <c:pt idx="89" formatCode="General">
                  <c:v>-63</c:v>
                </c:pt>
                <c:pt idx="90" formatCode="General">
                  <c:v>-67</c:v>
                </c:pt>
                <c:pt idx="91" formatCode="General">
                  <c:v>-58</c:v>
                </c:pt>
                <c:pt idx="92" formatCode="General">
                  <c:v>-58</c:v>
                </c:pt>
                <c:pt idx="93" formatCode="General">
                  <c:v>-59</c:v>
                </c:pt>
                <c:pt idx="94" formatCode="General">
                  <c:v>-44</c:v>
                </c:pt>
                <c:pt idx="95" formatCode="General">
                  <c:v>-43</c:v>
                </c:pt>
                <c:pt idx="96" formatCode="General">
                  <c:v>-49</c:v>
                </c:pt>
                <c:pt idx="97" formatCode="General">
                  <c:v>-44</c:v>
                </c:pt>
                <c:pt idx="98" formatCode="General">
                  <c:v>-40</c:v>
                </c:pt>
                <c:pt idx="99" formatCode="General">
                  <c:v>-42</c:v>
                </c:pt>
                <c:pt idx="100" formatCode="General">
                  <c:v>-42</c:v>
                </c:pt>
                <c:pt idx="101" formatCode="General">
                  <c:v>-55</c:v>
                </c:pt>
                <c:pt idx="102" formatCode="General">
                  <c:v>-56</c:v>
                </c:pt>
                <c:pt idx="103" formatCode="General">
                  <c:v>-50</c:v>
                </c:pt>
                <c:pt idx="104" formatCode="General">
                  <c:v>-37</c:v>
                </c:pt>
                <c:pt idx="105" formatCode="General">
                  <c:v>-35</c:v>
                </c:pt>
                <c:pt idx="106" formatCode="General">
                  <c:v>-33</c:v>
                </c:pt>
                <c:pt idx="107" formatCode="General">
                  <c:v>-38</c:v>
                </c:pt>
                <c:pt idx="108" formatCode="General">
                  <c:v>-43</c:v>
                </c:pt>
                <c:pt idx="109" formatCode="General">
                  <c:v>-40</c:v>
                </c:pt>
                <c:pt idx="110" formatCode="General">
                  <c:v>-42</c:v>
                </c:pt>
                <c:pt idx="111" formatCode="General">
                  <c:v>-31</c:v>
                </c:pt>
                <c:pt idx="112" formatCode="General">
                  <c:v>-56</c:v>
                </c:pt>
                <c:pt idx="113" formatCode="General">
                  <c:v>-57</c:v>
                </c:pt>
                <c:pt idx="114" formatCode="General">
                  <c:v>-62</c:v>
                </c:pt>
                <c:pt idx="115" formatCode="General">
                  <c:v>-64</c:v>
                </c:pt>
                <c:pt idx="116" formatCode="0">
                  <c:v>-53</c:v>
                </c:pt>
                <c:pt idx="117" formatCode="General">
                  <c:v>-50</c:v>
                </c:pt>
                <c:pt idx="118" formatCode="General">
                  <c:v>-53</c:v>
                </c:pt>
                <c:pt idx="119" formatCode="General">
                  <c:v>-42</c:v>
                </c:pt>
                <c:pt idx="120" formatCode="General">
                  <c:v>-53</c:v>
                </c:pt>
                <c:pt idx="121" formatCode="0">
                  <c:v>-59</c:v>
                </c:pt>
                <c:pt idx="122" formatCode="General">
                  <c:v>-60</c:v>
                </c:pt>
                <c:pt idx="123" formatCode="General">
                  <c:v>-61</c:v>
                </c:pt>
                <c:pt idx="124" formatCode="0">
                  <c:v>-50</c:v>
                </c:pt>
                <c:pt idx="125" formatCode="General">
                  <c:v>-48</c:v>
                </c:pt>
                <c:pt idx="126" formatCode="General">
                  <c:v>-51</c:v>
                </c:pt>
                <c:pt idx="127" formatCode="General">
                  <c:v>-56</c:v>
                </c:pt>
                <c:pt idx="128" formatCode="General">
                  <c:v>-63</c:v>
                </c:pt>
                <c:pt idx="129" formatCode="General">
                  <c:v>-58</c:v>
                </c:pt>
                <c:pt idx="130" formatCode="General">
                  <c:v>-41</c:v>
                </c:pt>
                <c:pt idx="131" formatCode="General">
                  <c:v>-37</c:v>
                </c:pt>
                <c:pt idx="132" formatCode="General">
                  <c:v>-33</c:v>
                </c:pt>
                <c:pt idx="133" formatCode="General">
                  <c:v>-33</c:v>
                </c:pt>
                <c:pt idx="134" formatCode="General">
                  <c:v>-53</c:v>
                </c:pt>
                <c:pt idx="135" formatCode="General">
                  <c:v>-60</c:v>
                </c:pt>
                <c:pt idx="136" formatCode="General">
                  <c:v>-66</c:v>
                </c:pt>
                <c:pt idx="137" formatCode="General">
                  <c:v>-57</c:v>
                </c:pt>
                <c:pt idx="138" formatCode="General">
                  <c:v>-63</c:v>
                </c:pt>
                <c:pt idx="139" formatCode="General">
                  <c:v>-63</c:v>
                </c:pt>
                <c:pt idx="140" formatCode="General">
                  <c:v>-61</c:v>
                </c:pt>
                <c:pt idx="141" formatCode="General">
                  <c:v>-53</c:v>
                </c:pt>
                <c:pt idx="142" formatCode="0">
                  <c:v>-40</c:v>
                </c:pt>
                <c:pt idx="143" formatCode="General">
                  <c:v>-32</c:v>
                </c:pt>
                <c:pt idx="144" formatCode="General">
                  <c:v>-31</c:v>
                </c:pt>
                <c:pt idx="145" formatCode="General">
                  <c:v>-33</c:v>
                </c:pt>
                <c:pt idx="146" formatCode="0">
                  <c:v>-30</c:v>
                </c:pt>
                <c:pt idx="147" formatCode="General">
                  <c:v>-44</c:v>
                </c:pt>
                <c:pt idx="148" formatCode="General">
                  <c:v>-51</c:v>
                </c:pt>
                <c:pt idx="149" formatCode="0">
                  <c:v>-56</c:v>
                </c:pt>
                <c:pt idx="150" formatCode="General">
                  <c:v>-63</c:v>
                </c:pt>
                <c:pt idx="151" formatCode="0">
                  <c:v>-50</c:v>
                </c:pt>
                <c:pt idx="152" formatCode="0">
                  <c:v>-44</c:v>
                </c:pt>
                <c:pt idx="153" formatCode="0">
                  <c:v>-36</c:v>
                </c:pt>
                <c:pt idx="154" formatCode="General">
                  <c:v>-26</c:v>
                </c:pt>
                <c:pt idx="155" formatCode="General">
                  <c:v>-28</c:v>
                </c:pt>
                <c:pt idx="156" formatCode="General">
                  <c:v>-28</c:v>
                </c:pt>
                <c:pt idx="157" formatCode="General">
                  <c:v>-19</c:v>
                </c:pt>
                <c:pt idx="158" formatCode="General">
                  <c:v>-34</c:v>
                </c:pt>
                <c:pt idx="159" formatCode="General">
                  <c:v>-25</c:v>
                </c:pt>
                <c:pt idx="160" formatCode="General">
                  <c:v>-27</c:v>
                </c:pt>
                <c:pt idx="161" formatCode="General">
                  <c:v>-33</c:v>
                </c:pt>
                <c:pt idx="162" formatCode="General">
                  <c:v>-39</c:v>
                </c:pt>
                <c:pt idx="163" formatCode="General">
                  <c:v>-36</c:v>
                </c:pt>
                <c:pt idx="164" formatCode="General">
                  <c:v>-29</c:v>
                </c:pt>
                <c:pt idx="165" formatCode="General">
                  <c:v>-27</c:v>
                </c:pt>
                <c:pt idx="166" formatCode="General">
                  <c:v>-14</c:v>
                </c:pt>
                <c:pt idx="167" formatCode="General">
                  <c:v>-8</c:v>
                </c:pt>
                <c:pt idx="168" formatCode="General">
                  <c:v>-19</c:v>
                </c:pt>
                <c:pt idx="169" formatCode="General">
                  <c:v>-14</c:v>
                </c:pt>
                <c:pt idx="170" formatCode="General">
                  <c:v>-20</c:v>
                </c:pt>
                <c:pt idx="171" formatCode="General">
                  <c:v>-25</c:v>
                </c:pt>
                <c:pt idx="172" formatCode="General">
                  <c:v>-19</c:v>
                </c:pt>
                <c:pt idx="173" formatCode="General">
                  <c:v>-30</c:v>
                </c:pt>
                <c:pt idx="174" formatCode="General">
                  <c:v>-34</c:v>
                </c:pt>
                <c:pt idx="175" formatCode="General">
                  <c:v>-30</c:v>
                </c:pt>
                <c:pt idx="176" formatCode="General">
                  <c:v>-20</c:v>
                </c:pt>
                <c:pt idx="177" formatCode="General">
                  <c:v>-10</c:v>
                </c:pt>
                <c:pt idx="178" formatCode="General">
                  <c:v>-13</c:v>
                </c:pt>
                <c:pt idx="179" formatCode="General">
                  <c:v>-9</c:v>
                </c:pt>
                <c:pt idx="180" formatCode="General">
                  <c:v>-12</c:v>
                </c:pt>
                <c:pt idx="181" formatCode="General">
                  <c:v>-6</c:v>
                </c:pt>
                <c:pt idx="182" formatCode="General">
                  <c:v>-4</c:v>
                </c:pt>
                <c:pt idx="183" formatCode="General">
                  <c:v>-5</c:v>
                </c:pt>
                <c:pt idx="184" formatCode="General">
                  <c:v>-6</c:v>
                </c:pt>
                <c:pt idx="185" formatCode="General">
                  <c:v>-11</c:v>
                </c:pt>
                <c:pt idx="186" formatCode="General">
                  <c:v>-17</c:v>
                </c:pt>
                <c:pt idx="187" formatCode="General">
                  <c:v>-24</c:v>
                </c:pt>
                <c:pt idx="188" formatCode="General">
                  <c:v>-27</c:v>
                </c:pt>
                <c:pt idx="189" formatCode="General">
                  <c:v>-39</c:v>
                </c:pt>
                <c:pt idx="190" formatCode="General">
                  <c:v>-23</c:v>
                </c:pt>
                <c:pt idx="191" formatCode="General">
                  <c:v>-14</c:v>
                </c:pt>
                <c:pt idx="192" formatCode="General">
                  <c:v>-16</c:v>
                </c:pt>
                <c:pt idx="193" formatCode="General">
                  <c:v>-4</c:v>
                </c:pt>
                <c:pt idx="194" formatCode="General">
                  <c:v>-9</c:v>
                </c:pt>
                <c:pt idx="195" formatCode="General">
                  <c:v>-15</c:v>
                </c:pt>
                <c:pt idx="196" formatCode="General">
                  <c:v>-16</c:v>
                </c:pt>
                <c:pt idx="197" formatCode="General">
                  <c:v>-12</c:v>
                </c:pt>
                <c:pt idx="198" formatCode="General">
                  <c:v>-18</c:v>
                </c:pt>
                <c:pt idx="199" formatCode="General">
                  <c:v>-11</c:v>
                </c:pt>
                <c:pt idx="200" formatCode="General">
                  <c:v>-15</c:v>
                </c:pt>
                <c:pt idx="201" formatCode="General">
                  <c:v>-17</c:v>
                </c:pt>
                <c:pt idx="202" formatCode="General">
                  <c:v>-15</c:v>
                </c:pt>
                <c:pt idx="203" formatCode="General">
                  <c:v>-7</c:v>
                </c:pt>
                <c:pt idx="204" formatCode="General">
                  <c:v>-5</c:v>
                </c:pt>
                <c:pt idx="205" formatCode="General">
                  <c:v>-7</c:v>
                </c:pt>
                <c:pt idx="206" formatCode="General">
                  <c:v>-12</c:v>
                </c:pt>
                <c:pt idx="207" formatCode="General">
                  <c:v>-13</c:v>
                </c:pt>
                <c:pt idx="208" formatCode="General">
                  <c:v>-13</c:v>
                </c:pt>
                <c:pt idx="209" formatCode="General">
                  <c:v>-11</c:v>
                </c:pt>
                <c:pt idx="210" formatCode="General">
                  <c:v>-7</c:v>
                </c:pt>
                <c:pt idx="211" formatCode="General">
                  <c:v>-19</c:v>
                </c:pt>
                <c:pt idx="212" formatCode="General">
                  <c:v>-7</c:v>
                </c:pt>
                <c:pt idx="213" formatCode="General">
                  <c:v>3</c:v>
                </c:pt>
                <c:pt idx="214" formatCode="General">
                  <c:v>6</c:v>
                </c:pt>
                <c:pt idx="215" formatCode="General">
                  <c:v>4</c:v>
                </c:pt>
                <c:pt idx="216" formatCode="General">
                  <c:v>2</c:v>
                </c:pt>
                <c:pt idx="217" formatCode="General">
                  <c:v>5</c:v>
                </c:pt>
                <c:pt idx="218" formatCode="General">
                  <c:v>0</c:v>
                </c:pt>
                <c:pt idx="219" formatCode="General">
                  <c:v>2</c:v>
                </c:pt>
                <c:pt idx="220" formatCode="General">
                  <c:v>0</c:v>
                </c:pt>
                <c:pt idx="221" formatCode="General">
                  <c:v>-16</c:v>
                </c:pt>
                <c:pt idx="222" formatCode="General">
                  <c:v>-10</c:v>
                </c:pt>
                <c:pt idx="223" formatCode="General">
                  <c:v>-20</c:v>
                </c:pt>
                <c:pt idx="224" formatCode="General">
                  <c:v>-1</c:v>
                </c:pt>
                <c:pt idx="225" formatCode="General">
                  <c:v>5</c:v>
                </c:pt>
                <c:pt idx="226" formatCode="General">
                  <c:v>10</c:v>
                </c:pt>
                <c:pt idx="227" formatCode="General">
                  <c:v>13</c:v>
                </c:pt>
                <c:pt idx="228" formatCode="General">
                  <c:v>1</c:v>
                </c:pt>
                <c:pt idx="229" formatCode="General">
                  <c:v>4</c:v>
                </c:pt>
                <c:pt idx="230" formatCode="General">
                  <c:v>-7</c:v>
                </c:pt>
                <c:pt idx="231" formatCode="General">
                  <c:v>-13</c:v>
                </c:pt>
                <c:pt idx="232" formatCode="General">
                  <c:v>-25</c:v>
                </c:pt>
                <c:pt idx="233" formatCode="General">
                  <c:v>-29</c:v>
                </c:pt>
                <c:pt idx="234" formatCode="General">
                  <c:v>-19</c:v>
                </c:pt>
                <c:pt idx="235" formatCode="General">
                  <c:v>-13</c:v>
                </c:pt>
                <c:pt idx="236" formatCode="General">
                  <c:v>-6</c:v>
                </c:pt>
                <c:pt idx="237" formatCode="General">
                  <c:v>-1</c:v>
                </c:pt>
                <c:pt idx="238" formatCode="General">
                  <c:v>-7</c:v>
                </c:pt>
                <c:pt idx="239" formatCode="General">
                  <c:v>-7</c:v>
                </c:pt>
                <c:pt idx="240" formatCode="General">
                  <c:v>-23</c:v>
                </c:pt>
                <c:pt idx="241" formatCode="General">
                  <c:v>-15</c:v>
                </c:pt>
                <c:pt idx="242" formatCode="General">
                  <c:v>-6</c:v>
                </c:pt>
                <c:pt idx="243" formatCode="General">
                  <c:v>-16</c:v>
                </c:pt>
                <c:pt idx="244" formatCode="General">
                  <c:v>-10</c:v>
                </c:pt>
                <c:pt idx="245" formatCode="General">
                  <c:v>-9</c:v>
                </c:pt>
                <c:pt idx="246" formatCode="General">
                  <c:v>-13</c:v>
                </c:pt>
                <c:pt idx="247" formatCode="General">
                  <c:v>-10</c:v>
                </c:pt>
                <c:pt idx="248" formatCode="General">
                  <c:v>-4</c:v>
                </c:pt>
                <c:pt idx="249" formatCode="General">
                  <c:v>-8</c:v>
                </c:pt>
                <c:pt idx="250" formatCode="General">
                  <c:v>-14</c:v>
                </c:pt>
                <c:pt idx="251" formatCode="General">
                  <c:v>-18</c:v>
                </c:pt>
                <c:pt idx="252" formatCode="General">
                  <c:v>-21</c:v>
                </c:pt>
                <c:pt idx="253" formatCode="General">
                  <c:v>-26</c:v>
                </c:pt>
                <c:pt idx="254" formatCode="General">
                  <c:v>-28</c:v>
                </c:pt>
                <c:pt idx="255" formatCode="General">
                  <c:v>-17</c:v>
                </c:pt>
                <c:pt idx="256" formatCode="General">
                  <c:v>-21</c:v>
                </c:pt>
                <c:pt idx="257" formatCode="General">
                  <c:v>-17</c:v>
                </c:pt>
                <c:pt idx="258" formatCode="General">
                  <c:v>-13</c:v>
                </c:pt>
                <c:pt idx="259" formatCode="General">
                  <c:v>-18</c:v>
                </c:pt>
                <c:pt idx="260" formatCode="General">
                  <c:v>-11</c:v>
                </c:pt>
                <c:pt idx="261" formatCode="General">
                  <c:v>-9</c:v>
                </c:pt>
                <c:pt idx="262" formatCode="General">
                  <c:v>-1</c:v>
                </c:pt>
                <c:pt idx="263" formatCode="General">
                  <c:v>-1</c:v>
                </c:pt>
                <c:pt idx="264" formatCode="General">
                  <c:v>-11</c:v>
                </c:pt>
                <c:pt idx="265" formatCode="General">
                  <c:v>-10</c:v>
                </c:pt>
                <c:pt idx="266" formatCode="General">
                  <c:v>-14</c:v>
                </c:pt>
                <c:pt idx="267" formatCode="General">
                  <c:v>-14</c:v>
                </c:pt>
                <c:pt idx="268" formatCode="General">
                  <c:v>-10</c:v>
                </c:pt>
                <c:pt idx="269" formatCode="General">
                  <c:v>-12</c:v>
                </c:pt>
                <c:pt idx="270" formatCode="General">
                  <c:v>-8</c:v>
                </c:pt>
                <c:pt idx="271" formatCode="General">
                  <c:v>-15</c:v>
                </c:pt>
                <c:pt idx="272" formatCode="General">
                  <c:v>-9</c:v>
                </c:pt>
                <c:pt idx="273" formatCode="General">
                  <c:v>-7</c:v>
                </c:pt>
                <c:pt idx="274" formatCode="General">
                  <c:v>-11</c:v>
                </c:pt>
                <c:pt idx="275" formatCode="General">
                  <c:v>-9</c:v>
                </c:pt>
                <c:pt idx="276" formatCode="General">
                  <c:v>-15</c:v>
                </c:pt>
                <c:pt idx="277" formatCode="General">
                  <c:v>-24</c:v>
                </c:pt>
                <c:pt idx="278" formatCode="General">
                  <c:v>-25</c:v>
                </c:pt>
                <c:pt idx="279" formatCode="General">
                  <c:v>-26</c:v>
                </c:pt>
                <c:pt idx="280" formatCode="General">
                  <c:v>-26</c:v>
                </c:pt>
                <c:pt idx="281" formatCode="General">
                  <c:v>-20</c:v>
                </c:pt>
                <c:pt idx="282" formatCode="General">
                  <c:v>-21</c:v>
                </c:pt>
                <c:pt idx="283" formatCode="General">
                  <c:v>-23</c:v>
                </c:pt>
                <c:pt idx="284" formatCode="General">
                  <c:v>-20</c:v>
                </c:pt>
                <c:pt idx="285" formatCode="General">
                  <c:v>-24</c:v>
                </c:pt>
                <c:pt idx="286" formatCode="General">
                  <c:v>-22</c:v>
                </c:pt>
                <c:pt idx="287" formatCode="0">
                  <c:v>-14</c:v>
                </c:pt>
                <c:pt idx="288" formatCode="General">
                  <c:v>-22</c:v>
                </c:pt>
                <c:pt idx="289" formatCode="General">
                  <c:v>-24</c:v>
                </c:pt>
                <c:pt idx="290" formatCode="General">
                  <c:v>-24</c:v>
                </c:pt>
                <c:pt idx="291" formatCode="General">
                  <c:v>-29</c:v>
                </c:pt>
                <c:pt idx="292" formatCode="General">
                  <c:v>-13</c:v>
                </c:pt>
                <c:pt idx="293" formatCode="General">
                  <c:v>-11</c:v>
                </c:pt>
                <c:pt idx="294" formatCode="General">
                  <c:v>-3</c:v>
                </c:pt>
                <c:pt idx="295" formatCode="General">
                  <c:v>-1</c:v>
                </c:pt>
                <c:pt idx="296" formatCode="General">
                  <c:v>-12</c:v>
                </c:pt>
                <c:pt idx="297" formatCode="General">
                  <c:v>-16</c:v>
                </c:pt>
                <c:pt idx="298" formatCode="General">
                  <c:v>-24</c:v>
                </c:pt>
                <c:pt idx="299" formatCode="General">
                  <c:v>-27</c:v>
                </c:pt>
                <c:pt idx="300" formatCode="General">
                  <c:v>-11</c:v>
                </c:pt>
                <c:pt idx="301" formatCode="General">
                  <c:v>-18</c:v>
                </c:pt>
                <c:pt idx="302" formatCode="General">
                  <c:v>-12</c:v>
                </c:pt>
                <c:pt idx="303" formatCode="General">
                  <c:v>-5</c:v>
                </c:pt>
                <c:pt idx="304" formatCode="General">
                  <c:v>-10</c:v>
                </c:pt>
                <c:pt idx="305" formatCode="General">
                  <c:v>-10</c:v>
                </c:pt>
                <c:pt idx="306" formatCode="General">
                  <c:v>-19</c:v>
                </c:pt>
                <c:pt idx="307" formatCode="General">
                  <c:v>-23</c:v>
                </c:pt>
                <c:pt idx="308" formatCode="General">
                  <c:v>-27</c:v>
                </c:pt>
                <c:pt idx="309" formatCode="General">
                  <c:v>-29</c:v>
                </c:pt>
                <c:pt idx="310" formatCode="General">
                  <c:v>-31</c:v>
                </c:pt>
                <c:pt idx="311" formatCode="General">
                  <c:v>-34</c:v>
                </c:pt>
                <c:pt idx="312" formatCode="General">
                  <c:v>-35</c:v>
                </c:pt>
                <c:pt idx="313" formatCode="General">
                  <c:v>-26</c:v>
                </c:pt>
                <c:pt idx="314" formatCode="General">
                  <c:v>-18</c:v>
                </c:pt>
                <c:pt idx="315" formatCode="General">
                  <c:v>-15</c:v>
                </c:pt>
                <c:pt idx="316" formatCode="General">
                  <c:v>-14</c:v>
                </c:pt>
                <c:pt idx="317" formatCode="General">
                  <c:v>-26</c:v>
                </c:pt>
                <c:pt idx="318" formatCode="General">
                  <c:v>-24</c:v>
                </c:pt>
                <c:pt idx="319" formatCode="General">
                  <c:v>-10</c:v>
                </c:pt>
                <c:pt idx="320" formatCode="General">
                  <c:v>-14</c:v>
                </c:pt>
                <c:pt idx="321" formatCode="General">
                  <c:v>-10</c:v>
                </c:pt>
                <c:pt idx="322" formatCode="General">
                  <c:v>-11</c:v>
                </c:pt>
                <c:pt idx="323" formatCode="General">
                  <c:v>-14</c:v>
                </c:pt>
                <c:pt idx="324" formatCode="General">
                  <c:v>-13</c:v>
                </c:pt>
                <c:pt idx="325" formatCode="General">
                  <c:v>-10</c:v>
                </c:pt>
                <c:pt idx="326" formatCode="General">
                  <c:v>-15</c:v>
                </c:pt>
                <c:pt idx="327" formatCode="General">
                  <c:v>-16</c:v>
                </c:pt>
                <c:pt idx="328" formatCode="General">
                  <c:v>-15</c:v>
                </c:pt>
                <c:pt idx="329" formatCode="General">
                  <c:v>-6</c:v>
                </c:pt>
                <c:pt idx="330" formatCode="General">
                  <c:v>-4</c:v>
                </c:pt>
                <c:pt idx="331" formatCode="General">
                  <c:v>-5</c:v>
                </c:pt>
                <c:pt idx="332" formatCode="General">
                  <c:v>-3</c:v>
                </c:pt>
                <c:pt idx="333" formatCode="General">
                  <c:v>-3</c:v>
                </c:pt>
                <c:pt idx="334" formatCode="General">
                  <c:v>-7</c:v>
                </c:pt>
                <c:pt idx="335" formatCode="General">
                  <c:v>-8</c:v>
                </c:pt>
                <c:pt idx="336" formatCode="General">
                  <c:v>-17</c:v>
                </c:pt>
                <c:pt idx="337" formatCode="General">
                  <c:v>-20</c:v>
                </c:pt>
                <c:pt idx="338" formatCode="General">
                  <c:v>-22</c:v>
                </c:pt>
                <c:pt idx="339" formatCode="General">
                  <c:v>-20</c:v>
                </c:pt>
                <c:pt idx="340" formatCode="General">
                  <c:v>-15</c:v>
                </c:pt>
                <c:pt idx="341" formatCode="General">
                  <c:v>-15</c:v>
                </c:pt>
                <c:pt idx="342" formatCode="General">
                  <c:v>-9</c:v>
                </c:pt>
                <c:pt idx="343" formatCode="General">
                  <c:v>-7</c:v>
                </c:pt>
                <c:pt idx="344" formatCode="General">
                  <c:v>-12</c:v>
                </c:pt>
                <c:pt idx="345" formatCode="General">
                  <c:v>-13</c:v>
                </c:pt>
                <c:pt idx="346" formatCode="General">
                  <c:v>-12</c:v>
                </c:pt>
                <c:pt idx="347" formatCode="General">
                  <c:v>-13</c:v>
                </c:pt>
                <c:pt idx="348" formatCode="General">
                  <c:v>-15</c:v>
                </c:pt>
                <c:pt idx="349" formatCode="General">
                  <c:v>-23</c:v>
                </c:pt>
                <c:pt idx="350" formatCode="General">
                  <c:v>-22</c:v>
                </c:pt>
                <c:pt idx="351" formatCode="General">
                  <c:v>-31</c:v>
                </c:pt>
                <c:pt idx="352" formatCode="General">
                  <c:v>-29</c:v>
                </c:pt>
                <c:pt idx="353" formatCode="General">
                  <c:v>-25</c:v>
                </c:pt>
                <c:pt idx="354" formatCode="General">
                  <c:v>-19</c:v>
                </c:pt>
                <c:pt idx="355" formatCode="General">
                  <c:v>-14</c:v>
                </c:pt>
                <c:pt idx="356" formatCode="General">
                  <c:v>-11</c:v>
                </c:pt>
                <c:pt idx="357" formatCode="General">
                  <c:v>-8</c:v>
                </c:pt>
                <c:pt idx="358" formatCode="General">
                  <c:v>-14</c:v>
                </c:pt>
                <c:pt idx="359" formatCode="General">
                  <c:v>-16</c:v>
                </c:pt>
                <c:pt idx="360" formatCode="General">
                  <c:v>-17</c:v>
                </c:pt>
                <c:pt idx="361" formatCode="General">
                  <c:v>-14</c:v>
                </c:pt>
                <c:pt idx="362" formatCode="General">
                  <c:v>-14</c:v>
                </c:pt>
                <c:pt idx="363" formatCode="General">
                  <c:v>-10</c:v>
                </c:pt>
                <c:pt idx="364" formatCode="General">
                  <c:v>-12</c:v>
                </c:pt>
                <c:pt idx="365" formatCode="General">
                  <c:v>-19</c:v>
                </c:pt>
                <c:pt idx="366" formatCode="General">
                  <c:v>-24</c:v>
                </c:pt>
                <c:pt idx="367" formatCode="General">
                  <c:v>-34</c:v>
                </c:pt>
                <c:pt idx="368" formatCode="General">
                  <c:v>-27</c:v>
                </c:pt>
                <c:pt idx="369" formatCode="General">
                  <c:v>-22</c:v>
                </c:pt>
                <c:pt idx="370" formatCode="General">
                  <c:v>-18</c:v>
                </c:pt>
                <c:pt idx="371" formatCode="General">
                  <c:v>-16</c:v>
                </c:pt>
                <c:pt idx="372" formatCode="General">
                  <c:v>-23</c:v>
                </c:pt>
                <c:pt idx="373" formatCode="General">
                  <c:v>-6</c:v>
                </c:pt>
                <c:pt idx="374" formatCode="General">
                  <c:v>-2</c:v>
                </c:pt>
                <c:pt idx="375" formatCode="General">
                  <c:v>-4</c:v>
                </c:pt>
                <c:pt idx="376" formatCode="General">
                  <c:v>-5</c:v>
                </c:pt>
                <c:pt idx="377" formatCode="General">
                  <c:v>-14</c:v>
                </c:pt>
                <c:pt idx="378" formatCode="General">
                  <c:v>0</c:v>
                </c:pt>
                <c:pt idx="379" formatCode="General">
                  <c:v>5</c:v>
                </c:pt>
                <c:pt idx="380" formatCode="General">
                  <c:v>2</c:v>
                </c:pt>
                <c:pt idx="381" formatCode="General">
                  <c:v>0</c:v>
                </c:pt>
                <c:pt idx="382" formatCode="General">
                  <c:v>-12</c:v>
                </c:pt>
                <c:pt idx="383" formatCode="General">
                  <c:v>-14</c:v>
                </c:pt>
                <c:pt idx="384" formatCode="General">
                  <c:v>-21</c:v>
                </c:pt>
                <c:pt idx="385" formatCode="General">
                  <c:v>-28</c:v>
                </c:pt>
                <c:pt idx="386" formatCode="General">
                  <c:v>-27</c:v>
                </c:pt>
                <c:pt idx="387" formatCode="General">
                  <c:v>-23</c:v>
                </c:pt>
                <c:pt idx="388" formatCode="General">
                  <c:v>-20</c:v>
                </c:pt>
                <c:pt idx="389" formatCode="General">
                  <c:v>-23</c:v>
                </c:pt>
                <c:pt idx="390" formatCode="General">
                  <c:v>-21</c:v>
                </c:pt>
                <c:pt idx="391" formatCode="General">
                  <c:v>-20</c:v>
                </c:pt>
                <c:pt idx="392" formatCode="General">
                  <c:v>-18</c:v>
                </c:pt>
                <c:pt idx="393" formatCode="General">
                  <c:v>-19</c:v>
                </c:pt>
                <c:pt idx="394" formatCode="General">
                  <c:v>-11</c:v>
                </c:pt>
                <c:pt idx="395" formatCode="General">
                  <c:v>-17</c:v>
                </c:pt>
                <c:pt idx="396" formatCode="General">
                  <c:v>-19</c:v>
                </c:pt>
                <c:pt idx="397" formatCode="General">
                  <c:v>-14</c:v>
                </c:pt>
                <c:pt idx="398" formatCode="General">
                  <c:v>-17</c:v>
                </c:pt>
                <c:pt idx="399" formatCode="General">
                  <c:v>-21</c:v>
                </c:pt>
                <c:pt idx="400" formatCode="General">
                  <c:v>-22</c:v>
                </c:pt>
                <c:pt idx="401" formatCode="General">
                  <c:v>-25</c:v>
                </c:pt>
                <c:pt idx="402" formatCode="General">
                  <c:v>-34</c:v>
                </c:pt>
                <c:pt idx="403" formatCode="General">
                  <c:v>-36</c:v>
                </c:pt>
                <c:pt idx="404" formatCode="General">
                  <c:v>-35</c:v>
                </c:pt>
                <c:pt idx="405" formatCode="General">
                  <c:v>-34</c:v>
                </c:pt>
                <c:pt idx="406" formatCode="General">
                  <c:v>-34</c:v>
                </c:pt>
                <c:pt idx="407" formatCode="General">
                  <c:v>-29</c:v>
                </c:pt>
                <c:pt idx="408" formatCode="General">
                  <c:v>-29</c:v>
                </c:pt>
                <c:pt idx="409" formatCode="General">
                  <c:v>-16</c:v>
                </c:pt>
                <c:pt idx="410" formatCode="General">
                  <c:v>-25</c:v>
                </c:pt>
                <c:pt idx="411" formatCode="General">
                  <c:v>-26</c:v>
                </c:pt>
                <c:pt idx="412" formatCode="General">
                  <c:v>-29</c:v>
                </c:pt>
                <c:pt idx="413" formatCode="General">
                  <c:v>-26</c:v>
                </c:pt>
                <c:pt idx="414" formatCode="General">
                  <c:v>-19</c:v>
                </c:pt>
                <c:pt idx="415" formatCode="General">
                  <c:v>-19</c:v>
                </c:pt>
                <c:pt idx="416" formatCode="General">
                  <c:v>-29</c:v>
                </c:pt>
                <c:pt idx="417" formatCode="General">
                  <c:v>-40</c:v>
                </c:pt>
                <c:pt idx="418" formatCode="General">
                  <c:v>-40</c:v>
                </c:pt>
                <c:pt idx="419" formatCode="General">
                  <c:v>-37</c:v>
                </c:pt>
                <c:pt idx="420" formatCode="General">
                  <c:v>-25</c:v>
                </c:pt>
                <c:pt idx="421" formatCode="General">
                  <c:v>-19</c:v>
                </c:pt>
                <c:pt idx="422" formatCode="General">
                  <c:v>-19</c:v>
                </c:pt>
                <c:pt idx="423" formatCode="General">
                  <c:v>-20</c:v>
                </c:pt>
                <c:pt idx="424" formatCode="General">
                  <c:v>-30</c:v>
                </c:pt>
                <c:pt idx="425" formatCode="General">
                  <c:v>-33</c:v>
                </c:pt>
                <c:pt idx="426" formatCode="General">
                  <c:v>-39</c:v>
                </c:pt>
                <c:pt idx="427" formatCode="General">
                  <c:v>-30</c:v>
                </c:pt>
                <c:pt idx="428" formatCode="General">
                  <c:v>-20</c:v>
                </c:pt>
                <c:pt idx="429" formatCode="General">
                  <c:v>-14</c:v>
                </c:pt>
                <c:pt idx="430" formatCode="General">
                  <c:v>-21</c:v>
                </c:pt>
                <c:pt idx="431" formatCode="General">
                  <c:v>-20</c:v>
                </c:pt>
                <c:pt idx="432" formatCode="General">
                  <c:v>-21</c:v>
                </c:pt>
                <c:pt idx="433" formatCode="General">
                  <c:v>-28</c:v>
                </c:pt>
                <c:pt idx="434" formatCode="General">
                  <c:v>-15</c:v>
                </c:pt>
                <c:pt idx="435" formatCode="General">
                  <c:v>-7</c:v>
                </c:pt>
                <c:pt idx="436" formatCode="General">
                  <c:v>-9</c:v>
                </c:pt>
                <c:pt idx="437" formatCode="General">
                  <c:v>-12</c:v>
                </c:pt>
                <c:pt idx="438" formatCode="General">
                  <c:v>-17</c:v>
                </c:pt>
                <c:pt idx="439" formatCode="General">
                  <c:v>-25</c:v>
                </c:pt>
                <c:pt idx="440" formatCode="General">
                  <c:v>-23</c:v>
                </c:pt>
                <c:pt idx="441" formatCode="General">
                  <c:v>-16</c:v>
                </c:pt>
                <c:pt idx="442" formatCode="General">
                  <c:v>-7</c:v>
                </c:pt>
                <c:pt idx="443" formatCode="General">
                  <c:v>-15</c:v>
                </c:pt>
                <c:pt idx="444" formatCode="General">
                  <c:v>-11</c:v>
                </c:pt>
                <c:pt idx="445" formatCode="General">
                  <c:v>-14</c:v>
                </c:pt>
                <c:pt idx="446" formatCode="General">
                  <c:v>-13</c:v>
                </c:pt>
                <c:pt idx="447" formatCode="General">
                  <c:v>3</c:v>
                </c:pt>
                <c:pt idx="448" formatCode="General">
                  <c:v>-21</c:v>
                </c:pt>
                <c:pt idx="449" formatCode="General">
                  <c:v>-20</c:v>
                </c:pt>
                <c:pt idx="450" formatCode="General">
                  <c:v>-17</c:v>
                </c:pt>
                <c:pt idx="451" formatCode="General">
                  <c:v>-20</c:v>
                </c:pt>
                <c:pt idx="452" formatCode="General">
                  <c:v>-9</c:v>
                </c:pt>
                <c:pt idx="453" formatCode="General">
                  <c:v>-15</c:v>
                </c:pt>
                <c:pt idx="454" formatCode="General">
                  <c:v>-14</c:v>
                </c:pt>
                <c:pt idx="455" formatCode="General">
                  <c:v>-8</c:v>
                </c:pt>
                <c:pt idx="456" formatCode="General">
                  <c:v>-4</c:v>
                </c:pt>
                <c:pt idx="457" formatCode="General">
                  <c:v>0</c:v>
                </c:pt>
                <c:pt idx="458" formatCode="General">
                  <c:v>-6</c:v>
                </c:pt>
                <c:pt idx="459" formatCode="General">
                  <c:v>-9</c:v>
                </c:pt>
                <c:pt idx="460" formatCode="General">
                  <c:v>-5</c:v>
                </c:pt>
                <c:pt idx="461" formatCode="General">
                  <c:v>-2</c:v>
                </c:pt>
                <c:pt idx="462" formatCode="General">
                  <c:v>14</c:v>
                </c:pt>
                <c:pt idx="463" formatCode="General">
                  <c:v>7</c:v>
                </c:pt>
                <c:pt idx="464" formatCode="General">
                  <c:v>-9</c:v>
                </c:pt>
                <c:pt idx="465" formatCode="General">
                  <c:v>-6</c:v>
                </c:pt>
                <c:pt idx="466" formatCode="General">
                  <c:v>-15</c:v>
                </c:pt>
                <c:pt idx="467" formatCode="General">
                  <c:v>-5</c:v>
                </c:pt>
                <c:pt idx="468" formatCode="General">
                  <c:v>7</c:v>
                </c:pt>
                <c:pt idx="469" formatCode="General">
                  <c:v>0</c:v>
                </c:pt>
                <c:pt idx="470" formatCode="General">
                  <c:v>9</c:v>
                </c:pt>
                <c:pt idx="471" formatCode="General">
                  <c:v>7</c:v>
                </c:pt>
                <c:pt idx="472" formatCode="General">
                  <c:v>9</c:v>
                </c:pt>
                <c:pt idx="473" formatCode="General">
                  <c:v>4</c:v>
                </c:pt>
                <c:pt idx="474" formatCode="General">
                  <c:v>3</c:v>
                </c:pt>
                <c:pt idx="475" formatCode="General">
                  <c:v>-2</c:v>
                </c:pt>
                <c:pt idx="476" formatCode="General">
                  <c:v>-6</c:v>
                </c:pt>
                <c:pt idx="477" formatCode="General">
                  <c:v>-1</c:v>
                </c:pt>
                <c:pt idx="478" formatCode="General">
                  <c:v>-13</c:v>
                </c:pt>
                <c:pt idx="479" formatCode="General">
                  <c:v>-11</c:v>
                </c:pt>
                <c:pt idx="480" formatCode="General">
                  <c:v>-8</c:v>
                </c:pt>
                <c:pt idx="481" formatCode="General">
                  <c:v>-15</c:v>
                </c:pt>
                <c:pt idx="482" formatCode="General">
                  <c:v>-10</c:v>
                </c:pt>
                <c:pt idx="483" formatCode="General">
                  <c:v>-12</c:v>
                </c:pt>
                <c:pt idx="484" formatCode="General">
                  <c:v>-10</c:v>
                </c:pt>
                <c:pt idx="485" formatCode="General">
                  <c:v>-4</c:v>
                </c:pt>
                <c:pt idx="486" formatCode="General">
                  <c:v>-4</c:v>
                </c:pt>
                <c:pt idx="487" formatCode="General">
                  <c:v>-7</c:v>
                </c:pt>
                <c:pt idx="488" formatCode="General">
                  <c:v>-5</c:v>
                </c:pt>
                <c:pt idx="489" formatCode="General">
                  <c:v>-4</c:v>
                </c:pt>
                <c:pt idx="490" formatCode="General">
                  <c:v>-4</c:v>
                </c:pt>
                <c:pt idx="491" formatCode="General">
                  <c:v>-9</c:v>
                </c:pt>
                <c:pt idx="492" formatCode="General">
                  <c:v>-12</c:v>
                </c:pt>
                <c:pt idx="493" formatCode="General">
                  <c:v>-13</c:v>
                </c:pt>
                <c:pt idx="494" formatCode="General">
                  <c:v>-8</c:v>
                </c:pt>
                <c:pt idx="495" formatCode="General">
                  <c:v>0</c:v>
                </c:pt>
                <c:pt idx="496" formatCode="General">
                  <c:v>-5</c:v>
                </c:pt>
                <c:pt idx="497" formatCode="General">
                  <c:v>-9</c:v>
                </c:pt>
                <c:pt idx="498" formatCode="General">
                  <c:v>-13</c:v>
                </c:pt>
                <c:pt idx="499" formatCode="General">
                  <c:v>-8</c:v>
                </c:pt>
                <c:pt idx="500" formatCode="General">
                  <c:v>-8</c:v>
                </c:pt>
                <c:pt idx="501" formatCode="General">
                  <c:v>-7</c:v>
                </c:pt>
                <c:pt idx="502" formatCode="General">
                  <c:v>-2</c:v>
                </c:pt>
                <c:pt idx="503" formatCode="General">
                  <c:v>-9</c:v>
                </c:pt>
                <c:pt idx="504" formatCode="General">
                  <c:v>-4</c:v>
                </c:pt>
                <c:pt idx="505" formatCode="General">
                  <c:v>-5</c:v>
                </c:pt>
                <c:pt idx="506" formatCode="General">
                  <c:v>2</c:v>
                </c:pt>
                <c:pt idx="507" formatCode="General">
                  <c:v>11</c:v>
                </c:pt>
                <c:pt idx="508" formatCode="General">
                  <c:v>5</c:v>
                </c:pt>
                <c:pt idx="509" formatCode="General">
                  <c:v>9</c:v>
                </c:pt>
                <c:pt idx="510" formatCode="General">
                  <c:v>1</c:v>
                </c:pt>
                <c:pt idx="511" formatCode="General">
                  <c:v>2</c:v>
                </c:pt>
                <c:pt idx="512" formatCode="General">
                  <c:v>4</c:v>
                </c:pt>
                <c:pt idx="513" formatCode="General">
                  <c:v>0</c:v>
                </c:pt>
                <c:pt idx="514" formatCode="General">
                  <c:v>5</c:v>
                </c:pt>
                <c:pt idx="515" formatCode="General">
                  <c:v>3</c:v>
                </c:pt>
                <c:pt idx="516" formatCode="General">
                  <c:v>2</c:v>
                </c:pt>
                <c:pt idx="517" formatCode="General">
                  <c:v>1</c:v>
                </c:pt>
                <c:pt idx="518" formatCode="General">
                  <c:v>-5</c:v>
                </c:pt>
                <c:pt idx="519" formatCode="General">
                  <c:v>2</c:v>
                </c:pt>
                <c:pt idx="520" formatCode="General">
                  <c:v>1</c:v>
                </c:pt>
                <c:pt idx="521" formatCode="General">
                  <c:v>1</c:v>
                </c:pt>
                <c:pt idx="522" formatCode="General">
                  <c:v>9</c:v>
                </c:pt>
                <c:pt idx="523" formatCode="General">
                  <c:v>5</c:v>
                </c:pt>
                <c:pt idx="524" formatCode="General">
                  <c:v>4</c:v>
                </c:pt>
                <c:pt idx="525" formatCode="General">
                  <c:v>8</c:v>
                </c:pt>
                <c:pt idx="526" formatCode="General">
                  <c:v>15</c:v>
                </c:pt>
                <c:pt idx="527" formatCode="General">
                  <c:v>20</c:v>
                </c:pt>
                <c:pt idx="528" formatCode="General">
                  <c:v>25</c:v>
                </c:pt>
                <c:pt idx="529" formatCode="General">
                  <c:v>28</c:v>
                </c:pt>
                <c:pt idx="530" formatCode="General">
                  <c:v>24</c:v>
                </c:pt>
                <c:pt idx="531" formatCode="General">
                  <c:v>22</c:v>
                </c:pt>
                <c:pt idx="532" formatCode="General">
                  <c:v>24</c:v>
                </c:pt>
                <c:pt idx="533" formatCode="General">
                  <c:v>23</c:v>
                </c:pt>
                <c:pt idx="534" formatCode="General">
                  <c:v>25</c:v>
                </c:pt>
                <c:pt idx="535" formatCode="General">
                  <c:v>26</c:v>
                </c:pt>
                <c:pt idx="536" formatCode="General">
                  <c:v>26</c:v>
                </c:pt>
                <c:pt idx="537" formatCode="General">
                  <c:v>17</c:v>
                </c:pt>
                <c:pt idx="538" formatCode="General">
                  <c:v>19</c:v>
                </c:pt>
                <c:pt idx="539" formatCode="General">
                  <c:v>27</c:v>
                </c:pt>
                <c:pt idx="540" formatCode="General">
                  <c:v>31</c:v>
                </c:pt>
                <c:pt idx="541" formatCode="General">
                  <c:v>38</c:v>
                </c:pt>
                <c:pt idx="542" formatCode="General">
                  <c:v>34</c:v>
                </c:pt>
                <c:pt idx="543" formatCode="General">
                  <c:v>28</c:v>
                </c:pt>
                <c:pt idx="544" formatCode="General">
                  <c:v>19</c:v>
                </c:pt>
                <c:pt idx="545" formatCode="General">
                  <c:v>16</c:v>
                </c:pt>
                <c:pt idx="546" formatCode="General">
                  <c:v>19</c:v>
                </c:pt>
                <c:pt idx="547" formatCode="General">
                  <c:v>20</c:v>
                </c:pt>
                <c:pt idx="548" formatCode="General">
                  <c:v>23</c:v>
                </c:pt>
                <c:pt idx="549" formatCode="General">
                  <c:v>26</c:v>
                </c:pt>
                <c:pt idx="550" formatCode="General">
                  <c:v>27</c:v>
                </c:pt>
                <c:pt idx="551" formatCode="General">
                  <c:v>30</c:v>
                </c:pt>
                <c:pt idx="552" formatCode="General">
                  <c:v>39</c:v>
                </c:pt>
                <c:pt idx="553" formatCode="General">
                  <c:v>40</c:v>
                </c:pt>
                <c:pt idx="554" formatCode="General">
                  <c:v>37</c:v>
                </c:pt>
                <c:pt idx="555" formatCode="General">
                  <c:v>33</c:v>
                </c:pt>
                <c:pt idx="556" formatCode="General">
                  <c:v>39</c:v>
                </c:pt>
                <c:pt idx="557" formatCode="General">
                  <c:v>31</c:v>
                </c:pt>
                <c:pt idx="558" formatCode="General">
                  <c:v>32</c:v>
                </c:pt>
                <c:pt idx="559" formatCode="General">
                  <c:v>33</c:v>
                </c:pt>
                <c:pt idx="560" formatCode="General">
                  <c:v>29</c:v>
                </c:pt>
                <c:pt idx="561" formatCode="General">
                  <c:v>23</c:v>
                </c:pt>
                <c:pt idx="562" formatCode="General">
                  <c:v>11</c:v>
                </c:pt>
                <c:pt idx="563" formatCode="General">
                  <c:v>23</c:v>
                </c:pt>
                <c:pt idx="564" formatCode="General">
                  <c:v>20</c:v>
                </c:pt>
                <c:pt idx="565" formatCode="General">
                  <c:v>29</c:v>
                </c:pt>
                <c:pt idx="566" formatCode="General">
                  <c:v>28</c:v>
                </c:pt>
                <c:pt idx="567" formatCode="General">
                  <c:v>25</c:v>
                </c:pt>
                <c:pt idx="568" formatCode="General">
                  <c:v>29</c:v>
                </c:pt>
                <c:pt idx="569" formatCode="General">
                  <c:v>26</c:v>
                </c:pt>
                <c:pt idx="570" formatCode="General">
                  <c:v>28</c:v>
                </c:pt>
                <c:pt idx="571" formatCode="General">
                  <c:v>29</c:v>
                </c:pt>
                <c:pt idx="572" formatCode="General">
                  <c:v>21</c:v>
                </c:pt>
                <c:pt idx="573" formatCode="General">
                  <c:v>18</c:v>
                </c:pt>
                <c:pt idx="574" formatCode="General">
                  <c:v>18</c:v>
                </c:pt>
                <c:pt idx="575" formatCode="General">
                  <c:v>20</c:v>
                </c:pt>
                <c:pt idx="576" formatCode="General">
                  <c:v>25</c:v>
                </c:pt>
                <c:pt idx="577" formatCode="General">
                  <c:v>26</c:v>
                </c:pt>
                <c:pt idx="578" formatCode="General">
                  <c:v>30</c:v>
                </c:pt>
                <c:pt idx="579" formatCode="General">
                  <c:v>24</c:v>
                </c:pt>
                <c:pt idx="580" formatCode="General">
                  <c:v>18</c:v>
                </c:pt>
                <c:pt idx="581" formatCode="General">
                  <c:v>20</c:v>
                </c:pt>
                <c:pt idx="582" formatCode="General">
                  <c:v>19</c:v>
                </c:pt>
                <c:pt idx="583" formatCode="General">
                  <c:v>24</c:v>
                </c:pt>
                <c:pt idx="584" formatCode="General">
                  <c:v>33</c:v>
                </c:pt>
                <c:pt idx="585" formatCode="General">
                  <c:v>30</c:v>
                </c:pt>
                <c:pt idx="586" formatCode="General">
                  <c:v>25</c:v>
                </c:pt>
                <c:pt idx="587" formatCode="General">
                  <c:v>24</c:v>
                </c:pt>
                <c:pt idx="588" formatCode="General">
                  <c:v>19</c:v>
                </c:pt>
                <c:pt idx="589" formatCode="General">
                  <c:v>25</c:v>
                </c:pt>
                <c:pt idx="590" formatCode="General">
                  <c:v>24</c:v>
                </c:pt>
                <c:pt idx="591" formatCode="General">
                  <c:v>27</c:v>
                </c:pt>
                <c:pt idx="592" formatCode="General">
                  <c:v>32</c:v>
                </c:pt>
                <c:pt idx="593" formatCode="General">
                  <c:v>25</c:v>
                </c:pt>
                <c:pt idx="594" formatCode="General">
                  <c:v>29</c:v>
                </c:pt>
                <c:pt idx="595" formatCode="General">
                  <c:v>17</c:v>
                </c:pt>
                <c:pt idx="596" formatCode="General">
                  <c:v>20</c:v>
                </c:pt>
                <c:pt idx="597" formatCode="General">
                  <c:v>22</c:v>
                </c:pt>
                <c:pt idx="598" formatCode="General">
                  <c:v>24</c:v>
                </c:pt>
                <c:pt idx="599" formatCode="General">
                  <c:v>25</c:v>
                </c:pt>
                <c:pt idx="600" formatCode="General">
                  <c:v>19</c:v>
                </c:pt>
                <c:pt idx="601" formatCode="General">
                  <c:v>27</c:v>
                </c:pt>
                <c:pt idx="602" formatCode="General">
                  <c:v>30</c:v>
                </c:pt>
                <c:pt idx="603" formatCode="General">
                  <c:v>38</c:v>
                </c:pt>
                <c:pt idx="604" formatCode="General">
                  <c:v>30</c:v>
                </c:pt>
                <c:pt idx="605" formatCode="General">
                  <c:v>14</c:v>
                </c:pt>
                <c:pt idx="606" formatCode="General">
                  <c:v>7</c:v>
                </c:pt>
                <c:pt idx="607" formatCode="General">
                  <c:v>8</c:v>
                </c:pt>
                <c:pt idx="608" formatCode="General">
                  <c:v>9</c:v>
                </c:pt>
                <c:pt idx="609" formatCode="General">
                  <c:v>24</c:v>
                </c:pt>
                <c:pt idx="610" formatCode="General">
                  <c:v>28</c:v>
                </c:pt>
                <c:pt idx="611" formatCode="General">
                  <c:v>21</c:v>
                </c:pt>
                <c:pt idx="612" formatCode="General">
                  <c:v>13</c:v>
                </c:pt>
                <c:pt idx="613" formatCode="General">
                  <c:v>18</c:v>
                </c:pt>
                <c:pt idx="614" formatCode="General">
                  <c:v>11</c:v>
                </c:pt>
                <c:pt idx="615" formatCode="General">
                  <c:v>19</c:v>
                </c:pt>
                <c:pt idx="616" formatCode="General">
                  <c:v>18</c:v>
                </c:pt>
                <c:pt idx="617" formatCode="General">
                  <c:v>11</c:v>
                </c:pt>
                <c:pt idx="618" formatCode="General">
                  <c:v>16</c:v>
                </c:pt>
                <c:pt idx="619" formatCode="General">
                  <c:v>14</c:v>
                </c:pt>
                <c:pt idx="620" formatCode="General">
                  <c:v>21</c:v>
                </c:pt>
                <c:pt idx="621" formatCode="General">
                  <c:v>25</c:v>
                </c:pt>
                <c:pt idx="622" formatCode="General">
                  <c:v>25</c:v>
                </c:pt>
                <c:pt idx="623" formatCode="General">
                  <c:v>29</c:v>
                </c:pt>
                <c:pt idx="624" formatCode="General">
                  <c:v>27</c:v>
                </c:pt>
                <c:pt idx="625" formatCode="General">
                  <c:v>32</c:v>
                </c:pt>
                <c:pt idx="626" formatCode="General">
                  <c:v>25</c:v>
                </c:pt>
                <c:pt idx="627" formatCode="General">
                  <c:v>25</c:v>
                </c:pt>
                <c:pt idx="628" formatCode="General">
                  <c:v>22</c:v>
                </c:pt>
                <c:pt idx="629" formatCode="General">
                  <c:v>32</c:v>
                </c:pt>
                <c:pt idx="630" formatCode="General">
                  <c:v>29</c:v>
                </c:pt>
                <c:pt idx="631" formatCode="General">
                  <c:v>23</c:v>
                </c:pt>
                <c:pt idx="632" formatCode="General">
                  <c:v>21</c:v>
                </c:pt>
                <c:pt idx="633" formatCode="General">
                  <c:v>17</c:v>
                </c:pt>
                <c:pt idx="634" formatCode="General">
                  <c:v>24</c:v>
                </c:pt>
                <c:pt idx="635" formatCode="General">
                  <c:v>35</c:v>
                </c:pt>
                <c:pt idx="636" formatCode="General">
                  <c:v>37</c:v>
                </c:pt>
                <c:pt idx="637" formatCode="General">
                  <c:v>37</c:v>
                </c:pt>
                <c:pt idx="638" formatCode="General">
                  <c:v>30</c:v>
                </c:pt>
                <c:pt idx="639" formatCode="General">
                  <c:v>30</c:v>
                </c:pt>
                <c:pt idx="640" formatCode="General">
                  <c:v>22</c:v>
                </c:pt>
                <c:pt idx="641" formatCode="General">
                  <c:v>18</c:v>
                </c:pt>
                <c:pt idx="642" formatCode="General">
                  <c:v>15</c:v>
                </c:pt>
                <c:pt idx="643" formatCode="General">
                  <c:v>5</c:v>
                </c:pt>
                <c:pt idx="644" formatCode="General">
                  <c:v>14</c:v>
                </c:pt>
                <c:pt idx="645" formatCode="General">
                  <c:v>7</c:v>
                </c:pt>
                <c:pt idx="646" formatCode="General">
                  <c:v>17</c:v>
                </c:pt>
                <c:pt idx="647" formatCode="General">
                  <c:v>27</c:v>
                </c:pt>
                <c:pt idx="648" formatCode="General">
                  <c:v>22</c:v>
                </c:pt>
                <c:pt idx="649" formatCode="General">
                  <c:v>26</c:v>
                </c:pt>
                <c:pt idx="650" formatCode="General">
                  <c:v>31</c:v>
                </c:pt>
                <c:pt idx="651" formatCode="General">
                  <c:v>25</c:v>
                </c:pt>
                <c:pt idx="652" formatCode="General">
                  <c:v>19</c:v>
                </c:pt>
                <c:pt idx="653" formatCode="General">
                  <c:v>28</c:v>
                </c:pt>
                <c:pt idx="654" formatCode="General">
                  <c:v>23</c:v>
                </c:pt>
                <c:pt idx="655" formatCode="General">
                  <c:v>25</c:v>
                </c:pt>
                <c:pt idx="656" formatCode="General">
                  <c:v>26</c:v>
                </c:pt>
                <c:pt idx="657" formatCode="General">
                  <c:v>21</c:v>
                </c:pt>
                <c:pt idx="658" formatCode="General">
                  <c:v>17</c:v>
                </c:pt>
                <c:pt idx="659" formatCode="General">
                  <c:v>16</c:v>
                </c:pt>
                <c:pt idx="660" formatCode="General">
                  <c:v>23</c:v>
                </c:pt>
                <c:pt idx="661" formatCode="General">
                  <c:v>15</c:v>
                </c:pt>
                <c:pt idx="662" formatCode="General">
                  <c:v>16</c:v>
                </c:pt>
                <c:pt idx="663" formatCode="General">
                  <c:v>18</c:v>
                </c:pt>
                <c:pt idx="664" formatCode="General">
                  <c:v>13</c:v>
                </c:pt>
                <c:pt idx="665" formatCode="General">
                  <c:v>6</c:v>
                </c:pt>
                <c:pt idx="666" formatCode="General">
                  <c:v>12</c:v>
                </c:pt>
                <c:pt idx="667" formatCode="General">
                  <c:v>8</c:v>
                </c:pt>
                <c:pt idx="668" formatCode="General">
                  <c:v>13</c:v>
                </c:pt>
                <c:pt idx="669" formatCode="General">
                  <c:v>15</c:v>
                </c:pt>
                <c:pt idx="670" formatCode="General">
                  <c:v>6</c:v>
                </c:pt>
                <c:pt idx="671" formatCode="General">
                  <c:v>16</c:v>
                </c:pt>
                <c:pt idx="672" formatCode="General">
                  <c:v>13</c:v>
                </c:pt>
                <c:pt idx="673" formatCode="General">
                  <c:v>17</c:v>
                </c:pt>
                <c:pt idx="674" formatCode="General">
                  <c:v>27</c:v>
                </c:pt>
                <c:pt idx="675" formatCode="General">
                  <c:v>24</c:v>
                </c:pt>
                <c:pt idx="676" formatCode="General">
                  <c:v>19</c:v>
                </c:pt>
                <c:pt idx="677" formatCode="General">
                  <c:v>21</c:v>
                </c:pt>
                <c:pt idx="678" formatCode="General">
                  <c:v>12</c:v>
                </c:pt>
                <c:pt idx="679" formatCode="General">
                  <c:v>17</c:v>
                </c:pt>
                <c:pt idx="680" formatCode="General">
                  <c:v>23</c:v>
                </c:pt>
                <c:pt idx="681" formatCode="General">
                  <c:v>15</c:v>
                </c:pt>
                <c:pt idx="682" formatCode="General">
                  <c:v>20</c:v>
                </c:pt>
                <c:pt idx="683" formatCode="General">
                  <c:v>9</c:v>
                </c:pt>
                <c:pt idx="684" formatCode="General">
                  <c:v>11</c:v>
                </c:pt>
                <c:pt idx="685" formatCode="General">
                  <c:v>9</c:v>
                </c:pt>
                <c:pt idx="686" formatCode="General">
                  <c:v>10</c:v>
                </c:pt>
                <c:pt idx="687" formatCode="General">
                  <c:v>11</c:v>
                </c:pt>
                <c:pt idx="688" formatCode="General">
                  <c:v>18</c:v>
                </c:pt>
                <c:pt idx="689" formatCode="General">
                  <c:v>6</c:v>
                </c:pt>
                <c:pt idx="690" formatCode="General">
                  <c:v>6</c:v>
                </c:pt>
                <c:pt idx="691" formatCode="General">
                  <c:v>1</c:v>
                </c:pt>
                <c:pt idx="692" formatCode="General">
                  <c:v>-3</c:v>
                </c:pt>
                <c:pt idx="693" formatCode="General">
                  <c:v>-5</c:v>
                </c:pt>
                <c:pt idx="694" formatCode="General">
                  <c:v>-5</c:v>
                </c:pt>
                <c:pt idx="695" formatCode="General">
                  <c:v>6</c:v>
                </c:pt>
                <c:pt idx="696" formatCode="General">
                  <c:v>6</c:v>
                </c:pt>
                <c:pt idx="697" formatCode="General">
                  <c:v>6</c:v>
                </c:pt>
                <c:pt idx="698" formatCode="General">
                  <c:v>5</c:v>
                </c:pt>
                <c:pt idx="699" formatCode="General">
                  <c:v>-3</c:v>
                </c:pt>
                <c:pt idx="700" formatCode="General">
                  <c:v>-2</c:v>
                </c:pt>
                <c:pt idx="701" formatCode="General">
                  <c:v>3</c:v>
                </c:pt>
                <c:pt idx="702" formatCode="General">
                  <c:v>0</c:v>
                </c:pt>
                <c:pt idx="703" formatCode="General">
                  <c:v>15</c:v>
                </c:pt>
                <c:pt idx="704" formatCode="General">
                  <c:v>8</c:v>
                </c:pt>
                <c:pt idx="705" formatCode="General">
                  <c:v>10</c:v>
                </c:pt>
                <c:pt idx="706" formatCode="General">
                  <c:v>10</c:v>
                </c:pt>
                <c:pt idx="707" formatCode="General">
                  <c:v>5</c:v>
                </c:pt>
                <c:pt idx="708" formatCode="General">
                  <c:v>9</c:v>
                </c:pt>
                <c:pt idx="709" formatCode="General">
                  <c:v>8</c:v>
                </c:pt>
                <c:pt idx="710" formatCode="General">
                  <c:v>8</c:v>
                </c:pt>
                <c:pt idx="711" formatCode="General">
                  <c:v>10</c:v>
                </c:pt>
                <c:pt idx="712" formatCode="General">
                  <c:v>7</c:v>
                </c:pt>
                <c:pt idx="713" formatCode="General">
                  <c:v>10</c:v>
                </c:pt>
                <c:pt idx="714" formatCode="General">
                  <c:v>10</c:v>
                </c:pt>
                <c:pt idx="715" formatCode="General">
                  <c:v>1</c:v>
                </c:pt>
                <c:pt idx="716" formatCode="General">
                  <c:v>0</c:v>
                </c:pt>
                <c:pt idx="717" formatCode="General">
                  <c:v>-4</c:v>
                </c:pt>
                <c:pt idx="718" formatCode="General">
                  <c:v>-4</c:v>
                </c:pt>
                <c:pt idx="719" formatCode="General">
                  <c:v>-1</c:v>
                </c:pt>
                <c:pt idx="720" formatCode="General">
                  <c:v>-2</c:v>
                </c:pt>
                <c:pt idx="721" formatCode="General">
                  <c:v>-6</c:v>
                </c:pt>
                <c:pt idx="722" formatCode="General">
                  <c:v>-4</c:v>
                </c:pt>
                <c:pt idx="723" formatCode="General">
                  <c:v>-7</c:v>
                </c:pt>
                <c:pt idx="724" formatCode="General">
                  <c:v>-10</c:v>
                </c:pt>
                <c:pt idx="725" formatCode="General">
                  <c:v>-10</c:v>
                </c:pt>
                <c:pt idx="726" formatCode="General">
                  <c:v>-6</c:v>
                </c:pt>
                <c:pt idx="727" formatCode="General">
                  <c:v>-3</c:v>
                </c:pt>
                <c:pt idx="728" formatCode="General">
                  <c:v>-5</c:v>
                </c:pt>
                <c:pt idx="729" formatCode="General">
                  <c:v>-2</c:v>
                </c:pt>
                <c:pt idx="730" formatCode="General">
                  <c:v>-8</c:v>
                </c:pt>
                <c:pt idx="731" formatCode="General">
                  <c:v>-16</c:v>
                </c:pt>
                <c:pt idx="732" formatCode="General">
                  <c:v>-15</c:v>
                </c:pt>
                <c:pt idx="733" formatCode="General">
                  <c:v>-17</c:v>
                </c:pt>
                <c:pt idx="734" formatCode="General">
                  <c:v>-16</c:v>
                </c:pt>
                <c:pt idx="735" formatCode="General">
                  <c:v>-8</c:v>
                </c:pt>
                <c:pt idx="736" formatCode="General">
                  <c:v>-4</c:v>
                </c:pt>
                <c:pt idx="737" formatCode="General">
                  <c:v>-3</c:v>
                </c:pt>
                <c:pt idx="738" formatCode="General">
                  <c:v>5</c:v>
                </c:pt>
                <c:pt idx="739" formatCode="General">
                  <c:v>1</c:v>
                </c:pt>
                <c:pt idx="740" formatCode="General">
                  <c:v>1</c:v>
                </c:pt>
                <c:pt idx="741" formatCode="General">
                  <c:v>3</c:v>
                </c:pt>
                <c:pt idx="742" formatCode="General">
                  <c:v>-13</c:v>
                </c:pt>
                <c:pt idx="743" formatCode="General">
                  <c:v>-15</c:v>
                </c:pt>
                <c:pt idx="744" formatCode="General">
                  <c:v>-22</c:v>
                </c:pt>
                <c:pt idx="745" formatCode="General">
                  <c:v>-16</c:v>
                </c:pt>
                <c:pt idx="746" formatCode="General">
                  <c:v>-14</c:v>
                </c:pt>
                <c:pt idx="747" formatCode="General">
                  <c:v>-17</c:v>
                </c:pt>
                <c:pt idx="748" formatCode="General">
                  <c:v>-13</c:v>
                </c:pt>
                <c:pt idx="749" formatCode="General">
                  <c:v>-21</c:v>
                </c:pt>
                <c:pt idx="750" formatCode="General">
                  <c:v>-25</c:v>
                </c:pt>
                <c:pt idx="751" formatCode="General">
                  <c:v>-24</c:v>
                </c:pt>
                <c:pt idx="752" formatCode="General">
                  <c:v>-29</c:v>
                </c:pt>
                <c:pt idx="753" formatCode="General">
                  <c:v>-22</c:v>
                </c:pt>
                <c:pt idx="754" formatCode="General">
                  <c:v>-15</c:v>
                </c:pt>
                <c:pt idx="755" formatCode="General">
                  <c:v>-10</c:v>
                </c:pt>
                <c:pt idx="756" formatCode="General">
                  <c:v>-9</c:v>
                </c:pt>
                <c:pt idx="757" formatCode="General">
                  <c:v>-15</c:v>
                </c:pt>
                <c:pt idx="758" formatCode="General">
                  <c:v>-13</c:v>
                </c:pt>
                <c:pt idx="759" formatCode="General">
                  <c:v>-20</c:v>
                </c:pt>
                <c:pt idx="760" formatCode="General">
                  <c:v>-19</c:v>
                </c:pt>
                <c:pt idx="761" formatCode="General">
                  <c:v>-18</c:v>
                </c:pt>
                <c:pt idx="762" formatCode="General">
                  <c:v>-21</c:v>
                </c:pt>
                <c:pt idx="763" formatCode="General">
                  <c:v>-18</c:v>
                </c:pt>
                <c:pt idx="764" formatCode="General">
                  <c:v>-22</c:v>
                </c:pt>
                <c:pt idx="765" formatCode="General">
                  <c:v>-22</c:v>
                </c:pt>
                <c:pt idx="766" formatCode="General">
                  <c:v>-21</c:v>
                </c:pt>
                <c:pt idx="767" formatCode="General">
                  <c:v>-21</c:v>
                </c:pt>
                <c:pt idx="768" formatCode="General">
                  <c:v>-21</c:v>
                </c:pt>
                <c:pt idx="769" formatCode="General">
                  <c:v>-26</c:v>
                </c:pt>
                <c:pt idx="770" formatCode="General">
                  <c:v>-23</c:v>
                </c:pt>
                <c:pt idx="771" formatCode="General">
                  <c:v>-28</c:v>
                </c:pt>
                <c:pt idx="772" formatCode="General">
                  <c:v>-25</c:v>
                </c:pt>
                <c:pt idx="773" formatCode="General">
                  <c:v>-21</c:v>
                </c:pt>
                <c:pt idx="774" formatCode="General">
                  <c:v>-19</c:v>
                </c:pt>
                <c:pt idx="775" formatCode="General">
                  <c:v>-13</c:v>
                </c:pt>
                <c:pt idx="776" formatCode="General">
                  <c:v>-12</c:v>
                </c:pt>
                <c:pt idx="777" formatCode="General">
                  <c:v>-11</c:v>
                </c:pt>
                <c:pt idx="778" formatCode="General">
                  <c:v>-15</c:v>
                </c:pt>
                <c:pt idx="779" formatCode="General">
                  <c:v>-15</c:v>
                </c:pt>
                <c:pt idx="780" formatCode="General">
                  <c:v>-12</c:v>
                </c:pt>
                <c:pt idx="781" formatCode="General">
                  <c:v>-19</c:v>
                </c:pt>
                <c:pt idx="782" formatCode="General">
                  <c:v>-17</c:v>
                </c:pt>
                <c:pt idx="783" formatCode="General">
                  <c:v>-17</c:v>
                </c:pt>
                <c:pt idx="784" formatCode="General">
                  <c:v>-23</c:v>
                </c:pt>
                <c:pt idx="785" formatCode="General">
                  <c:v>-11</c:v>
                </c:pt>
                <c:pt idx="786" formatCode="General">
                  <c:v>-8</c:v>
                </c:pt>
                <c:pt idx="787" formatCode="General">
                  <c:v>-12</c:v>
                </c:pt>
                <c:pt idx="788" formatCode="General">
                  <c:v>-17</c:v>
                </c:pt>
                <c:pt idx="789" formatCode="General">
                  <c:v>-24</c:v>
                </c:pt>
                <c:pt idx="790" formatCode="General">
                  <c:v>-35</c:v>
                </c:pt>
                <c:pt idx="791" formatCode="General">
                  <c:v>-35</c:v>
                </c:pt>
                <c:pt idx="792" formatCode="General">
                  <c:v>-22</c:v>
                </c:pt>
                <c:pt idx="793" formatCode="General">
                  <c:v>-22</c:v>
                </c:pt>
                <c:pt idx="794" formatCode="General">
                  <c:v>-8</c:v>
                </c:pt>
                <c:pt idx="795" formatCode="General">
                  <c:v>-10</c:v>
                </c:pt>
                <c:pt idx="796" formatCode="General">
                  <c:v>-19</c:v>
                </c:pt>
                <c:pt idx="797" formatCode="General">
                  <c:v>-15</c:v>
                </c:pt>
                <c:pt idx="798" formatCode="General">
                  <c:v>-22</c:v>
                </c:pt>
                <c:pt idx="799" formatCode="General">
                  <c:v>-21</c:v>
                </c:pt>
                <c:pt idx="800" formatCode="General">
                  <c:v>-18</c:v>
                </c:pt>
                <c:pt idx="801" formatCode="General">
                  <c:v>-25</c:v>
                </c:pt>
                <c:pt idx="802" formatCode="General">
                  <c:v>-21</c:v>
                </c:pt>
                <c:pt idx="803" formatCode="General">
                  <c:v>-4</c:v>
                </c:pt>
                <c:pt idx="804" formatCode="General">
                  <c:v>-9</c:v>
                </c:pt>
                <c:pt idx="805" formatCode="General">
                  <c:v>-9</c:v>
                </c:pt>
                <c:pt idx="806" formatCode="General">
                  <c:v>-16</c:v>
                </c:pt>
                <c:pt idx="807" formatCode="General">
                  <c:v>-22</c:v>
                </c:pt>
                <c:pt idx="808" formatCode="General">
                  <c:v>-21</c:v>
                </c:pt>
                <c:pt idx="809" formatCode="General">
                  <c:v>-18</c:v>
                </c:pt>
                <c:pt idx="810" formatCode="General">
                  <c:v>-12</c:v>
                </c:pt>
                <c:pt idx="811" formatCode="General">
                  <c:v>-12</c:v>
                </c:pt>
                <c:pt idx="812" formatCode="General">
                  <c:v>-16</c:v>
                </c:pt>
                <c:pt idx="813" formatCode="General">
                  <c:v>-20</c:v>
                </c:pt>
                <c:pt idx="814" formatCode="General">
                  <c:v>-24</c:v>
                </c:pt>
                <c:pt idx="815" formatCode="General">
                  <c:v>-29</c:v>
                </c:pt>
                <c:pt idx="816" formatCode="General">
                  <c:v>-31</c:v>
                </c:pt>
                <c:pt idx="817" formatCode="General">
                  <c:v>-34</c:v>
                </c:pt>
                <c:pt idx="818" formatCode="General">
                  <c:v>-27</c:v>
                </c:pt>
                <c:pt idx="819" formatCode="General">
                  <c:v>-24</c:v>
                </c:pt>
                <c:pt idx="820" formatCode="General">
                  <c:v>-17</c:v>
                </c:pt>
                <c:pt idx="821" formatCode="General">
                  <c:v>-17</c:v>
                </c:pt>
                <c:pt idx="823" formatCode="General">
                  <c:v>-19</c:v>
                </c:pt>
                <c:pt idx="824" formatCode="General">
                  <c:v>-23</c:v>
                </c:pt>
                <c:pt idx="825" formatCode="General">
                  <c:v>-16</c:v>
                </c:pt>
                <c:pt idx="826" formatCode="General">
                  <c:v>-14</c:v>
                </c:pt>
                <c:pt idx="827" formatCode="General">
                  <c:v>-14</c:v>
                </c:pt>
                <c:pt idx="828" formatCode="General">
                  <c:v>-17</c:v>
                </c:pt>
                <c:pt idx="829" formatCode="General">
                  <c:v>-23</c:v>
                </c:pt>
                <c:pt idx="830" formatCode="General">
                  <c:v>-24</c:v>
                </c:pt>
                <c:pt idx="831" formatCode="General">
                  <c:v>-25</c:v>
                </c:pt>
                <c:pt idx="832" formatCode="General">
                  <c:v>-25</c:v>
                </c:pt>
                <c:pt idx="833" formatCode="General">
                  <c:v>-25</c:v>
                </c:pt>
                <c:pt idx="834" formatCode="General">
                  <c:v>-32</c:v>
                </c:pt>
                <c:pt idx="835" formatCode="General">
                  <c:v>-32</c:v>
                </c:pt>
                <c:pt idx="836" formatCode="General">
                  <c:v>-29</c:v>
                </c:pt>
                <c:pt idx="837" formatCode="General">
                  <c:v>-30</c:v>
                </c:pt>
                <c:pt idx="838" formatCode="General">
                  <c:v>-24</c:v>
                </c:pt>
                <c:pt idx="839" formatCode="General">
                  <c:v>-22</c:v>
                </c:pt>
                <c:pt idx="840" formatCode="General">
                  <c:v>-23</c:v>
                </c:pt>
                <c:pt idx="841" formatCode="General">
                  <c:v>-16</c:v>
                </c:pt>
                <c:pt idx="842" formatCode="General">
                  <c:v>-19</c:v>
                </c:pt>
                <c:pt idx="843" formatCode="General">
                  <c:v>-19</c:v>
                </c:pt>
                <c:pt idx="844" formatCode="General">
                  <c:v>-12</c:v>
                </c:pt>
                <c:pt idx="845" formatCode="General">
                  <c:v>-14</c:v>
                </c:pt>
                <c:pt idx="846" formatCode="General">
                  <c:v>-9</c:v>
                </c:pt>
                <c:pt idx="847" formatCode="General">
                  <c:v>-5</c:v>
                </c:pt>
                <c:pt idx="848" formatCode="General">
                  <c:v>-20</c:v>
                </c:pt>
                <c:pt idx="849" formatCode="General">
                  <c:v>-20</c:v>
                </c:pt>
                <c:pt idx="850" formatCode="General">
                  <c:v>-22</c:v>
                </c:pt>
                <c:pt idx="851" formatCode="General">
                  <c:v>-20</c:v>
                </c:pt>
                <c:pt idx="852" formatCode="General">
                  <c:v>-14</c:v>
                </c:pt>
                <c:pt idx="853" formatCode="General">
                  <c:v>-9</c:v>
                </c:pt>
                <c:pt idx="854" formatCode="General">
                  <c:v>-19</c:v>
                </c:pt>
                <c:pt idx="855" formatCode="General">
                  <c:v>-25</c:v>
                </c:pt>
                <c:pt idx="856" formatCode="General">
                  <c:v>-26</c:v>
                </c:pt>
                <c:pt idx="857" formatCode="General">
                  <c:v>-32</c:v>
                </c:pt>
                <c:pt idx="858" formatCode="General">
                  <c:v>-25</c:v>
                </c:pt>
                <c:pt idx="859" formatCode="General">
                  <c:v>-30</c:v>
                </c:pt>
                <c:pt idx="860" formatCode="General">
                  <c:v>-28</c:v>
                </c:pt>
                <c:pt idx="861" formatCode="General">
                  <c:v>-35</c:v>
                </c:pt>
                <c:pt idx="862" formatCode="General">
                  <c:v>-47</c:v>
                </c:pt>
                <c:pt idx="863" formatCode="General">
                  <c:v>-33</c:v>
                </c:pt>
                <c:pt idx="864" formatCode="General">
                  <c:v>-38</c:v>
                </c:pt>
                <c:pt idx="865" formatCode="General">
                  <c:v>-24</c:v>
                </c:pt>
                <c:pt idx="866" formatCode="General">
                  <c:v>-4</c:v>
                </c:pt>
                <c:pt idx="867" formatCode="General">
                  <c:v>-14</c:v>
                </c:pt>
                <c:pt idx="868" formatCode="General">
                  <c:v>-13</c:v>
                </c:pt>
                <c:pt idx="869" formatCode="General">
                  <c:v>-20</c:v>
                </c:pt>
                <c:pt idx="870" formatCode="General">
                  <c:v>-31</c:v>
                </c:pt>
                <c:pt idx="871" formatCode="General">
                  <c:v>-29</c:v>
                </c:pt>
                <c:pt idx="872" formatCode="General">
                  <c:v>-31</c:v>
                </c:pt>
                <c:pt idx="873" formatCode="General">
                  <c:v>-24</c:v>
                </c:pt>
                <c:pt idx="874" formatCode="General">
                  <c:v>-16</c:v>
                </c:pt>
                <c:pt idx="875" formatCode="General">
                  <c:v>-19</c:v>
                </c:pt>
                <c:pt idx="876" formatCode="General">
                  <c:v>-18</c:v>
                </c:pt>
                <c:pt idx="877" formatCode="General">
                  <c:v>-27</c:v>
                </c:pt>
                <c:pt idx="878" formatCode="General">
                  <c:v>-30</c:v>
                </c:pt>
                <c:pt idx="879" formatCode="General">
                  <c:v>-38</c:v>
                </c:pt>
                <c:pt idx="880" formatCode="General">
                  <c:v>-30</c:v>
                </c:pt>
                <c:pt idx="881" formatCode="General">
                  <c:v>-24</c:v>
                </c:pt>
                <c:pt idx="882" formatCode="General">
                  <c:v>-23</c:v>
                </c:pt>
                <c:pt idx="883" formatCode="General">
                  <c:v>-19</c:v>
                </c:pt>
                <c:pt idx="884" formatCode="General">
                  <c:v>-24</c:v>
                </c:pt>
                <c:pt idx="885" formatCode="General">
                  <c:v>-28</c:v>
                </c:pt>
                <c:pt idx="886" formatCode="General">
                  <c:v>-28</c:v>
                </c:pt>
                <c:pt idx="887" formatCode="General">
                  <c:v>-26</c:v>
                </c:pt>
                <c:pt idx="888" formatCode="General">
                  <c:v>-27</c:v>
                </c:pt>
                <c:pt idx="889" formatCode="General">
                  <c:v>-16</c:v>
                </c:pt>
                <c:pt idx="890" formatCode="General">
                  <c:v>-14</c:v>
                </c:pt>
                <c:pt idx="891" formatCode="General">
                  <c:v>-16</c:v>
                </c:pt>
                <c:pt idx="892" formatCode="General">
                  <c:v>-15</c:v>
                </c:pt>
                <c:pt idx="893" formatCode="General">
                  <c:v>-21</c:v>
                </c:pt>
                <c:pt idx="894" formatCode="General">
                  <c:v>-28</c:v>
                </c:pt>
                <c:pt idx="895" formatCode="General">
                  <c:v>-34</c:v>
                </c:pt>
                <c:pt idx="896" formatCode="General">
                  <c:v>-36</c:v>
                </c:pt>
                <c:pt idx="897" formatCode="General">
                  <c:v>-35</c:v>
                </c:pt>
                <c:pt idx="898" formatCode="General">
                  <c:v>-30</c:v>
                </c:pt>
                <c:pt idx="899" formatCode="General">
                  <c:v>-31</c:v>
                </c:pt>
                <c:pt idx="900" formatCode="General">
                  <c:v>-30</c:v>
                </c:pt>
                <c:pt idx="901" formatCode="General">
                  <c:v>-28</c:v>
                </c:pt>
                <c:pt idx="902" formatCode="General">
                  <c:v>-36</c:v>
                </c:pt>
                <c:pt idx="903" formatCode="General">
                  <c:v>-42</c:v>
                </c:pt>
                <c:pt idx="904" formatCode="General">
                  <c:v>-41</c:v>
                </c:pt>
                <c:pt idx="905" formatCode="General">
                  <c:v>-39</c:v>
                </c:pt>
                <c:pt idx="906" formatCode="General">
                  <c:v>-43</c:v>
                </c:pt>
                <c:pt idx="907" formatCode="General">
                  <c:v>-43</c:v>
                </c:pt>
                <c:pt idx="908" formatCode="General">
                  <c:v>-43</c:v>
                </c:pt>
                <c:pt idx="909" formatCode="General">
                  <c:v>-48</c:v>
                </c:pt>
                <c:pt idx="910" formatCode="General">
                  <c:v>-39</c:v>
                </c:pt>
                <c:pt idx="911" formatCode="General">
                  <c:v>-40</c:v>
                </c:pt>
                <c:pt idx="912" formatCode="General">
                  <c:v>-40</c:v>
                </c:pt>
                <c:pt idx="913" formatCode="General">
                  <c:v>-41</c:v>
                </c:pt>
                <c:pt idx="914" formatCode="General">
                  <c:v>-49</c:v>
                </c:pt>
                <c:pt idx="915" formatCode="General">
                  <c:v>-48</c:v>
                </c:pt>
                <c:pt idx="916" formatCode="General">
                  <c:v>-49</c:v>
                </c:pt>
                <c:pt idx="917" formatCode="General">
                  <c:v>-45</c:v>
                </c:pt>
                <c:pt idx="918" formatCode="General">
                  <c:v>-44</c:v>
                </c:pt>
                <c:pt idx="919" formatCode="General">
                  <c:v>-42</c:v>
                </c:pt>
                <c:pt idx="920" formatCode="General">
                  <c:v>-35</c:v>
                </c:pt>
                <c:pt idx="921" formatCode="General">
                  <c:v>-36</c:v>
                </c:pt>
                <c:pt idx="922" formatCode="General">
                  <c:v>-34</c:v>
                </c:pt>
                <c:pt idx="923" formatCode="General">
                  <c:v>-36</c:v>
                </c:pt>
                <c:pt idx="924" formatCode="General">
                  <c:v>-46</c:v>
                </c:pt>
                <c:pt idx="925" formatCode="General">
                  <c:v>-51</c:v>
                </c:pt>
                <c:pt idx="926" formatCode="General">
                  <c:v>-54</c:v>
                </c:pt>
                <c:pt idx="927" formatCode="General">
                  <c:v>-44</c:v>
                </c:pt>
                <c:pt idx="928" formatCode="General">
                  <c:v>-36</c:v>
                </c:pt>
                <c:pt idx="929" formatCode="General">
                  <c:v>-39</c:v>
                </c:pt>
                <c:pt idx="930" formatCode="General">
                  <c:v>-32</c:v>
                </c:pt>
                <c:pt idx="931" formatCode="General">
                  <c:v>-42</c:v>
                </c:pt>
                <c:pt idx="932" formatCode="General">
                  <c:v>-42</c:v>
                </c:pt>
                <c:pt idx="933" formatCode="General">
                  <c:v>-34</c:v>
                </c:pt>
                <c:pt idx="934" formatCode="General">
                  <c:v>-42</c:v>
                </c:pt>
                <c:pt idx="935" formatCode="General">
                  <c:v>-42</c:v>
                </c:pt>
                <c:pt idx="936" formatCode="General">
                  <c:v>-51</c:v>
                </c:pt>
                <c:pt idx="937" formatCode="General">
                  <c:v>-46</c:v>
                </c:pt>
                <c:pt idx="938" formatCode="General">
                  <c:v>-41</c:v>
                </c:pt>
                <c:pt idx="939" formatCode="General">
                  <c:v>-45</c:v>
                </c:pt>
                <c:pt idx="940" formatCode="General">
                  <c:v>-51</c:v>
                </c:pt>
                <c:pt idx="941" formatCode="General">
                  <c:v>-55</c:v>
                </c:pt>
                <c:pt idx="942" formatCode="General">
                  <c:v>-60</c:v>
                </c:pt>
                <c:pt idx="943" formatCode="General">
                  <c:v>-55</c:v>
                </c:pt>
                <c:pt idx="944" formatCode="General">
                  <c:v>-51</c:v>
                </c:pt>
                <c:pt idx="945" formatCode="General">
                  <c:v>-48</c:v>
                </c:pt>
                <c:pt idx="946" formatCode="General">
                  <c:v>-44</c:v>
                </c:pt>
                <c:pt idx="947" formatCode="General">
                  <c:v>-46</c:v>
                </c:pt>
                <c:pt idx="948" formatCode="General">
                  <c:v>-47</c:v>
                </c:pt>
                <c:pt idx="949" formatCode="General">
                  <c:v>-45</c:v>
                </c:pt>
                <c:pt idx="950" formatCode="General">
                  <c:v>-46</c:v>
                </c:pt>
                <c:pt idx="951" formatCode="General">
                  <c:v>-40</c:v>
                </c:pt>
                <c:pt idx="952" formatCode="General">
                  <c:v>-42</c:v>
                </c:pt>
                <c:pt idx="953" formatCode="General">
                  <c:v>-44</c:v>
                </c:pt>
                <c:pt idx="954" formatCode="General">
                  <c:v>-41</c:v>
                </c:pt>
                <c:pt idx="955" formatCode="General">
                  <c:v>-45</c:v>
                </c:pt>
                <c:pt idx="956" formatCode="General">
                  <c:v>-41</c:v>
                </c:pt>
                <c:pt idx="957" formatCode="General">
                  <c:v>-44</c:v>
                </c:pt>
                <c:pt idx="958" formatCode="General">
                  <c:v>-50</c:v>
                </c:pt>
                <c:pt idx="959" formatCode="General">
                  <c:v>-50</c:v>
                </c:pt>
                <c:pt idx="960" formatCode="General">
                  <c:v>-52</c:v>
                </c:pt>
                <c:pt idx="961" formatCode="General">
                  <c:v>-53</c:v>
                </c:pt>
                <c:pt idx="962" formatCode="General">
                  <c:v>-59</c:v>
                </c:pt>
                <c:pt idx="963" formatCode="General">
                  <c:v>-59</c:v>
                </c:pt>
                <c:pt idx="964" formatCode="General">
                  <c:v>-56</c:v>
                </c:pt>
                <c:pt idx="965" formatCode="General">
                  <c:v>-57</c:v>
                </c:pt>
                <c:pt idx="966" formatCode="General">
                  <c:v>-51</c:v>
                </c:pt>
                <c:pt idx="967" formatCode="General">
                  <c:v>-50</c:v>
                </c:pt>
                <c:pt idx="968" formatCode="General">
                  <c:v>-51</c:v>
                </c:pt>
                <c:pt idx="969" formatCode="General">
                  <c:v>-56</c:v>
                </c:pt>
                <c:pt idx="970" formatCode="General">
                  <c:v>-52</c:v>
                </c:pt>
                <c:pt idx="971" formatCode="General">
                  <c:v>-50</c:v>
                </c:pt>
                <c:pt idx="972" formatCode="General">
                  <c:v>-49</c:v>
                </c:pt>
                <c:pt idx="973" formatCode="General">
                  <c:v>-48</c:v>
                </c:pt>
                <c:pt idx="974" formatCode="General">
                  <c:v>-48</c:v>
                </c:pt>
                <c:pt idx="975" formatCode="General">
                  <c:v>-50</c:v>
                </c:pt>
                <c:pt idx="976" formatCode="General">
                  <c:v>-49</c:v>
                </c:pt>
                <c:pt idx="977" formatCode="General">
                  <c:v>-48</c:v>
                </c:pt>
                <c:pt idx="978" formatCode="General">
                  <c:v>-50</c:v>
                </c:pt>
                <c:pt idx="979" formatCode="General">
                  <c:v>-46</c:v>
                </c:pt>
                <c:pt idx="980" formatCode="General">
                  <c:v>-44</c:v>
                </c:pt>
                <c:pt idx="981" formatCode="General">
                  <c:v>-42</c:v>
                </c:pt>
                <c:pt idx="982" formatCode="General">
                  <c:v>-38</c:v>
                </c:pt>
                <c:pt idx="983" formatCode="General">
                  <c:v>-43</c:v>
                </c:pt>
                <c:pt idx="984" formatCode="General">
                  <c:v>-48</c:v>
                </c:pt>
                <c:pt idx="985" formatCode="General">
                  <c:v>-45</c:v>
                </c:pt>
                <c:pt idx="986" formatCode="General">
                  <c:v>-42</c:v>
                </c:pt>
                <c:pt idx="987" formatCode="General">
                  <c:v>-39</c:v>
                </c:pt>
                <c:pt idx="988" formatCode="General">
                  <c:v>-36</c:v>
                </c:pt>
                <c:pt idx="989" formatCode="General">
                  <c:v>-42</c:v>
                </c:pt>
                <c:pt idx="990" formatCode="General">
                  <c:v>-48</c:v>
                </c:pt>
                <c:pt idx="991" formatCode="General">
                  <c:v>-51</c:v>
                </c:pt>
                <c:pt idx="992" formatCode="General">
                  <c:v>-52</c:v>
                </c:pt>
                <c:pt idx="993" formatCode="General">
                  <c:v>-61</c:v>
                </c:pt>
                <c:pt idx="994" formatCode="General">
                  <c:v>-52</c:v>
                </c:pt>
                <c:pt idx="995" formatCode="General">
                  <c:v>-48</c:v>
                </c:pt>
                <c:pt idx="996" formatCode="General">
                  <c:v>-50</c:v>
                </c:pt>
                <c:pt idx="997" formatCode="General">
                  <c:v>-44</c:v>
                </c:pt>
                <c:pt idx="998" formatCode="General">
                  <c:v>-49</c:v>
                </c:pt>
                <c:pt idx="999" formatCode="General">
                  <c:v>-48</c:v>
                </c:pt>
                <c:pt idx="1000" formatCode="General">
                  <c:v>-48</c:v>
                </c:pt>
                <c:pt idx="1001" formatCode="General">
                  <c:v>-43</c:v>
                </c:pt>
                <c:pt idx="1002" formatCode="General">
                  <c:v>-44</c:v>
                </c:pt>
                <c:pt idx="1003" formatCode="General">
                  <c:v>-49</c:v>
                </c:pt>
                <c:pt idx="1004" formatCode="General">
                  <c:v>-51</c:v>
                </c:pt>
                <c:pt idx="1005" formatCode="General">
                  <c:v>-55</c:v>
                </c:pt>
                <c:pt idx="1006" formatCode="General">
                  <c:v>-52</c:v>
                </c:pt>
                <c:pt idx="1007" formatCode="General">
                  <c:v>-51</c:v>
                </c:pt>
                <c:pt idx="1008" formatCode="General">
                  <c:v>-48</c:v>
                </c:pt>
                <c:pt idx="1009" formatCode="General">
                  <c:v>-46</c:v>
                </c:pt>
                <c:pt idx="1010" formatCode="General">
                  <c:v>-50</c:v>
                </c:pt>
                <c:pt idx="1011" formatCode="General">
                  <c:v>-50</c:v>
                </c:pt>
                <c:pt idx="1012" formatCode="General">
                  <c:v>-53</c:v>
                </c:pt>
                <c:pt idx="1013" formatCode="General">
                  <c:v>-56</c:v>
                </c:pt>
                <c:pt idx="1014" formatCode="General">
                  <c:v>-44</c:v>
                </c:pt>
                <c:pt idx="1015" formatCode="General">
                  <c:v>-45</c:v>
                </c:pt>
                <c:pt idx="1016" formatCode="General">
                  <c:v>-41</c:v>
                </c:pt>
                <c:pt idx="1017" formatCode="General">
                  <c:v>-35</c:v>
                </c:pt>
                <c:pt idx="1018" formatCode="General">
                  <c:v>-44</c:v>
                </c:pt>
                <c:pt idx="1019" formatCode="General">
                  <c:v>-43</c:v>
                </c:pt>
                <c:pt idx="1020" formatCode="General">
                  <c:v>-45</c:v>
                </c:pt>
                <c:pt idx="1021" formatCode="General">
                  <c:v>-45</c:v>
                </c:pt>
                <c:pt idx="1022" formatCode="General">
                  <c:v>-35</c:v>
                </c:pt>
                <c:pt idx="1023" formatCode="General">
                  <c:v>-32</c:v>
                </c:pt>
                <c:pt idx="1024" formatCode="General">
                  <c:v>-33</c:v>
                </c:pt>
                <c:pt idx="1025" formatCode="General">
                  <c:v>-38</c:v>
                </c:pt>
                <c:pt idx="1026" formatCode="General">
                  <c:v>-39</c:v>
                </c:pt>
                <c:pt idx="1027" formatCode="General">
                  <c:v>-43</c:v>
                </c:pt>
                <c:pt idx="1028" formatCode="General">
                  <c:v>-38</c:v>
                </c:pt>
                <c:pt idx="1029" formatCode="General">
                  <c:v>-34</c:v>
                </c:pt>
                <c:pt idx="1030" formatCode="General">
                  <c:v>-36</c:v>
                </c:pt>
                <c:pt idx="1031" formatCode="General">
                  <c:v>-39</c:v>
                </c:pt>
                <c:pt idx="1032" formatCode="General">
                  <c:v>-45</c:v>
                </c:pt>
                <c:pt idx="1033" formatCode="General">
                  <c:v>-47</c:v>
                </c:pt>
                <c:pt idx="1034" formatCode="General">
                  <c:v>-39</c:v>
                </c:pt>
                <c:pt idx="1035" formatCode="General">
                  <c:v>-36</c:v>
                </c:pt>
                <c:pt idx="1036" formatCode="General">
                  <c:v>-38</c:v>
                </c:pt>
                <c:pt idx="1037" formatCode="General">
                  <c:v>-30</c:v>
                </c:pt>
                <c:pt idx="1038" formatCode="General">
                  <c:v>-34</c:v>
                </c:pt>
                <c:pt idx="1039" formatCode="General">
                  <c:v>-36</c:v>
                </c:pt>
                <c:pt idx="1040" formatCode="General">
                  <c:v>-30</c:v>
                </c:pt>
                <c:pt idx="1041" formatCode="General">
                  <c:v>-35</c:v>
                </c:pt>
                <c:pt idx="1042" formatCode="General">
                  <c:v>-28</c:v>
                </c:pt>
                <c:pt idx="1043" formatCode="General">
                  <c:v>-18</c:v>
                </c:pt>
                <c:pt idx="1044" formatCode="General">
                  <c:v>-21</c:v>
                </c:pt>
                <c:pt idx="1045" formatCode="General">
                  <c:v>-23</c:v>
                </c:pt>
                <c:pt idx="1046" formatCode="General">
                  <c:v>-32</c:v>
                </c:pt>
                <c:pt idx="1047" formatCode="General">
                  <c:v>-35</c:v>
                </c:pt>
                <c:pt idx="1048" formatCode="General">
                  <c:v>-39</c:v>
                </c:pt>
                <c:pt idx="1049" formatCode="General">
                  <c:v>-43</c:v>
                </c:pt>
                <c:pt idx="1050" formatCode="General">
                  <c:v>-40</c:v>
                </c:pt>
                <c:pt idx="1051" formatCode="General">
                  <c:v>-41</c:v>
                </c:pt>
                <c:pt idx="1052" formatCode="General">
                  <c:v>-35</c:v>
                </c:pt>
                <c:pt idx="1053" formatCode="General">
                  <c:v>-32</c:v>
                </c:pt>
                <c:pt idx="1054" formatCode="General">
                  <c:v>-30</c:v>
                </c:pt>
                <c:pt idx="1055" formatCode="General">
                  <c:v>-37</c:v>
                </c:pt>
                <c:pt idx="1056" formatCode="General">
                  <c:v>-42</c:v>
                </c:pt>
                <c:pt idx="1057" formatCode="0">
                  <c:v>-41.927000000000007</c:v>
                </c:pt>
                <c:pt idx="1058" formatCode="General">
                  <c:v>-48</c:v>
                </c:pt>
                <c:pt idx="1059" formatCode="General">
                  <c:v>-39</c:v>
                </c:pt>
                <c:pt idx="1060" formatCode="General">
                  <c:v>-41</c:v>
                </c:pt>
                <c:pt idx="1061" formatCode="General">
                  <c:v>-42</c:v>
                </c:pt>
                <c:pt idx="1062" formatCode="General">
                  <c:v>-45</c:v>
                </c:pt>
                <c:pt idx="1063" formatCode="0">
                  <c:v>-43.054000000000002</c:v>
                </c:pt>
                <c:pt idx="1064" formatCode="General">
                  <c:v>-56</c:v>
                </c:pt>
                <c:pt idx="1065" formatCode="General">
                  <c:v>-49</c:v>
                </c:pt>
                <c:pt idx="1066" formatCode="General">
                  <c:v>-43</c:v>
                </c:pt>
                <c:pt idx="1067" formatCode="General">
                  <c:v>-40</c:v>
                </c:pt>
                <c:pt idx="1068" formatCode="General">
                  <c:v>-37</c:v>
                </c:pt>
                <c:pt idx="1069" formatCode="General">
                  <c:v>-32</c:v>
                </c:pt>
                <c:pt idx="1070" formatCode="General">
                  <c:v>-32</c:v>
                </c:pt>
                <c:pt idx="1071" formatCode="General">
                  <c:v>-25</c:v>
                </c:pt>
                <c:pt idx="1072" formatCode="General">
                  <c:v>-23</c:v>
                </c:pt>
                <c:pt idx="1073" formatCode="General">
                  <c:v>-29</c:v>
                </c:pt>
                <c:pt idx="1074" formatCode="General">
                  <c:v>-25</c:v>
                </c:pt>
                <c:pt idx="1075" formatCode="General">
                  <c:v>-21</c:v>
                </c:pt>
                <c:pt idx="1076" formatCode="General">
                  <c:v>-22</c:v>
                </c:pt>
                <c:pt idx="1077" formatCode="General">
                  <c:v>-25</c:v>
                </c:pt>
                <c:pt idx="1078" formatCode="General">
                  <c:v>-27</c:v>
                </c:pt>
                <c:pt idx="1079" formatCode="General">
                  <c:v>-31</c:v>
                </c:pt>
                <c:pt idx="1080" formatCode="General">
                  <c:v>-27</c:v>
                </c:pt>
                <c:pt idx="1081" formatCode="General">
                  <c:v>-23</c:v>
                </c:pt>
                <c:pt idx="1082" formatCode="0">
                  <c:v>-21.640999999999998</c:v>
                </c:pt>
                <c:pt idx="1083" formatCode="General">
                  <c:v>-16</c:v>
                </c:pt>
                <c:pt idx="1084" formatCode="General">
                  <c:v>-16</c:v>
                </c:pt>
                <c:pt idx="1085" formatCode="General">
                  <c:v>-16</c:v>
                </c:pt>
                <c:pt idx="1086" formatCode="General">
                  <c:v>-24</c:v>
                </c:pt>
              </c:numCache>
            </c:numRef>
          </c:val>
          <c:smooth val="0"/>
        </c:ser>
        <c:ser>
          <c:idx val="15"/>
          <c:order val="1"/>
          <c:tx>
            <c:strRef>
              <c:f>'CCI by Groups Data'!$AI$2</c:f>
              <c:strCache>
                <c:ptCount val="1"/>
                <c:pt idx="0">
                  <c:v>Full-Time</c:v>
                </c:pt>
              </c:strCache>
            </c:strRef>
          </c:tx>
          <c:marker>
            <c:symbol val="none"/>
          </c:marker>
          <c:cat>
            <c:numRef>
              <c:f>'CCI by Groups Data'!$A$3:$A$1089</c:f>
              <c:numCache>
                <c:formatCode>m/d/yy;@</c:formatCode>
                <c:ptCount val="1087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40475</c:v>
                </c:pt>
                <c:pt idx="24">
                  <c:v>40468</c:v>
                </c:pt>
                <c:pt idx="25">
                  <c:v>40461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40363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40286</c:v>
                </c:pt>
                <c:pt idx="51">
                  <c:v>40279</c:v>
                </c:pt>
                <c:pt idx="52">
                  <c:v>40272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40216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 formatCode="mm/dd/yy">
                  <c:v>40174</c:v>
                </c:pt>
                <c:pt idx="67" formatCode="mm/dd/yy">
                  <c:v>40167</c:v>
                </c:pt>
                <c:pt idx="68" formatCode="mm/dd/yy">
                  <c:v>40160</c:v>
                </c:pt>
                <c:pt idx="69" formatCode="mm/dd/yy">
                  <c:v>40153</c:v>
                </c:pt>
                <c:pt idx="70" formatCode="mm/dd/yy">
                  <c:v>40146</c:v>
                </c:pt>
                <c:pt idx="71" formatCode="mm/dd/yy">
                  <c:v>40139</c:v>
                </c:pt>
                <c:pt idx="72" formatCode="mm/dd/yy">
                  <c:v>40132</c:v>
                </c:pt>
                <c:pt idx="73" formatCode="mm/dd/yy">
                  <c:v>40125</c:v>
                </c:pt>
                <c:pt idx="74" formatCode="mm/dd/yy">
                  <c:v>40118</c:v>
                </c:pt>
                <c:pt idx="75" formatCode="mm/dd/yy">
                  <c:v>40111</c:v>
                </c:pt>
                <c:pt idx="76" formatCode="mm/dd/yy">
                  <c:v>40104</c:v>
                </c:pt>
                <c:pt idx="77" formatCode="mm/dd/yy">
                  <c:v>40097</c:v>
                </c:pt>
                <c:pt idx="78" formatCode="mm/dd/yy">
                  <c:v>40090</c:v>
                </c:pt>
                <c:pt idx="79" formatCode="mm/dd/yy">
                  <c:v>40083</c:v>
                </c:pt>
                <c:pt idx="80" formatCode="mm/dd/yy">
                  <c:v>40076</c:v>
                </c:pt>
                <c:pt idx="81" formatCode="mm/dd/yy">
                  <c:v>40069</c:v>
                </c:pt>
                <c:pt idx="82" formatCode="mm/dd/yy">
                  <c:v>40062</c:v>
                </c:pt>
                <c:pt idx="83" formatCode="mm/dd/yy">
                  <c:v>40055</c:v>
                </c:pt>
                <c:pt idx="84" formatCode="mm/dd/yy">
                  <c:v>40048</c:v>
                </c:pt>
                <c:pt idx="85" formatCode="mm/dd/yy">
                  <c:v>40041</c:v>
                </c:pt>
                <c:pt idx="86" formatCode="mm/dd/yy">
                  <c:v>40034</c:v>
                </c:pt>
                <c:pt idx="87" formatCode="mm/dd/yy">
                  <c:v>40027</c:v>
                </c:pt>
                <c:pt idx="88" formatCode="mm/dd/yy">
                  <c:v>40020</c:v>
                </c:pt>
                <c:pt idx="89" formatCode="mm/dd/yy">
                  <c:v>40013</c:v>
                </c:pt>
                <c:pt idx="90" formatCode="mm/dd/yy">
                  <c:v>40006</c:v>
                </c:pt>
                <c:pt idx="91" formatCode="mm/dd/yy">
                  <c:v>39999</c:v>
                </c:pt>
                <c:pt idx="92" formatCode="mm/dd/yy">
                  <c:v>39992</c:v>
                </c:pt>
                <c:pt idx="93" formatCode="mm/dd/yy">
                  <c:v>39985</c:v>
                </c:pt>
                <c:pt idx="94" formatCode="mm/dd/yy">
                  <c:v>39978</c:v>
                </c:pt>
                <c:pt idx="95" formatCode="mm/dd/yy">
                  <c:v>39971</c:v>
                </c:pt>
                <c:pt idx="96" formatCode="mm/dd/yy">
                  <c:v>39964</c:v>
                </c:pt>
                <c:pt idx="97" formatCode="mm/dd/yy">
                  <c:v>39957</c:v>
                </c:pt>
                <c:pt idx="98" formatCode="mm/dd/yy">
                  <c:v>39950</c:v>
                </c:pt>
                <c:pt idx="99" formatCode="mm/dd/yy">
                  <c:v>39943</c:v>
                </c:pt>
                <c:pt idx="100" formatCode="mm/dd/yy">
                  <c:v>39936</c:v>
                </c:pt>
                <c:pt idx="101" formatCode="mm/dd/yy">
                  <c:v>39929</c:v>
                </c:pt>
                <c:pt idx="102" formatCode="mm/dd/yy">
                  <c:v>39922</c:v>
                </c:pt>
                <c:pt idx="103" formatCode="mm/dd/yy">
                  <c:v>39915</c:v>
                </c:pt>
                <c:pt idx="104" formatCode="mm/dd/yy">
                  <c:v>39908</c:v>
                </c:pt>
                <c:pt idx="105" formatCode="mm/dd/yy">
                  <c:v>39901</c:v>
                </c:pt>
                <c:pt idx="106" formatCode="mm/dd/yy">
                  <c:v>39894</c:v>
                </c:pt>
                <c:pt idx="107" formatCode="mm/dd/yy">
                  <c:v>39887</c:v>
                </c:pt>
                <c:pt idx="108" formatCode="mm/dd/yy">
                  <c:v>39880</c:v>
                </c:pt>
                <c:pt idx="109" formatCode="mm/dd/yy">
                  <c:v>39873</c:v>
                </c:pt>
                <c:pt idx="110" formatCode="mm/dd/yy">
                  <c:v>39866</c:v>
                </c:pt>
                <c:pt idx="111" formatCode="mm/dd/yy">
                  <c:v>39859</c:v>
                </c:pt>
                <c:pt idx="112" formatCode="mm/dd/yy">
                  <c:v>39852</c:v>
                </c:pt>
                <c:pt idx="113" formatCode="mm/dd/yy">
                  <c:v>39845</c:v>
                </c:pt>
                <c:pt idx="114" formatCode="mm/dd/yy">
                  <c:v>39838</c:v>
                </c:pt>
                <c:pt idx="115" formatCode="mm/dd/yy">
                  <c:v>39831</c:v>
                </c:pt>
                <c:pt idx="116" formatCode="mm/dd/yy">
                  <c:v>39824</c:v>
                </c:pt>
                <c:pt idx="117" formatCode="mm/dd/yy">
                  <c:v>39817</c:v>
                </c:pt>
                <c:pt idx="118" formatCode="mm/dd/yy">
                  <c:v>39810</c:v>
                </c:pt>
                <c:pt idx="119" formatCode="mm/dd/yy">
                  <c:v>39803</c:v>
                </c:pt>
                <c:pt idx="120" formatCode="mm/dd/yy">
                  <c:v>39796</c:v>
                </c:pt>
                <c:pt idx="121" formatCode="mm/dd/yy">
                  <c:v>39789</c:v>
                </c:pt>
                <c:pt idx="122" formatCode="mm/dd/yy">
                  <c:v>39782</c:v>
                </c:pt>
                <c:pt idx="123" formatCode="mm/dd/yy">
                  <c:v>39775</c:v>
                </c:pt>
                <c:pt idx="124" formatCode="mm/dd/yy">
                  <c:v>39768</c:v>
                </c:pt>
                <c:pt idx="125" formatCode="mm/dd/yy">
                  <c:v>39761</c:v>
                </c:pt>
                <c:pt idx="126" formatCode="mm/dd/yy">
                  <c:v>39754</c:v>
                </c:pt>
                <c:pt idx="127" formatCode="mm/dd/yy">
                  <c:v>39747</c:v>
                </c:pt>
                <c:pt idx="128" formatCode="mm/dd/yy">
                  <c:v>39740</c:v>
                </c:pt>
                <c:pt idx="129" formatCode="mm/dd/yy">
                  <c:v>39733</c:v>
                </c:pt>
                <c:pt idx="130" formatCode="mm/dd/yy">
                  <c:v>39726</c:v>
                </c:pt>
                <c:pt idx="131" formatCode="mm/dd/yy">
                  <c:v>39719</c:v>
                </c:pt>
                <c:pt idx="132" formatCode="mm/dd/yy">
                  <c:v>39712</c:v>
                </c:pt>
                <c:pt idx="133" formatCode="mm/dd/yy">
                  <c:v>39705</c:v>
                </c:pt>
                <c:pt idx="134" formatCode="mm/dd/yy">
                  <c:v>39698</c:v>
                </c:pt>
                <c:pt idx="135" formatCode="mm/dd/yy">
                  <c:v>39691</c:v>
                </c:pt>
                <c:pt idx="136" formatCode="mm/dd/yy">
                  <c:v>39684</c:v>
                </c:pt>
                <c:pt idx="137" formatCode="mm/dd/yy">
                  <c:v>39677</c:v>
                </c:pt>
                <c:pt idx="138" formatCode="mm/dd/yy">
                  <c:v>39670</c:v>
                </c:pt>
                <c:pt idx="139" formatCode="mm/dd/yy">
                  <c:v>39663</c:v>
                </c:pt>
                <c:pt idx="140" formatCode="mm/dd/yy">
                  <c:v>39656</c:v>
                </c:pt>
                <c:pt idx="141" formatCode="mm/dd/yy">
                  <c:v>39649</c:v>
                </c:pt>
                <c:pt idx="142" formatCode="mm/dd/yy">
                  <c:v>39642</c:v>
                </c:pt>
                <c:pt idx="143" formatCode="mm/dd/yy">
                  <c:v>39635</c:v>
                </c:pt>
                <c:pt idx="144" formatCode="mm/dd/yy">
                  <c:v>39628</c:v>
                </c:pt>
                <c:pt idx="145" formatCode="mm/dd/yy">
                  <c:v>39621</c:v>
                </c:pt>
                <c:pt idx="146" formatCode="mm/dd/yy">
                  <c:v>39614</c:v>
                </c:pt>
                <c:pt idx="147" formatCode="mm/dd/yy">
                  <c:v>39607</c:v>
                </c:pt>
                <c:pt idx="148" formatCode="mm/dd/yy">
                  <c:v>39600</c:v>
                </c:pt>
                <c:pt idx="149" formatCode="mm/dd/yy">
                  <c:v>39593</c:v>
                </c:pt>
                <c:pt idx="150" formatCode="mm/dd/yy">
                  <c:v>39586</c:v>
                </c:pt>
                <c:pt idx="151" formatCode="mm/dd/yy">
                  <c:v>39579</c:v>
                </c:pt>
                <c:pt idx="152" formatCode="mm/dd/yy">
                  <c:v>39572</c:v>
                </c:pt>
                <c:pt idx="153" formatCode="mm/dd/yy">
                  <c:v>39565</c:v>
                </c:pt>
                <c:pt idx="154" formatCode="mm/dd/yy">
                  <c:v>39558</c:v>
                </c:pt>
                <c:pt idx="155" formatCode="mm/dd/yy">
                  <c:v>39551</c:v>
                </c:pt>
                <c:pt idx="156" formatCode="mm/dd/yy">
                  <c:v>39544</c:v>
                </c:pt>
                <c:pt idx="157" formatCode="mm/dd/yy">
                  <c:v>39537</c:v>
                </c:pt>
                <c:pt idx="158" formatCode="mm/dd/yy">
                  <c:v>39530</c:v>
                </c:pt>
                <c:pt idx="159" formatCode="mm/dd/yy">
                  <c:v>39523</c:v>
                </c:pt>
                <c:pt idx="160" formatCode="mm/dd/yy">
                  <c:v>39516</c:v>
                </c:pt>
                <c:pt idx="161" formatCode="mm/dd/yy">
                  <c:v>39509</c:v>
                </c:pt>
                <c:pt idx="162" formatCode="mm/dd/yy">
                  <c:v>39502</c:v>
                </c:pt>
                <c:pt idx="163" formatCode="mm/dd/yy">
                  <c:v>39495</c:v>
                </c:pt>
                <c:pt idx="164" formatCode="mm/dd/yy">
                  <c:v>39488</c:v>
                </c:pt>
                <c:pt idx="165" formatCode="mm/dd/yy">
                  <c:v>39481</c:v>
                </c:pt>
                <c:pt idx="166" formatCode="mm/dd/yy">
                  <c:v>39474</c:v>
                </c:pt>
                <c:pt idx="167" formatCode="mm/dd/yy">
                  <c:v>39467</c:v>
                </c:pt>
                <c:pt idx="168" formatCode="mm/dd/yy">
                  <c:v>39460</c:v>
                </c:pt>
                <c:pt idx="169" formatCode="mm/dd/yy">
                  <c:v>39453</c:v>
                </c:pt>
                <c:pt idx="170">
                  <c:v>39446</c:v>
                </c:pt>
                <c:pt idx="171">
                  <c:v>39439</c:v>
                </c:pt>
                <c:pt idx="172">
                  <c:v>39432</c:v>
                </c:pt>
                <c:pt idx="173">
                  <c:v>39425</c:v>
                </c:pt>
                <c:pt idx="174">
                  <c:v>39418</c:v>
                </c:pt>
                <c:pt idx="175">
                  <c:v>39411</c:v>
                </c:pt>
                <c:pt idx="176">
                  <c:v>39404</c:v>
                </c:pt>
                <c:pt idx="177">
                  <c:v>39397</c:v>
                </c:pt>
                <c:pt idx="178">
                  <c:v>39390</c:v>
                </c:pt>
                <c:pt idx="179">
                  <c:v>39383</c:v>
                </c:pt>
                <c:pt idx="180">
                  <c:v>39376</c:v>
                </c:pt>
                <c:pt idx="181">
                  <c:v>39369</c:v>
                </c:pt>
                <c:pt idx="182">
                  <c:v>39362</c:v>
                </c:pt>
                <c:pt idx="183">
                  <c:v>39355</c:v>
                </c:pt>
                <c:pt idx="184">
                  <c:v>39348</c:v>
                </c:pt>
                <c:pt idx="185">
                  <c:v>39341</c:v>
                </c:pt>
                <c:pt idx="186">
                  <c:v>39334</c:v>
                </c:pt>
                <c:pt idx="187">
                  <c:v>39327</c:v>
                </c:pt>
                <c:pt idx="188">
                  <c:v>39320</c:v>
                </c:pt>
                <c:pt idx="189">
                  <c:v>39313</c:v>
                </c:pt>
                <c:pt idx="190">
                  <c:v>39306</c:v>
                </c:pt>
                <c:pt idx="191">
                  <c:v>39299</c:v>
                </c:pt>
                <c:pt idx="192">
                  <c:v>39292</c:v>
                </c:pt>
                <c:pt idx="193">
                  <c:v>39285</c:v>
                </c:pt>
                <c:pt idx="194">
                  <c:v>39278</c:v>
                </c:pt>
                <c:pt idx="195">
                  <c:v>39271</c:v>
                </c:pt>
                <c:pt idx="196">
                  <c:v>39264</c:v>
                </c:pt>
                <c:pt idx="197">
                  <c:v>39257</c:v>
                </c:pt>
                <c:pt idx="198">
                  <c:v>39250</c:v>
                </c:pt>
                <c:pt idx="199">
                  <c:v>39243</c:v>
                </c:pt>
                <c:pt idx="200">
                  <c:v>39236</c:v>
                </c:pt>
                <c:pt idx="201">
                  <c:v>39229</c:v>
                </c:pt>
                <c:pt idx="202">
                  <c:v>39222</c:v>
                </c:pt>
                <c:pt idx="203">
                  <c:v>39215</c:v>
                </c:pt>
                <c:pt idx="204">
                  <c:v>39208</c:v>
                </c:pt>
                <c:pt idx="205">
                  <c:v>39201</c:v>
                </c:pt>
                <c:pt idx="206">
                  <c:v>39194</c:v>
                </c:pt>
                <c:pt idx="207">
                  <c:v>39187</c:v>
                </c:pt>
                <c:pt idx="208">
                  <c:v>39180</c:v>
                </c:pt>
                <c:pt idx="209">
                  <c:v>39173</c:v>
                </c:pt>
                <c:pt idx="210">
                  <c:v>39166</c:v>
                </c:pt>
                <c:pt idx="211">
                  <c:v>39159</c:v>
                </c:pt>
                <c:pt idx="212">
                  <c:v>39152</c:v>
                </c:pt>
                <c:pt idx="213">
                  <c:v>39145</c:v>
                </c:pt>
                <c:pt idx="214">
                  <c:v>39138</c:v>
                </c:pt>
                <c:pt idx="215">
                  <c:v>39131</c:v>
                </c:pt>
                <c:pt idx="216">
                  <c:v>39124</c:v>
                </c:pt>
                <c:pt idx="217">
                  <c:v>39117</c:v>
                </c:pt>
                <c:pt idx="218">
                  <c:v>39110</c:v>
                </c:pt>
                <c:pt idx="219">
                  <c:v>39103</c:v>
                </c:pt>
                <c:pt idx="220">
                  <c:v>39096</c:v>
                </c:pt>
                <c:pt idx="221">
                  <c:v>39089</c:v>
                </c:pt>
                <c:pt idx="222" formatCode="mm/dd/yy">
                  <c:v>39082</c:v>
                </c:pt>
                <c:pt idx="223">
                  <c:v>39075</c:v>
                </c:pt>
                <c:pt idx="224">
                  <c:v>39068</c:v>
                </c:pt>
                <c:pt idx="225">
                  <c:v>39061</c:v>
                </c:pt>
                <c:pt idx="226">
                  <c:v>39054</c:v>
                </c:pt>
                <c:pt idx="227">
                  <c:v>39047</c:v>
                </c:pt>
                <c:pt idx="228">
                  <c:v>39040</c:v>
                </c:pt>
                <c:pt idx="229">
                  <c:v>39033</c:v>
                </c:pt>
                <c:pt idx="230">
                  <c:v>39026</c:v>
                </c:pt>
                <c:pt idx="231">
                  <c:v>39019</c:v>
                </c:pt>
                <c:pt idx="232">
                  <c:v>39012</c:v>
                </c:pt>
                <c:pt idx="233">
                  <c:v>39005</c:v>
                </c:pt>
                <c:pt idx="234">
                  <c:v>38998</c:v>
                </c:pt>
                <c:pt idx="235">
                  <c:v>38991</c:v>
                </c:pt>
                <c:pt idx="236">
                  <c:v>38984</c:v>
                </c:pt>
                <c:pt idx="237">
                  <c:v>38977</c:v>
                </c:pt>
                <c:pt idx="238">
                  <c:v>38970</c:v>
                </c:pt>
                <c:pt idx="239">
                  <c:v>38963</c:v>
                </c:pt>
                <c:pt idx="240">
                  <c:v>38956</c:v>
                </c:pt>
                <c:pt idx="241">
                  <c:v>38949</c:v>
                </c:pt>
                <c:pt idx="242">
                  <c:v>38942</c:v>
                </c:pt>
                <c:pt idx="243">
                  <c:v>38935</c:v>
                </c:pt>
                <c:pt idx="244">
                  <c:v>38928</c:v>
                </c:pt>
                <c:pt idx="245">
                  <c:v>38921</c:v>
                </c:pt>
                <c:pt idx="246">
                  <c:v>38914</c:v>
                </c:pt>
                <c:pt idx="247">
                  <c:v>38907</c:v>
                </c:pt>
                <c:pt idx="248">
                  <c:v>38900</c:v>
                </c:pt>
                <c:pt idx="249">
                  <c:v>38893</c:v>
                </c:pt>
                <c:pt idx="250">
                  <c:v>38886</c:v>
                </c:pt>
                <c:pt idx="251">
                  <c:v>38879</c:v>
                </c:pt>
                <c:pt idx="252">
                  <c:v>38872</c:v>
                </c:pt>
                <c:pt idx="253">
                  <c:v>38865</c:v>
                </c:pt>
                <c:pt idx="254">
                  <c:v>38858</c:v>
                </c:pt>
                <c:pt idx="255">
                  <c:v>38851</c:v>
                </c:pt>
                <c:pt idx="256">
                  <c:v>38844</c:v>
                </c:pt>
                <c:pt idx="257">
                  <c:v>38837</c:v>
                </c:pt>
                <c:pt idx="258">
                  <c:v>38830</c:v>
                </c:pt>
                <c:pt idx="259">
                  <c:v>38823</c:v>
                </c:pt>
                <c:pt idx="260">
                  <c:v>38816</c:v>
                </c:pt>
                <c:pt idx="261">
                  <c:v>38809</c:v>
                </c:pt>
                <c:pt idx="262">
                  <c:v>38802</c:v>
                </c:pt>
                <c:pt idx="263">
                  <c:v>38795</c:v>
                </c:pt>
                <c:pt idx="264">
                  <c:v>38788</c:v>
                </c:pt>
                <c:pt idx="265">
                  <c:v>38781</c:v>
                </c:pt>
                <c:pt idx="266">
                  <c:v>38774</c:v>
                </c:pt>
                <c:pt idx="267">
                  <c:v>38767</c:v>
                </c:pt>
                <c:pt idx="268">
                  <c:v>38760</c:v>
                </c:pt>
                <c:pt idx="269">
                  <c:v>38753</c:v>
                </c:pt>
                <c:pt idx="270">
                  <c:v>38746</c:v>
                </c:pt>
                <c:pt idx="271">
                  <c:v>38739</c:v>
                </c:pt>
                <c:pt idx="272">
                  <c:v>38732</c:v>
                </c:pt>
                <c:pt idx="273">
                  <c:v>38725</c:v>
                </c:pt>
                <c:pt idx="274">
                  <c:v>38718</c:v>
                </c:pt>
                <c:pt idx="275">
                  <c:v>38711</c:v>
                </c:pt>
                <c:pt idx="276">
                  <c:v>38704</c:v>
                </c:pt>
                <c:pt idx="277">
                  <c:v>38697</c:v>
                </c:pt>
                <c:pt idx="278">
                  <c:v>38690</c:v>
                </c:pt>
                <c:pt idx="279">
                  <c:v>38683</c:v>
                </c:pt>
                <c:pt idx="280">
                  <c:v>38676</c:v>
                </c:pt>
                <c:pt idx="281">
                  <c:v>38669</c:v>
                </c:pt>
                <c:pt idx="282">
                  <c:v>38662</c:v>
                </c:pt>
                <c:pt idx="283">
                  <c:v>38655</c:v>
                </c:pt>
                <c:pt idx="284">
                  <c:v>38648</c:v>
                </c:pt>
                <c:pt idx="285">
                  <c:v>38641</c:v>
                </c:pt>
                <c:pt idx="286">
                  <c:v>38634</c:v>
                </c:pt>
                <c:pt idx="287">
                  <c:v>38627</c:v>
                </c:pt>
                <c:pt idx="288">
                  <c:v>38620</c:v>
                </c:pt>
                <c:pt idx="289">
                  <c:v>38613</c:v>
                </c:pt>
                <c:pt idx="290">
                  <c:v>38606</c:v>
                </c:pt>
                <c:pt idx="291">
                  <c:v>38599</c:v>
                </c:pt>
                <c:pt idx="292">
                  <c:v>38592</c:v>
                </c:pt>
                <c:pt idx="293">
                  <c:v>38585</c:v>
                </c:pt>
                <c:pt idx="294">
                  <c:v>38578</c:v>
                </c:pt>
                <c:pt idx="295">
                  <c:v>38571</c:v>
                </c:pt>
                <c:pt idx="296">
                  <c:v>38564</c:v>
                </c:pt>
                <c:pt idx="297">
                  <c:v>38557</c:v>
                </c:pt>
                <c:pt idx="298">
                  <c:v>38550</c:v>
                </c:pt>
                <c:pt idx="299">
                  <c:v>38543</c:v>
                </c:pt>
                <c:pt idx="300">
                  <c:v>38536</c:v>
                </c:pt>
                <c:pt idx="301">
                  <c:v>38529</c:v>
                </c:pt>
                <c:pt idx="302">
                  <c:v>38522</c:v>
                </c:pt>
                <c:pt idx="303">
                  <c:v>38515</c:v>
                </c:pt>
                <c:pt idx="304">
                  <c:v>38508</c:v>
                </c:pt>
                <c:pt idx="305">
                  <c:v>38501</c:v>
                </c:pt>
                <c:pt idx="306">
                  <c:v>38494</c:v>
                </c:pt>
                <c:pt idx="307">
                  <c:v>38487</c:v>
                </c:pt>
                <c:pt idx="308">
                  <c:v>38480</c:v>
                </c:pt>
                <c:pt idx="309">
                  <c:v>38473</c:v>
                </c:pt>
                <c:pt idx="310">
                  <c:v>38466</c:v>
                </c:pt>
                <c:pt idx="311">
                  <c:v>38459</c:v>
                </c:pt>
                <c:pt idx="312">
                  <c:v>38452</c:v>
                </c:pt>
                <c:pt idx="313">
                  <c:v>38445</c:v>
                </c:pt>
                <c:pt idx="314">
                  <c:v>38438</c:v>
                </c:pt>
                <c:pt idx="315">
                  <c:v>38431</c:v>
                </c:pt>
                <c:pt idx="316">
                  <c:v>38424</c:v>
                </c:pt>
                <c:pt idx="317">
                  <c:v>38417</c:v>
                </c:pt>
                <c:pt idx="318">
                  <c:v>38410</c:v>
                </c:pt>
                <c:pt idx="319">
                  <c:v>38403</c:v>
                </c:pt>
                <c:pt idx="320">
                  <c:v>38396</c:v>
                </c:pt>
                <c:pt idx="321">
                  <c:v>38389</c:v>
                </c:pt>
                <c:pt idx="322">
                  <c:v>38382</c:v>
                </c:pt>
                <c:pt idx="323">
                  <c:v>38375</c:v>
                </c:pt>
                <c:pt idx="324">
                  <c:v>38368</c:v>
                </c:pt>
                <c:pt idx="325">
                  <c:v>38361</c:v>
                </c:pt>
                <c:pt idx="326">
                  <c:v>38354</c:v>
                </c:pt>
                <c:pt idx="327">
                  <c:v>38347</c:v>
                </c:pt>
                <c:pt idx="328">
                  <c:v>38340</c:v>
                </c:pt>
                <c:pt idx="329">
                  <c:v>38333</c:v>
                </c:pt>
                <c:pt idx="330">
                  <c:v>38326</c:v>
                </c:pt>
                <c:pt idx="331">
                  <c:v>38319</c:v>
                </c:pt>
                <c:pt idx="332">
                  <c:v>38312</c:v>
                </c:pt>
                <c:pt idx="333">
                  <c:v>38305</c:v>
                </c:pt>
                <c:pt idx="334">
                  <c:v>38298</c:v>
                </c:pt>
                <c:pt idx="335">
                  <c:v>38291</c:v>
                </c:pt>
                <c:pt idx="336">
                  <c:v>38284</c:v>
                </c:pt>
                <c:pt idx="337">
                  <c:v>38277</c:v>
                </c:pt>
                <c:pt idx="338">
                  <c:v>38270</c:v>
                </c:pt>
                <c:pt idx="339">
                  <c:v>38263</c:v>
                </c:pt>
                <c:pt idx="340">
                  <c:v>38256</c:v>
                </c:pt>
                <c:pt idx="341">
                  <c:v>38249</c:v>
                </c:pt>
                <c:pt idx="342">
                  <c:v>38242</c:v>
                </c:pt>
                <c:pt idx="343">
                  <c:v>38235</c:v>
                </c:pt>
                <c:pt idx="344">
                  <c:v>38228</c:v>
                </c:pt>
                <c:pt idx="345">
                  <c:v>38221</c:v>
                </c:pt>
                <c:pt idx="346">
                  <c:v>38214</c:v>
                </c:pt>
                <c:pt idx="347">
                  <c:v>38207</c:v>
                </c:pt>
                <c:pt idx="348">
                  <c:v>38200</c:v>
                </c:pt>
                <c:pt idx="349">
                  <c:v>38193</c:v>
                </c:pt>
                <c:pt idx="350">
                  <c:v>38186</c:v>
                </c:pt>
                <c:pt idx="351">
                  <c:v>38179</c:v>
                </c:pt>
                <c:pt idx="352">
                  <c:v>38172</c:v>
                </c:pt>
                <c:pt idx="353">
                  <c:v>38165</c:v>
                </c:pt>
                <c:pt idx="354">
                  <c:v>38158</c:v>
                </c:pt>
                <c:pt idx="355">
                  <c:v>38151</c:v>
                </c:pt>
                <c:pt idx="356">
                  <c:v>38144</c:v>
                </c:pt>
                <c:pt idx="357">
                  <c:v>38137</c:v>
                </c:pt>
                <c:pt idx="358">
                  <c:v>38130</c:v>
                </c:pt>
                <c:pt idx="359">
                  <c:v>38123</c:v>
                </c:pt>
                <c:pt idx="360">
                  <c:v>38116</c:v>
                </c:pt>
                <c:pt idx="361">
                  <c:v>38109</c:v>
                </c:pt>
                <c:pt idx="362">
                  <c:v>38102</c:v>
                </c:pt>
                <c:pt idx="363">
                  <c:v>38095</c:v>
                </c:pt>
                <c:pt idx="364">
                  <c:v>38088</c:v>
                </c:pt>
                <c:pt idx="365">
                  <c:v>38081</c:v>
                </c:pt>
                <c:pt idx="366">
                  <c:v>38074</c:v>
                </c:pt>
                <c:pt idx="367">
                  <c:v>38067</c:v>
                </c:pt>
                <c:pt idx="368">
                  <c:v>38060</c:v>
                </c:pt>
                <c:pt idx="369">
                  <c:v>38053</c:v>
                </c:pt>
                <c:pt idx="370">
                  <c:v>38046</c:v>
                </c:pt>
                <c:pt idx="371">
                  <c:v>38039</c:v>
                </c:pt>
                <c:pt idx="372">
                  <c:v>38032</c:v>
                </c:pt>
                <c:pt idx="373">
                  <c:v>38025</c:v>
                </c:pt>
                <c:pt idx="374">
                  <c:v>38018</c:v>
                </c:pt>
                <c:pt idx="375">
                  <c:v>38011</c:v>
                </c:pt>
                <c:pt idx="376">
                  <c:v>38004</c:v>
                </c:pt>
                <c:pt idx="377">
                  <c:v>37997</c:v>
                </c:pt>
                <c:pt idx="378">
                  <c:v>37990</c:v>
                </c:pt>
                <c:pt idx="379">
                  <c:v>37983</c:v>
                </c:pt>
                <c:pt idx="380">
                  <c:v>37976</c:v>
                </c:pt>
                <c:pt idx="381">
                  <c:v>37969</c:v>
                </c:pt>
                <c:pt idx="382">
                  <c:v>37962</c:v>
                </c:pt>
                <c:pt idx="383">
                  <c:v>37955</c:v>
                </c:pt>
                <c:pt idx="384">
                  <c:v>37948</c:v>
                </c:pt>
                <c:pt idx="385">
                  <c:v>37941</c:v>
                </c:pt>
                <c:pt idx="386">
                  <c:v>37934</c:v>
                </c:pt>
                <c:pt idx="387">
                  <c:v>37927</c:v>
                </c:pt>
                <c:pt idx="388">
                  <c:v>37920</c:v>
                </c:pt>
                <c:pt idx="389">
                  <c:v>37913</c:v>
                </c:pt>
                <c:pt idx="390">
                  <c:v>37906</c:v>
                </c:pt>
                <c:pt idx="391">
                  <c:v>37899</c:v>
                </c:pt>
                <c:pt idx="392">
                  <c:v>37892</c:v>
                </c:pt>
                <c:pt idx="393">
                  <c:v>37885</c:v>
                </c:pt>
                <c:pt idx="394">
                  <c:v>37878</c:v>
                </c:pt>
                <c:pt idx="395">
                  <c:v>37871</c:v>
                </c:pt>
                <c:pt idx="396">
                  <c:v>37864</c:v>
                </c:pt>
                <c:pt idx="397">
                  <c:v>37857</c:v>
                </c:pt>
                <c:pt idx="398">
                  <c:v>37850</c:v>
                </c:pt>
                <c:pt idx="399">
                  <c:v>37843</c:v>
                </c:pt>
                <c:pt idx="400">
                  <c:v>37836</c:v>
                </c:pt>
                <c:pt idx="401">
                  <c:v>37829</c:v>
                </c:pt>
                <c:pt idx="402">
                  <c:v>37822</c:v>
                </c:pt>
                <c:pt idx="403">
                  <c:v>37815</c:v>
                </c:pt>
                <c:pt idx="404">
                  <c:v>37808</c:v>
                </c:pt>
                <c:pt idx="405">
                  <c:v>37801</c:v>
                </c:pt>
                <c:pt idx="406">
                  <c:v>37794</c:v>
                </c:pt>
                <c:pt idx="407">
                  <c:v>37787</c:v>
                </c:pt>
                <c:pt idx="408">
                  <c:v>37780</c:v>
                </c:pt>
                <c:pt idx="409">
                  <c:v>37773</c:v>
                </c:pt>
                <c:pt idx="410">
                  <c:v>37766</c:v>
                </c:pt>
                <c:pt idx="411">
                  <c:v>37759</c:v>
                </c:pt>
                <c:pt idx="412">
                  <c:v>37752</c:v>
                </c:pt>
                <c:pt idx="413">
                  <c:v>37745</c:v>
                </c:pt>
                <c:pt idx="414">
                  <c:v>37738</c:v>
                </c:pt>
                <c:pt idx="415">
                  <c:v>37731</c:v>
                </c:pt>
                <c:pt idx="416">
                  <c:v>37724</c:v>
                </c:pt>
                <c:pt idx="417">
                  <c:v>37717</c:v>
                </c:pt>
                <c:pt idx="418">
                  <c:v>37710</c:v>
                </c:pt>
                <c:pt idx="419">
                  <c:v>37703</c:v>
                </c:pt>
                <c:pt idx="420">
                  <c:v>37696</c:v>
                </c:pt>
                <c:pt idx="421">
                  <c:v>37689</c:v>
                </c:pt>
                <c:pt idx="422">
                  <c:v>37682</c:v>
                </c:pt>
                <c:pt idx="423">
                  <c:v>37675</c:v>
                </c:pt>
                <c:pt idx="424">
                  <c:v>37668</c:v>
                </c:pt>
                <c:pt idx="425">
                  <c:v>37661</c:v>
                </c:pt>
                <c:pt idx="426">
                  <c:v>37654</c:v>
                </c:pt>
                <c:pt idx="427">
                  <c:v>37647</c:v>
                </c:pt>
                <c:pt idx="428">
                  <c:v>37640</c:v>
                </c:pt>
                <c:pt idx="429">
                  <c:v>37633</c:v>
                </c:pt>
                <c:pt idx="430">
                  <c:v>37626</c:v>
                </c:pt>
                <c:pt idx="431">
                  <c:v>37619</c:v>
                </c:pt>
                <c:pt idx="432">
                  <c:v>37612</c:v>
                </c:pt>
                <c:pt idx="433">
                  <c:v>37605</c:v>
                </c:pt>
                <c:pt idx="434">
                  <c:v>37598</c:v>
                </c:pt>
                <c:pt idx="435">
                  <c:v>37591</c:v>
                </c:pt>
                <c:pt idx="436">
                  <c:v>37584</c:v>
                </c:pt>
                <c:pt idx="437">
                  <c:v>37577</c:v>
                </c:pt>
                <c:pt idx="438">
                  <c:v>37570</c:v>
                </c:pt>
                <c:pt idx="439">
                  <c:v>37563</c:v>
                </c:pt>
                <c:pt idx="440">
                  <c:v>37556</c:v>
                </c:pt>
                <c:pt idx="441">
                  <c:v>37549</c:v>
                </c:pt>
                <c:pt idx="442">
                  <c:v>37542</c:v>
                </c:pt>
                <c:pt idx="443">
                  <c:v>37535</c:v>
                </c:pt>
                <c:pt idx="444">
                  <c:v>37528</c:v>
                </c:pt>
                <c:pt idx="445">
                  <c:v>37521</c:v>
                </c:pt>
                <c:pt idx="446">
                  <c:v>37514</c:v>
                </c:pt>
                <c:pt idx="447">
                  <c:v>37507</c:v>
                </c:pt>
                <c:pt idx="448">
                  <c:v>37500</c:v>
                </c:pt>
                <c:pt idx="449">
                  <c:v>37493</c:v>
                </c:pt>
                <c:pt idx="450">
                  <c:v>37486</c:v>
                </c:pt>
                <c:pt idx="451">
                  <c:v>37479</c:v>
                </c:pt>
                <c:pt idx="452">
                  <c:v>37472</c:v>
                </c:pt>
                <c:pt idx="453">
                  <c:v>37465</c:v>
                </c:pt>
                <c:pt idx="454">
                  <c:v>37458</c:v>
                </c:pt>
                <c:pt idx="455">
                  <c:v>37451</c:v>
                </c:pt>
                <c:pt idx="456">
                  <c:v>37444</c:v>
                </c:pt>
                <c:pt idx="457">
                  <c:v>37437</c:v>
                </c:pt>
                <c:pt idx="458">
                  <c:v>37430</c:v>
                </c:pt>
                <c:pt idx="459">
                  <c:v>37423</c:v>
                </c:pt>
                <c:pt idx="460">
                  <c:v>37416</c:v>
                </c:pt>
                <c:pt idx="461">
                  <c:v>37409</c:v>
                </c:pt>
                <c:pt idx="462">
                  <c:v>37402</c:v>
                </c:pt>
                <c:pt idx="463">
                  <c:v>37395</c:v>
                </c:pt>
                <c:pt idx="464">
                  <c:v>37388</c:v>
                </c:pt>
                <c:pt idx="465">
                  <c:v>37381</c:v>
                </c:pt>
                <c:pt idx="466">
                  <c:v>37374</c:v>
                </c:pt>
                <c:pt idx="467">
                  <c:v>37367</c:v>
                </c:pt>
                <c:pt idx="468">
                  <c:v>37360</c:v>
                </c:pt>
                <c:pt idx="469">
                  <c:v>37353</c:v>
                </c:pt>
                <c:pt idx="470">
                  <c:v>37346</c:v>
                </c:pt>
                <c:pt idx="471">
                  <c:v>37339</c:v>
                </c:pt>
                <c:pt idx="472">
                  <c:v>37332</c:v>
                </c:pt>
                <c:pt idx="473">
                  <c:v>37325</c:v>
                </c:pt>
                <c:pt idx="474">
                  <c:v>37318</c:v>
                </c:pt>
                <c:pt idx="475">
                  <c:v>37311</c:v>
                </c:pt>
                <c:pt idx="476">
                  <c:v>37304</c:v>
                </c:pt>
                <c:pt idx="477">
                  <c:v>37297</c:v>
                </c:pt>
                <c:pt idx="478">
                  <c:v>37290</c:v>
                </c:pt>
                <c:pt idx="479">
                  <c:v>37283</c:v>
                </c:pt>
                <c:pt idx="480">
                  <c:v>37276</c:v>
                </c:pt>
                <c:pt idx="481">
                  <c:v>37269</c:v>
                </c:pt>
                <c:pt idx="482">
                  <c:v>37262</c:v>
                </c:pt>
                <c:pt idx="483">
                  <c:v>37255</c:v>
                </c:pt>
                <c:pt idx="484">
                  <c:v>37248</c:v>
                </c:pt>
                <c:pt idx="485">
                  <c:v>37241</c:v>
                </c:pt>
                <c:pt idx="486">
                  <c:v>37234</c:v>
                </c:pt>
                <c:pt idx="487">
                  <c:v>37227</c:v>
                </c:pt>
                <c:pt idx="488">
                  <c:v>37220</c:v>
                </c:pt>
                <c:pt idx="489">
                  <c:v>37213</c:v>
                </c:pt>
                <c:pt idx="490">
                  <c:v>37206</c:v>
                </c:pt>
                <c:pt idx="491">
                  <c:v>37199</c:v>
                </c:pt>
                <c:pt idx="492">
                  <c:v>37192</c:v>
                </c:pt>
                <c:pt idx="493">
                  <c:v>37185</c:v>
                </c:pt>
                <c:pt idx="494">
                  <c:v>37178</c:v>
                </c:pt>
                <c:pt idx="495">
                  <c:v>37171</c:v>
                </c:pt>
                <c:pt idx="496">
                  <c:v>37164</c:v>
                </c:pt>
                <c:pt idx="497">
                  <c:v>37157</c:v>
                </c:pt>
                <c:pt idx="498">
                  <c:v>37150</c:v>
                </c:pt>
                <c:pt idx="499">
                  <c:v>37143</c:v>
                </c:pt>
                <c:pt idx="500">
                  <c:v>37136</c:v>
                </c:pt>
                <c:pt idx="501">
                  <c:v>37129</c:v>
                </c:pt>
                <c:pt idx="502">
                  <c:v>37122</c:v>
                </c:pt>
                <c:pt idx="503">
                  <c:v>37115</c:v>
                </c:pt>
                <c:pt idx="504">
                  <c:v>37108</c:v>
                </c:pt>
                <c:pt idx="505">
                  <c:v>37101</c:v>
                </c:pt>
                <c:pt idx="506">
                  <c:v>37094</c:v>
                </c:pt>
                <c:pt idx="507">
                  <c:v>37087</c:v>
                </c:pt>
                <c:pt idx="508">
                  <c:v>37080</c:v>
                </c:pt>
                <c:pt idx="509">
                  <c:v>37073</c:v>
                </c:pt>
                <c:pt idx="510">
                  <c:v>37066</c:v>
                </c:pt>
                <c:pt idx="511">
                  <c:v>37059</c:v>
                </c:pt>
                <c:pt idx="512">
                  <c:v>37052</c:v>
                </c:pt>
                <c:pt idx="513">
                  <c:v>37045</c:v>
                </c:pt>
                <c:pt idx="514">
                  <c:v>37038</c:v>
                </c:pt>
                <c:pt idx="515">
                  <c:v>37031</c:v>
                </c:pt>
                <c:pt idx="516">
                  <c:v>37024</c:v>
                </c:pt>
                <c:pt idx="517">
                  <c:v>37017</c:v>
                </c:pt>
                <c:pt idx="518">
                  <c:v>37010</c:v>
                </c:pt>
                <c:pt idx="519">
                  <c:v>37003</c:v>
                </c:pt>
                <c:pt idx="520">
                  <c:v>36996</c:v>
                </c:pt>
                <c:pt idx="521">
                  <c:v>36989</c:v>
                </c:pt>
                <c:pt idx="522">
                  <c:v>36982</c:v>
                </c:pt>
                <c:pt idx="523">
                  <c:v>36975</c:v>
                </c:pt>
                <c:pt idx="524">
                  <c:v>36968</c:v>
                </c:pt>
                <c:pt idx="525">
                  <c:v>36961</c:v>
                </c:pt>
                <c:pt idx="526">
                  <c:v>36954</c:v>
                </c:pt>
                <c:pt idx="527">
                  <c:v>36947</c:v>
                </c:pt>
                <c:pt idx="528">
                  <c:v>36940</c:v>
                </c:pt>
                <c:pt idx="529">
                  <c:v>36933</c:v>
                </c:pt>
                <c:pt idx="530">
                  <c:v>36926</c:v>
                </c:pt>
                <c:pt idx="531">
                  <c:v>36919</c:v>
                </c:pt>
                <c:pt idx="532">
                  <c:v>36912</c:v>
                </c:pt>
                <c:pt idx="533">
                  <c:v>36905</c:v>
                </c:pt>
                <c:pt idx="534">
                  <c:v>36898</c:v>
                </c:pt>
                <c:pt idx="535">
                  <c:v>36891</c:v>
                </c:pt>
                <c:pt idx="536">
                  <c:v>36884</c:v>
                </c:pt>
                <c:pt idx="537">
                  <c:v>36877</c:v>
                </c:pt>
                <c:pt idx="538">
                  <c:v>36870</c:v>
                </c:pt>
                <c:pt idx="539">
                  <c:v>36863</c:v>
                </c:pt>
                <c:pt idx="540">
                  <c:v>36856</c:v>
                </c:pt>
                <c:pt idx="541">
                  <c:v>36849</c:v>
                </c:pt>
                <c:pt idx="542">
                  <c:v>36842</c:v>
                </c:pt>
                <c:pt idx="543">
                  <c:v>36835</c:v>
                </c:pt>
                <c:pt idx="544">
                  <c:v>36828</c:v>
                </c:pt>
                <c:pt idx="545">
                  <c:v>36821</c:v>
                </c:pt>
                <c:pt idx="546">
                  <c:v>36814</c:v>
                </c:pt>
                <c:pt idx="547">
                  <c:v>36807</c:v>
                </c:pt>
                <c:pt idx="548">
                  <c:v>36800</c:v>
                </c:pt>
                <c:pt idx="549">
                  <c:v>36793</c:v>
                </c:pt>
                <c:pt idx="550">
                  <c:v>36786</c:v>
                </c:pt>
                <c:pt idx="551">
                  <c:v>36779</c:v>
                </c:pt>
                <c:pt idx="552">
                  <c:v>36772</c:v>
                </c:pt>
                <c:pt idx="553">
                  <c:v>36765</c:v>
                </c:pt>
                <c:pt idx="554">
                  <c:v>36758</c:v>
                </c:pt>
                <c:pt idx="555">
                  <c:v>36751</c:v>
                </c:pt>
                <c:pt idx="556">
                  <c:v>36744</c:v>
                </c:pt>
                <c:pt idx="557">
                  <c:v>36737</c:v>
                </c:pt>
                <c:pt idx="558">
                  <c:v>36730</c:v>
                </c:pt>
                <c:pt idx="559">
                  <c:v>36723</c:v>
                </c:pt>
                <c:pt idx="560">
                  <c:v>36716</c:v>
                </c:pt>
                <c:pt idx="561">
                  <c:v>36709</c:v>
                </c:pt>
                <c:pt idx="562">
                  <c:v>36702</c:v>
                </c:pt>
                <c:pt idx="563">
                  <c:v>36695</c:v>
                </c:pt>
                <c:pt idx="564">
                  <c:v>36688</c:v>
                </c:pt>
                <c:pt idx="565">
                  <c:v>36681</c:v>
                </c:pt>
                <c:pt idx="566">
                  <c:v>36674</c:v>
                </c:pt>
                <c:pt idx="567">
                  <c:v>36667</c:v>
                </c:pt>
                <c:pt idx="568">
                  <c:v>36660</c:v>
                </c:pt>
                <c:pt idx="569">
                  <c:v>36653</c:v>
                </c:pt>
                <c:pt idx="570">
                  <c:v>36646</c:v>
                </c:pt>
                <c:pt idx="571">
                  <c:v>36639</c:v>
                </c:pt>
                <c:pt idx="572">
                  <c:v>36632</c:v>
                </c:pt>
                <c:pt idx="573">
                  <c:v>36625</c:v>
                </c:pt>
                <c:pt idx="574">
                  <c:v>36618</c:v>
                </c:pt>
                <c:pt idx="575">
                  <c:v>36611</c:v>
                </c:pt>
                <c:pt idx="576">
                  <c:v>36604</c:v>
                </c:pt>
                <c:pt idx="577">
                  <c:v>36597</c:v>
                </c:pt>
                <c:pt idx="578">
                  <c:v>36590</c:v>
                </c:pt>
                <c:pt idx="579">
                  <c:v>36583</c:v>
                </c:pt>
                <c:pt idx="580">
                  <c:v>36576</c:v>
                </c:pt>
                <c:pt idx="581">
                  <c:v>36569</c:v>
                </c:pt>
                <c:pt idx="582">
                  <c:v>36562</c:v>
                </c:pt>
                <c:pt idx="583">
                  <c:v>36555</c:v>
                </c:pt>
                <c:pt idx="584">
                  <c:v>36548</c:v>
                </c:pt>
                <c:pt idx="585">
                  <c:v>36541</c:v>
                </c:pt>
                <c:pt idx="586">
                  <c:v>36534</c:v>
                </c:pt>
                <c:pt idx="587">
                  <c:v>36527</c:v>
                </c:pt>
                <c:pt idx="588">
                  <c:v>36520</c:v>
                </c:pt>
                <c:pt idx="589">
                  <c:v>36513</c:v>
                </c:pt>
                <c:pt idx="590">
                  <c:v>36506</c:v>
                </c:pt>
                <c:pt idx="591">
                  <c:v>36499</c:v>
                </c:pt>
                <c:pt idx="592">
                  <c:v>36492</c:v>
                </c:pt>
                <c:pt idx="593">
                  <c:v>36485</c:v>
                </c:pt>
                <c:pt idx="594">
                  <c:v>36478</c:v>
                </c:pt>
                <c:pt idx="595">
                  <c:v>36471</c:v>
                </c:pt>
                <c:pt idx="596">
                  <c:v>36464</c:v>
                </c:pt>
                <c:pt idx="597">
                  <c:v>36457</c:v>
                </c:pt>
                <c:pt idx="598">
                  <c:v>36450</c:v>
                </c:pt>
                <c:pt idx="599">
                  <c:v>36443</c:v>
                </c:pt>
                <c:pt idx="600">
                  <c:v>36436</c:v>
                </c:pt>
                <c:pt idx="601">
                  <c:v>36429</c:v>
                </c:pt>
                <c:pt idx="602">
                  <c:v>36422</c:v>
                </c:pt>
                <c:pt idx="603">
                  <c:v>36415</c:v>
                </c:pt>
                <c:pt idx="604">
                  <c:v>36408</c:v>
                </c:pt>
                <c:pt idx="605">
                  <c:v>36401</c:v>
                </c:pt>
                <c:pt idx="606">
                  <c:v>36394</c:v>
                </c:pt>
                <c:pt idx="607">
                  <c:v>36387</c:v>
                </c:pt>
                <c:pt idx="608">
                  <c:v>36380</c:v>
                </c:pt>
                <c:pt idx="609">
                  <c:v>36373</c:v>
                </c:pt>
                <c:pt idx="610">
                  <c:v>36366</c:v>
                </c:pt>
                <c:pt idx="611">
                  <c:v>36359</c:v>
                </c:pt>
                <c:pt idx="612">
                  <c:v>36352</c:v>
                </c:pt>
                <c:pt idx="613">
                  <c:v>36345</c:v>
                </c:pt>
                <c:pt idx="614">
                  <c:v>36338</c:v>
                </c:pt>
                <c:pt idx="615">
                  <c:v>36331</c:v>
                </c:pt>
                <c:pt idx="616">
                  <c:v>36324</c:v>
                </c:pt>
                <c:pt idx="617">
                  <c:v>36317</c:v>
                </c:pt>
                <c:pt idx="618">
                  <c:v>36310</c:v>
                </c:pt>
                <c:pt idx="619">
                  <c:v>36303</c:v>
                </c:pt>
                <c:pt idx="620">
                  <c:v>36296</c:v>
                </c:pt>
                <c:pt idx="621">
                  <c:v>36289</c:v>
                </c:pt>
                <c:pt idx="622">
                  <c:v>36282</c:v>
                </c:pt>
                <c:pt idx="623">
                  <c:v>36275</c:v>
                </c:pt>
                <c:pt idx="624">
                  <c:v>36268</c:v>
                </c:pt>
                <c:pt idx="625">
                  <c:v>36261</c:v>
                </c:pt>
                <c:pt idx="626">
                  <c:v>36254</c:v>
                </c:pt>
                <c:pt idx="627">
                  <c:v>36247</c:v>
                </c:pt>
                <c:pt idx="628">
                  <c:v>36240</c:v>
                </c:pt>
                <c:pt idx="629">
                  <c:v>36233</c:v>
                </c:pt>
                <c:pt idx="630">
                  <c:v>36226</c:v>
                </c:pt>
                <c:pt idx="631">
                  <c:v>36219</c:v>
                </c:pt>
                <c:pt idx="632">
                  <c:v>36212</c:v>
                </c:pt>
                <c:pt idx="633">
                  <c:v>36205</c:v>
                </c:pt>
                <c:pt idx="634">
                  <c:v>36198</c:v>
                </c:pt>
                <c:pt idx="635">
                  <c:v>36191</c:v>
                </c:pt>
                <c:pt idx="636">
                  <c:v>36184</c:v>
                </c:pt>
                <c:pt idx="637">
                  <c:v>36177</c:v>
                </c:pt>
                <c:pt idx="638">
                  <c:v>36170</c:v>
                </c:pt>
                <c:pt idx="639">
                  <c:v>36163</c:v>
                </c:pt>
                <c:pt idx="640">
                  <c:v>36156</c:v>
                </c:pt>
                <c:pt idx="641">
                  <c:v>36149</c:v>
                </c:pt>
                <c:pt idx="642">
                  <c:v>36142</c:v>
                </c:pt>
                <c:pt idx="643">
                  <c:v>36135</c:v>
                </c:pt>
                <c:pt idx="644">
                  <c:v>36128</c:v>
                </c:pt>
                <c:pt idx="645">
                  <c:v>36121</c:v>
                </c:pt>
                <c:pt idx="646">
                  <c:v>36114</c:v>
                </c:pt>
                <c:pt idx="647">
                  <c:v>36107</c:v>
                </c:pt>
                <c:pt idx="648">
                  <c:v>36100</c:v>
                </c:pt>
                <c:pt idx="649">
                  <c:v>36093</c:v>
                </c:pt>
                <c:pt idx="650">
                  <c:v>36086</c:v>
                </c:pt>
                <c:pt idx="651">
                  <c:v>36079</c:v>
                </c:pt>
                <c:pt idx="652">
                  <c:v>36072</c:v>
                </c:pt>
                <c:pt idx="653">
                  <c:v>36065</c:v>
                </c:pt>
                <c:pt idx="654">
                  <c:v>36058</c:v>
                </c:pt>
                <c:pt idx="655">
                  <c:v>36051</c:v>
                </c:pt>
                <c:pt idx="656">
                  <c:v>36044</c:v>
                </c:pt>
                <c:pt idx="657">
                  <c:v>36037</c:v>
                </c:pt>
                <c:pt idx="658">
                  <c:v>36030</c:v>
                </c:pt>
                <c:pt idx="659">
                  <c:v>36023</c:v>
                </c:pt>
                <c:pt idx="660">
                  <c:v>36016</c:v>
                </c:pt>
                <c:pt idx="661">
                  <c:v>36009</c:v>
                </c:pt>
                <c:pt idx="662">
                  <c:v>36002</c:v>
                </c:pt>
                <c:pt idx="663">
                  <c:v>35995</c:v>
                </c:pt>
                <c:pt idx="664">
                  <c:v>35988</c:v>
                </c:pt>
                <c:pt idx="665">
                  <c:v>35981</c:v>
                </c:pt>
                <c:pt idx="666">
                  <c:v>35974</c:v>
                </c:pt>
                <c:pt idx="667">
                  <c:v>35967</c:v>
                </c:pt>
                <c:pt idx="668">
                  <c:v>35960</c:v>
                </c:pt>
                <c:pt idx="669">
                  <c:v>35953</c:v>
                </c:pt>
                <c:pt idx="670">
                  <c:v>35946</c:v>
                </c:pt>
                <c:pt idx="671">
                  <c:v>35939</c:v>
                </c:pt>
                <c:pt idx="672">
                  <c:v>35932</c:v>
                </c:pt>
                <c:pt idx="673">
                  <c:v>35925</c:v>
                </c:pt>
                <c:pt idx="674">
                  <c:v>35918</c:v>
                </c:pt>
                <c:pt idx="675">
                  <c:v>35911</c:v>
                </c:pt>
                <c:pt idx="676">
                  <c:v>35904</c:v>
                </c:pt>
                <c:pt idx="677">
                  <c:v>35897</c:v>
                </c:pt>
                <c:pt idx="678">
                  <c:v>35890</c:v>
                </c:pt>
                <c:pt idx="679">
                  <c:v>35883</c:v>
                </c:pt>
                <c:pt idx="680">
                  <c:v>35876</c:v>
                </c:pt>
                <c:pt idx="681">
                  <c:v>35869</c:v>
                </c:pt>
                <c:pt idx="682">
                  <c:v>35862</c:v>
                </c:pt>
                <c:pt idx="683">
                  <c:v>35855</c:v>
                </c:pt>
                <c:pt idx="684">
                  <c:v>35848</c:v>
                </c:pt>
                <c:pt idx="685">
                  <c:v>35841</c:v>
                </c:pt>
                <c:pt idx="686">
                  <c:v>35834</c:v>
                </c:pt>
                <c:pt idx="687">
                  <c:v>35827</c:v>
                </c:pt>
                <c:pt idx="688">
                  <c:v>35820</c:v>
                </c:pt>
                <c:pt idx="689">
                  <c:v>35813</c:v>
                </c:pt>
                <c:pt idx="690">
                  <c:v>35806</c:v>
                </c:pt>
                <c:pt idx="691">
                  <c:v>35799</c:v>
                </c:pt>
                <c:pt idx="692">
                  <c:v>35792</c:v>
                </c:pt>
                <c:pt idx="693">
                  <c:v>35785</c:v>
                </c:pt>
                <c:pt idx="694">
                  <c:v>35778</c:v>
                </c:pt>
                <c:pt idx="695">
                  <c:v>35771</c:v>
                </c:pt>
                <c:pt idx="696">
                  <c:v>35764</c:v>
                </c:pt>
                <c:pt idx="697">
                  <c:v>35757</c:v>
                </c:pt>
                <c:pt idx="698">
                  <c:v>35750</c:v>
                </c:pt>
                <c:pt idx="699">
                  <c:v>35743</c:v>
                </c:pt>
                <c:pt idx="700">
                  <c:v>35736</c:v>
                </c:pt>
                <c:pt idx="701">
                  <c:v>35729</c:v>
                </c:pt>
                <c:pt idx="702">
                  <c:v>35722</c:v>
                </c:pt>
                <c:pt idx="703">
                  <c:v>35715</c:v>
                </c:pt>
                <c:pt idx="704">
                  <c:v>35708</c:v>
                </c:pt>
                <c:pt idx="705">
                  <c:v>35701</c:v>
                </c:pt>
                <c:pt idx="706">
                  <c:v>35694</c:v>
                </c:pt>
                <c:pt idx="707">
                  <c:v>35687</c:v>
                </c:pt>
                <c:pt idx="708">
                  <c:v>35680</c:v>
                </c:pt>
                <c:pt idx="709">
                  <c:v>35673</c:v>
                </c:pt>
                <c:pt idx="710">
                  <c:v>35666</c:v>
                </c:pt>
                <c:pt idx="711">
                  <c:v>35659</c:v>
                </c:pt>
                <c:pt idx="712">
                  <c:v>35652</c:v>
                </c:pt>
                <c:pt idx="713">
                  <c:v>35645</c:v>
                </c:pt>
                <c:pt idx="714">
                  <c:v>35638</c:v>
                </c:pt>
                <c:pt idx="715">
                  <c:v>35631</c:v>
                </c:pt>
                <c:pt idx="716">
                  <c:v>35624</c:v>
                </c:pt>
                <c:pt idx="717">
                  <c:v>35617</c:v>
                </c:pt>
                <c:pt idx="718">
                  <c:v>35610</c:v>
                </c:pt>
                <c:pt idx="719">
                  <c:v>35603</c:v>
                </c:pt>
                <c:pt idx="720">
                  <c:v>35596</c:v>
                </c:pt>
                <c:pt idx="721">
                  <c:v>35589</c:v>
                </c:pt>
                <c:pt idx="722">
                  <c:v>35582</c:v>
                </c:pt>
                <c:pt idx="723">
                  <c:v>35575</c:v>
                </c:pt>
                <c:pt idx="724">
                  <c:v>35568</c:v>
                </c:pt>
                <c:pt idx="725">
                  <c:v>35561</c:v>
                </c:pt>
                <c:pt idx="726">
                  <c:v>35554</c:v>
                </c:pt>
                <c:pt idx="727">
                  <c:v>35547</c:v>
                </c:pt>
                <c:pt idx="728">
                  <c:v>35540</c:v>
                </c:pt>
                <c:pt idx="729">
                  <c:v>35533</c:v>
                </c:pt>
                <c:pt idx="730">
                  <c:v>35526</c:v>
                </c:pt>
                <c:pt idx="731">
                  <c:v>35519</c:v>
                </c:pt>
                <c:pt idx="732">
                  <c:v>35512</c:v>
                </c:pt>
                <c:pt idx="733">
                  <c:v>35505</c:v>
                </c:pt>
                <c:pt idx="734">
                  <c:v>35498</c:v>
                </c:pt>
                <c:pt idx="735">
                  <c:v>35491</c:v>
                </c:pt>
                <c:pt idx="736">
                  <c:v>35484</c:v>
                </c:pt>
                <c:pt idx="737">
                  <c:v>35477</c:v>
                </c:pt>
                <c:pt idx="738">
                  <c:v>35470</c:v>
                </c:pt>
                <c:pt idx="739">
                  <c:v>35463</c:v>
                </c:pt>
                <c:pt idx="740">
                  <c:v>35456</c:v>
                </c:pt>
                <c:pt idx="741">
                  <c:v>35449</c:v>
                </c:pt>
                <c:pt idx="742">
                  <c:v>35442</c:v>
                </c:pt>
                <c:pt idx="743">
                  <c:v>35435</c:v>
                </c:pt>
                <c:pt idx="744">
                  <c:v>35428</c:v>
                </c:pt>
                <c:pt idx="745">
                  <c:v>35421</c:v>
                </c:pt>
                <c:pt idx="746">
                  <c:v>35414</c:v>
                </c:pt>
                <c:pt idx="747">
                  <c:v>35407</c:v>
                </c:pt>
                <c:pt idx="748">
                  <c:v>35400</c:v>
                </c:pt>
                <c:pt idx="749">
                  <c:v>35393</c:v>
                </c:pt>
                <c:pt idx="750">
                  <c:v>35386</c:v>
                </c:pt>
                <c:pt idx="751">
                  <c:v>35379</c:v>
                </c:pt>
                <c:pt idx="752">
                  <c:v>35372</c:v>
                </c:pt>
                <c:pt idx="753">
                  <c:v>35365</c:v>
                </c:pt>
                <c:pt idx="754">
                  <c:v>35358</c:v>
                </c:pt>
                <c:pt idx="755">
                  <c:v>35351</c:v>
                </c:pt>
                <c:pt idx="756">
                  <c:v>35344</c:v>
                </c:pt>
                <c:pt idx="757">
                  <c:v>35337</c:v>
                </c:pt>
                <c:pt idx="758">
                  <c:v>35330</c:v>
                </c:pt>
                <c:pt idx="759">
                  <c:v>35323</c:v>
                </c:pt>
                <c:pt idx="760">
                  <c:v>35316</c:v>
                </c:pt>
                <c:pt idx="761">
                  <c:v>35309</c:v>
                </c:pt>
                <c:pt idx="762">
                  <c:v>35302</c:v>
                </c:pt>
                <c:pt idx="763">
                  <c:v>35295</c:v>
                </c:pt>
                <c:pt idx="764">
                  <c:v>35288</c:v>
                </c:pt>
                <c:pt idx="765">
                  <c:v>35281</c:v>
                </c:pt>
                <c:pt idx="766">
                  <c:v>35274</c:v>
                </c:pt>
                <c:pt idx="767">
                  <c:v>35267</c:v>
                </c:pt>
                <c:pt idx="768">
                  <c:v>35260</c:v>
                </c:pt>
                <c:pt idx="769">
                  <c:v>35253</c:v>
                </c:pt>
                <c:pt idx="770">
                  <c:v>35246</c:v>
                </c:pt>
                <c:pt idx="771">
                  <c:v>35239</c:v>
                </c:pt>
                <c:pt idx="772">
                  <c:v>35232</c:v>
                </c:pt>
                <c:pt idx="773">
                  <c:v>35225</c:v>
                </c:pt>
                <c:pt idx="774">
                  <c:v>35218</c:v>
                </c:pt>
                <c:pt idx="775">
                  <c:v>35211</c:v>
                </c:pt>
                <c:pt idx="776">
                  <c:v>35204</c:v>
                </c:pt>
                <c:pt idx="777">
                  <c:v>35197</c:v>
                </c:pt>
                <c:pt idx="778">
                  <c:v>35190</c:v>
                </c:pt>
                <c:pt idx="779">
                  <c:v>35183</c:v>
                </c:pt>
                <c:pt idx="780">
                  <c:v>35176</c:v>
                </c:pt>
                <c:pt idx="781">
                  <c:v>35169</c:v>
                </c:pt>
                <c:pt idx="782">
                  <c:v>35162</c:v>
                </c:pt>
                <c:pt idx="783">
                  <c:v>35155</c:v>
                </c:pt>
                <c:pt idx="784">
                  <c:v>35148</c:v>
                </c:pt>
                <c:pt idx="785">
                  <c:v>35141</c:v>
                </c:pt>
                <c:pt idx="786">
                  <c:v>35134</c:v>
                </c:pt>
                <c:pt idx="787">
                  <c:v>35127</c:v>
                </c:pt>
                <c:pt idx="788">
                  <c:v>35120</c:v>
                </c:pt>
                <c:pt idx="789">
                  <c:v>35113</c:v>
                </c:pt>
                <c:pt idx="790">
                  <c:v>35106</c:v>
                </c:pt>
                <c:pt idx="791">
                  <c:v>35099</c:v>
                </c:pt>
                <c:pt idx="792">
                  <c:v>35092</c:v>
                </c:pt>
                <c:pt idx="793">
                  <c:v>35085</c:v>
                </c:pt>
                <c:pt idx="794">
                  <c:v>35078</c:v>
                </c:pt>
                <c:pt idx="795">
                  <c:v>35071</c:v>
                </c:pt>
                <c:pt idx="796">
                  <c:v>35064</c:v>
                </c:pt>
                <c:pt idx="797">
                  <c:v>35057</c:v>
                </c:pt>
                <c:pt idx="798">
                  <c:v>35050</c:v>
                </c:pt>
                <c:pt idx="799">
                  <c:v>35043</c:v>
                </c:pt>
                <c:pt idx="800">
                  <c:v>35036</c:v>
                </c:pt>
                <c:pt idx="801">
                  <c:v>35029</c:v>
                </c:pt>
                <c:pt idx="802">
                  <c:v>35022</c:v>
                </c:pt>
                <c:pt idx="803">
                  <c:v>35015</c:v>
                </c:pt>
                <c:pt idx="804">
                  <c:v>35008</c:v>
                </c:pt>
                <c:pt idx="805">
                  <c:v>35001</c:v>
                </c:pt>
                <c:pt idx="806">
                  <c:v>34994</c:v>
                </c:pt>
                <c:pt idx="807">
                  <c:v>34987</c:v>
                </c:pt>
                <c:pt idx="808">
                  <c:v>34980</c:v>
                </c:pt>
                <c:pt idx="809">
                  <c:v>34973</c:v>
                </c:pt>
                <c:pt idx="810">
                  <c:v>34966</c:v>
                </c:pt>
                <c:pt idx="811">
                  <c:v>34959</c:v>
                </c:pt>
                <c:pt idx="812">
                  <c:v>34952</c:v>
                </c:pt>
                <c:pt idx="813">
                  <c:v>34945</c:v>
                </c:pt>
                <c:pt idx="814">
                  <c:v>34938</c:v>
                </c:pt>
                <c:pt idx="815">
                  <c:v>34931</c:v>
                </c:pt>
                <c:pt idx="816">
                  <c:v>34924</c:v>
                </c:pt>
                <c:pt idx="817">
                  <c:v>34917</c:v>
                </c:pt>
                <c:pt idx="818">
                  <c:v>34910</c:v>
                </c:pt>
                <c:pt idx="819">
                  <c:v>34903</c:v>
                </c:pt>
                <c:pt idx="820">
                  <c:v>34896</c:v>
                </c:pt>
                <c:pt idx="821">
                  <c:v>34889</c:v>
                </c:pt>
                <c:pt idx="822">
                  <c:v>34882</c:v>
                </c:pt>
                <c:pt idx="823">
                  <c:v>34875</c:v>
                </c:pt>
                <c:pt idx="824">
                  <c:v>34868</c:v>
                </c:pt>
                <c:pt idx="825">
                  <c:v>34861</c:v>
                </c:pt>
                <c:pt idx="826">
                  <c:v>34854</c:v>
                </c:pt>
                <c:pt idx="827">
                  <c:v>34847</c:v>
                </c:pt>
                <c:pt idx="828">
                  <c:v>34840</c:v>
                </c:pt>
                <c:pt idx="829">
                  <c:v>34833</c:v>
                </c:pt>
                <c:pt idx="830">
                  <c:v>34826</c:v>
                </c:pt>
                <c:pt idx="831">
                  <c:v>34819</c:v>
                </c:pt>
                <c:pt idx="832">
                  <c:v>34812</c:v>
                </c:pt>
                <c:pt idx="833">
                  <c:v>34805</c:v>
                </c:pt>
                <c:pt idx="834">
                  <c:v>34798</c:v>
                </c:pt>
                <c:pt idx="835">
                  <c:v>34791</c:v>
                </c:pt>
                <c:pt idx="836">
                  <c:v>34784</c:v>
                </c:pt>
                <c:pt idx="837">
                  <c:v>34777</c:v>
                </c:pt>
                <c:pt idx="838">
                  <c:v>34770</c:v>
                </c:pt>
                <c:pt idx="839">
                  <c:v>34763</c:v>
                </c:pt>
                <c:pt idx="840">
                  <c:v>34756</c:v>
                </c:pt>
                <c:pt idx="841">
                  <c:v>34749</c:v>
                </c:pt>
                <c:pt idx="842">
                  <c:v>34742</c:v>
                </c:pt>
                <c:pt idx="843">
                  <c:v>34735</c:v>
                </c:pt>
                <c:pt idx="844">
                  <c:v>34728</c:v>
                </c:pt>
                <c:pt idx="845">
                  <c:v>34721</c:v>
                </c:pt>
                <c:pt idx="846">
                  <c:v>34714</c:v>
                </c:pt>
                <c:pt idx="847">
                  <c:v>34707</c:v>
                </c:pt>
                <c:pt idx="848">
                  <c:v>34700</c:v>
                </c:pt>
                <c:pt idx="849">
                  <c:v>34693</c:v>
                </c:pt>
                <c:pt idx="850">
                  <c:v>34686</c:v>
                </c:pt>
                <c:pt idx="851">
                  <c:v>34679</c:v>
                </c:pt>
                <c:pt idx="852">
                  <c:v>34672</c:v>
                </c:pt>
                <c:pt idx="853">
                  <c:v>34665</c:v>
                </c:pt>
                <c:pt idx="854">
                  <c:v>34658</c:v>
                </c:pt>
                <c:pt idx="855">
                  <c:v>34651</c:v>
                </c:pt>
                <c:pt idx="856">
                  <c:v>34644</c:v>
                </c:pt>
                <c:pt idx="857">
                  <c:v>34637</c:v>
                </c:pt>
                <c:pt idx="858">
                  <c:v>34630</c:v>
                </c:pt>
                <c:pt idx="859">
                  <c:v>34623</c:v>
                </c:pt>
                <c:pt idx="860">
                  <c:v>34616</c:v>
                </c:pt>
                <c:pt idx="861">
                  <c:v>34609</c:v>
                </c:pt>
                <c:pt idx="862">
                  <c:v>34602</c:v>
                </c:pt>
                <c:pt idx="863">
                  <c:v>34595</c:v>
                </c:pt>
                <c:pt idx="864">
                  <c:v>34588</c:v>
                </c:pt>
                <c:pt idx="865">
                  <c:v>34581</c:v>
                </c:pt>
                <c:pt idx="866">
                  <c:v>34574</c:v>
                </c:pt>
                <c:pt idx="867">
                  <c:v>34567</c:v>
                </c:pt>
                <c:pt idx="868">
                  <c:v>34560</c:v>
                </c:pt>
                <c:pt idx="869">
                  <c:v>34553</c:v>
                </c:pt>
                <c:pt idx="870">
                  <c:v>34546</c:v>
                </c:pt>
                <c:pt idx="871">
                  <c:v>34539</c:v>
                </c:pt>
                <c:pt idx="872">
                  <c:v>34532</c:v>
                </c:pt>
                <c:pt idx="873">
                  <c:v>34525</c:v>
                </c:pt>
                <c:pt idx="874">
                  <c:v>34518</c:v>
                </c:pt>
                <c:pt idx="875">
                  <c:v>34511</c:v>
                </c:pt>
                <c:pt idx="876">
                  <c:v>34504</c:v>
                </c:pt>
                <c:pt idx="877">
                  <c:v>34497</c:v>
                </c:pt>
                <c:pt idx="878">
                  <c:v>34490</c:v>
                </c:pt>
                <c:pt idx="879">
                  <c:v>34483</c:v>
                </c:pt>
                <c:pt idx="880">
                  <c:v>34476</c:v>
                </c:pt>
                <c:pt idx="881">
                  <c:v>34469</c:v>
                </c:pt>
                <c:pt idx="882">
                  <c:v>34462</c:v>
                </c:pt>
                <c:pt idx="883">
                  <c:v>34455</c:v>
                </c:pt>
                <c:pt idx="884">
                  <c:v>34448</c:v>
                </c:pt>
                <c:pt idx="885">
                  <c:v>34441</c:v>
                </c:pt>
                <c:pt idx="886">
                  <c:v>34434</c:v>
                </c:pt>
                <c:pt idx="887">
                  <c:v>34427</c:v>
                </c:pt>
                <c:pt idx="888">
                  <c:v>34420</c:v>
                </c:pt>
                <c:pt idx="889">
                  <c:v>34413</c:v>
                </c:pt>
                <c:pt idx="890">
                  <c:v>34406</c:v>
                </c:pt>
                <c:pt idx="891">
                  <c:v>34399</c:v>
                </c:pt>
                <c:pt idx="892">
                  <c:v>34392</c:v>
                </c:pt>
                <c:pt idx="893">
                  <c:v>34385</c:v>
                </c:pt>
                <c:pt idx="894">
                  <c:v>34378</c:v>
                </c:pt>
                <c:pt idx="895">
                  <c:v>34371</c:v>
                </c:pt>
                <c:pt idx="896">
                  <c:v>34364</c:v>
                </c:pt>
                <c:pt idx="897">
                  <c:v>34357</c:v>
                </c:pt>
                <c:pt idx="898">
                  <c:v>34350</c:v>
                </c:pt>
                <c:pt idx="899">
                  <c:v>34343</c:v>
                </c:pt>
                <c:pt idx="900">
                  <c:v>34336</c:v>
                </c:pt>
                <c:pt idx="901">
                  <c:v>34329</c:v>
                </c:pt>
                <c:pt idx="902">
                  <c:v>34322</c:v>
                </c:pt>
                <c:pt idx="903">
                  <c:v>34315</c:v>
                </c:pt>
                <c:pt idx="904">
                  <c:v>34308</c:v>
                </c:pt>
                <c:pt idx="905">
                  <c:v>34301</c:v>
                </c:pt>
                <c:pt idx="906">
                  <c:v>34294</c:v>
                </c:pt>
                <c:pt idx="907">
                  <c:v>34287</c:v>
                </c:pt>
                <c:pt idx="908">
                  <c:v>34280</c:v>
                </c:pt>
                <c:pt idx="909">
                  <c:v>34273</c:v>
                </c:pt>
                <c:pt idx="910">
                  <c:v>34266</c:v>
                </c:pt>
                <c:pt idx="911">
                  <c:v>34259</c:v>
                </c:pt>
                <c:pt idx="912">
                  <c:v>34252</c:v>
                </c:pt>
                <c:pt idx="913">
                  <c:v>34245</c:v>
                </c:pt>
                <c:pt idx="914">
                  <c:v>34238</c:v>
                </c:pt>
                <c:pt idx="915">
                  <c:v>34231</c:v>
                </c:pt>
                <c:pt idx="916">
                  <c:v>34224</c:v>
                </c:pt>
                <c:pt idx="917">
                  <c:v>34217</c:v>
                </c:pt>
                <c:pt idx="918">
                  <c:v>34210</c:v>
                </c:pt>
                <c:pt idx="919">
                  <c:v>34203</c:v>
                </c:pt>
                <c:pt idx="920">
                  <c:v>34196</c:v>
                </c:pt>
                <c:pt idx="921">
                  <c:v>34189</c:v>
                </c:pt>
                <c:pt idx="922">
                  <c:v>34182</c:v>
                </c:pt>
                <c:pt idx="923">
                  <c:v>34175</c:v>
                </c:pt>
                <c:pt idx="924">
                  <c:v>34168</c:v>
                </c:pt>
                <c:pt idx="925">
                  <c:v>34161</c:v>
                </c:pt>
                <c:pt idx="926">
                  <c:v>34154</c:v>
                </c:pt>
                <c:pt idx="927">
                  <c:v>34147</c:v>
                </c:pt>
                <c:pt idx="928">
                  <c:v>34140</c:v>
                </c:pt>
                <c:pt idx="929">
                  <c:v>34133</c:v>
                </c:pt>
                <c:pt idx="930">
                  <c:v>34126</c:v>
                </c:pt>
                <c:pt idx="931">
                  <c:v>34119</c:v>
                </c:pt>
                <c:pt idx="932">
                  <c:v>34112</c:v>
                </c:pt>
                <c:pt idx="933">
                  <c:v>34105</c:v>
                </c:pt>
                <c:pt idx="934">
                  <c:v>34098</c:v>
                </c:pt>
                <c:pt idx="935">
                  <c:v>34091</c:v>
                </c:pt>
                <c:pt idx="936">
                  <c:v>34084</c:v>
                </c:pt>
                <c:pt idx="937">
                  <c:v>34077</c:v>
                </c:pt>
                <c:pt idx="938">
                  <c:v>34070</c:v>
                </c:pt>
                <c:pt idx="939">
                  <c:v>34063</c:v>
                </c:pt>
                <c:pt idx="940">
                  <c:v>34056</c:v>
                </c:pt>
                <c:pt idx="941">
                  <c:v>34049</c:v>
                </c:pt>
                <c:pt idx="942">
                  <c:v>34042</c:v>
                </c:pt>
                <c:pt idx="943">
                  <c:v>34035</c:v>
                </c:pt>
                <c:pt idx="944">
                  <c:v>34028</c:v>
                </c:pt>
                <c:pt idx="945">
                  <c:v>34021</c:v>
                </c:pt>
                <c:pt idx="946">
                  <c:v>34014</c:v>
                </c:pt>
                <c:pt idx="947">
                  <c:v>34007</c:v>
                </c:pt>
                <c:pt idx="948">
                  <c:v>34000</c:v>
                </c:pt>
                <c:pt idx="949">
                  <c:v>33993</c:v>
                </c:pt>
                <c:pt idx="950">
                  <c:v>33986</c:v>
                </c:pt>
                <c:pt idx="951">
                  <c:v>33979</c:v>
                </c:pt>
                <c:pt idx="952">
                  <c:v>33972</c:v>
                </c:pt>
                <c:pt idx="953">
                  <c:v>33965</c:v>
                </c:pt>
                <c:pt idx="954">
                  <c:v>33958</c:v>
                </c:pt>
                <c:pt idx="955">
                  <c:v>33951</c:v>
                </c:pt>
                <c:pt idx="956">
                  <c:v>33944</c:v>
                </c:pt>
                <c:pt idx="957">
                  <c:v>33937</c:v>
                </c:pt>
                <c:pt idx="958">
                  <c:v>33930</c:v>
                </c:pt>
                <c:pt idx="959">
                  <c:v>33923</c:v>
                </c:pt>
                <c:pt idx="960">
                  <c:v>33916</c:v>
                </c:pt>
                <c:pt idx="961">
                  <c:v>33909</c:v>
                </c:pt>
                <c:pt idx="962">
                  <c:v>33902</c:v>
                </c:pt>
                <c:pt idx="963">
                  <c:v>33895</c:v>
                </c:pt>
                <c:pt idx="964">
                  <c:v>33888</c:v>
                </c:pt>
                <c:pt idx="965">
                  <c:v>33881</c:v>
                </c:pt>
                <c:pt idx="966">
                  <c:v>33874</c:v>
                </c:pt>
                <c:pt idx="967">
                  <c:v>33867</c:v>
                </c:pt>
                <c:pt idx="968">
                  <c:v>33860</c:v>
                </c:pt>
                <c:pt idx="969">
                  <c:v>33853</c:v>
                </c:pt>
                <c:pt idx="970">
                  <c:v>33846</c:v>
                </c:pt>
                <c:pt idx="971">
                  <c:v>33839</c:v>
                </c:pt>
                <c:pt idx="972">
                  <c:v>33832</c:v>
                </c:pt>
                <c:pt idx="973">
                  <c:v>33825</c:v>
                </c:pt>
                <c:pt idx="974">
                  <c:v>33818</c:v>
                </c:pt>
                <c:pt idx="975">
                  <c:v>33811</c:v>
                </c:pt>
                <c:pt idx="976">
                  <c:v>33804</c:v>
                </c:pt>
                <c:pt idx="977">
                  <c:v>33797</c:v>
                </c:pt>
                <c:pt idx="978">
                  <c:v>33790</c:v>
                </c:pt>
                <c:pt idx="979">
                  <c:v>33783</c:v>
                </c:pt>
                <c:pt idx="980">
                  <c:v>33776</c:v>
                </c:pt>
                <c:pt idx="981">
                  <c:v>33769</c:v>
                </c:pt>
                <c:pt idx="982">
                  <c:v>33762</c:v>
                </c:pt>
                <c:pt idx="983">
                  <c:v>33755</c:v>
                </c:pt>
                <c:pt idx="984">
                  <c:v>33748</c:v>
                </c:pt>
                <c:pt idx="985">
                  <c:v>33741</c:v>
                </c:pt>
                <c:pt idx="986">
                  <c:v>33734</c:v>
                </c:pt>
                <c:pt idx="987">
                  <c:v>33727</c:v>
                </c:pt>
                <c:pt idx="988">
                  <c:v>33720</c:v>
                </c:pt>
                <c:pt idx="989">
                  <c:v>33713</c:v>
                </c:pt>
                <c:pt idx="990">
                  <c:v>33706</c:v>
                </c:pt>
                <c:pt idx="991">
                  <c:v>33699</c:v>
                </c:pt>
                <c:pt idx="992">
                  <c:v>33692</c:v>
                </c:pt>
                <c:pt idx="993">
                  <c:v>33685</c:v>
                </c:pt>
                <c:pt idx="994">
                  <c:v>33678</c:v>
                </c:pt>
                <c:pt idx="995">
                  <c:v>33671</c:v>
                </c:pt>
                <c:pt idx="996">
                  <c:v>33664</c:v>
                </c:pt>
                <c:pt idx="997">
                  <c:v>33657</c:v>
                </c:pt>
                <c:pt idx="998">
                  <c:v>33650</c:v>
                </c:pt>
                <c:pt idx="999">
                  <c:v>33643</c:v>
                </c:pt>
                <c:pt idx="1000">
                  <c:v>33636</c:v>
                </c:pt>
                <c:pt idx="1001">
                  <c:v>33629</c:v>
                </c:pt>
                <c:pt idx="1002">
                  <c:v>33622</c:v>
                </c:pt>
                <c:pt idx="1003">
                  <c:v>33615</c:v>
                </c:pt>
                <c:pt idx="1004">
                  <c:v>33608</c:v>
                </c:pt>
                <c:pt idx="1005">
                  <c:v>33601</c:v>
                </c:pt>
                <c:pt idx="1006">
                  <c:v>33594</c:v>
                </c:pt>
                <c:pt idx="1007">
                  <c:v>33587</c:v>
                </c:pt>
                <c:pt idx="1008">
                  <c:v>33580</c:v>
                </c:pt>
                <c:pt idx="1009">
                  <c:v>33573</c:v>
                </c:pt>
                <c:pt idx="1010">
                  <c:v>33566</c:v>
                </c:pt>
                <c:pt idx="1011">
                  <c:v>33559</c:v>
                </c:pt>
                <c:pt idx="1012">
                  <c:v>33552</c:v>
                </c:pt>
                <c:pt idx="1013">
                  <c:v>33545</c:v>
                </c:pt>
                <c:pt idx="1014">
                  <c:v>33538</c:v>
                </c:pt>
                <c:pt idx="1015">
                  <c:v>33531</c:v>
                </c:pt>
                <c:pt idx="1016">
                  <c:v>33524</c:v>
                </c:pt>
                <c:pt idx="1017">
                  <c:v>33517</c:v>
                </c:pt>
                <c:pt idx="1018">
                  <c:v>33510</c:v>
                </c:pt>
                <c:pt idx="1019">
                  <c:v>33503</c:v>
                </c:pt>
                <c:pt idx="1020">
                  <c:v>33496</c:v>
                </c:pt>
                <c:pt idx="1021">
                  <c:v>33489</c:v>
                </c:pt>
                <c:pt idx="1022">
                  <c:v>33482</c:v>
                </c:pt>
                <c:pt idx="1023">
                  <c:v>33475</c:v>
                </c:pt>
                <c:pt idx="1024">
                  <c:v>33468</c:v>
                </c:pt>
                <c:pt idx="1025">
                  <c:v>33461</c:v>
                </c:pt>
                <c:pt idx="1026">
                  <c:v>33454</c:v>
                </c:pt>
                <c:pt idx="1027">
                  <c:v>33447</c:v>
                </c:pt>
                <c:pt idx="1028">
                  <c:v>33440</c:v>
                </c:pt>
                <c:pt idx="1029">
                  <c:v>33433</c:v>
                </c:pt>
                <c:pt idx="1030">
                  <c:v>33426</c:v>
                </c:pt>
                <c:pt idx="1031">
                  <c:v>33419</c:v>
                </c:pt>
                <c:pt idx="1032">
                  <c:v>33412</c:v>
                </c:pt>
                <c:pt idx="1033">
                  <c:v>33405</c:v>
                </c:pt>
                <c:pt idx="1034">
                  <c:v>33398</c:v>
                </c:pt>
                <c:pt idx="1035">
                  <c:v>33391</c:v>
                </c:pt>
                <c:pt idx="1036">
                  <c:v>33384</c:v>
                </c:pt>
                <c:pt idx="1037">
                  <c:v>33377</c:v>
                </c:pt>
                <c:pt idx="1038">
                  <c:v>33370</c:v>
                </c:pt>
                <c:pt idx="1039">
                  <c:v>33363</c:v>
                </c:pt>
                <c:pt idx="1040">
                  <c:v>33356</c:v>
                </c:pt>
                <c:pt idx="1041">
                  <c:v>33349</c:v>
                </c:pt>
                <c:pt idx="1042">
                  <c:v>33342</c:v>
                </c:pt>
                <c:pt idx="1043">
                  <c:v>33335</c:v>
                </c:pt>
                <c:pt idx="1044">
                  <c:v>33328</c:v>
                </c:pt>
                <c:pt idx="1045">
                  <c:v>33321</c:v>
                </c:pt>
                <c:pt idx="1046">
                  <c:v>33314</c:v>
                </c:pt>
                <c:pt idx="1047">
                  <c:v>33307</c:v>
                </c:pt>
                <c:pt idx="1048">
                  <c:v>33300</c:v>
                </c:pt>
                <c:pt idx="1049">
                  <c:v>33293</c:v>
                </c:pt>
                <c:pt idx="1050">
                  <c:v>33286</c:v>
                </c:pt>
                <c:pt idx="1051">
                  <c:v>33279</c:v>
                </c:pt>
                <c:pt idx="1052">
                  <c:v>33272</c:v>
                </c:pt>
                <c:pt idx="1053">
                  <c:v>33265</c:v>
                </c:pt>
                <c:pt idx="1054">
                  <c:v>33258</c:v>
                </c:pt>
                <c:pt idx="1055">
                  <c:v>33251</c:v>
                </c:pt>
                <c:pt idx="1056">
                  <c:v>33244</c:v>
                </c:pt>
                <c:pt idx="1057">
                  <c:v>33237</c:v>
                </c:pt>
                <c:pt idx="1058">
                  <c:v>33230</c:v>
                </c:pt>
                <c:pt idx="1059">
                  <c:v>33223</c:v>
                </c:pt>
                <c:pt idx="1060">
                  <c:v>33216</c:v>
                </c:pt>
                <c:pt idx="1061">
                  <c:v>33209</c:v>
                </c:pt>
                <c:pt idx="1062">
                  <c:v>33202</c:v>
                </c:pt>
                <c:pt idx="1063">
                  <c:v>33195</c:v>
                </c:pt>
                <c:pt idx="1064">
                  <c:v>33188</c:v>
                </c:pt>
                <c:pt idx="1065">
                  <c:v>33181</c:v>
                </c:pt>
                <c:pt idx="1066">
                  <c:v>33174</c:v>
                </c:pt>
                <c:pt idx="1067">
                  <c:v>33167</c:v>
                </c:pt>
                <c:pt idx="1068">
                  <c:v>33160</c:v>
                </c:pt>
                <c:pt idx="1069">
                  <c:v>33153</c:v>
                </c:pt>
                <c:pt idx="1070">
                  <c:v>33146</c:v>
                </c:pt>
                <c:pt idx="1071">
                  <c:v>33139</c:v>
                </c:pt>
                <c:pt idx="1072">
                  <c:v>33132</c:v>
                </c:pt>
                <c:pt idx="1073">
                  <c:v>33125</c:v>
                </c:pt>
                <c:pt idx="1074">
                  <c:v>33118</c:v>
                </c:pt>
                <c:pt idx="1075">
                  <c:v>33111</c:v>
                </c:pt>
                <c:pt idx="1076">
                  <c:v>33104</c:v>
                </c:pt>
                <c:pt idx="1077">
                  <c:v>33097</c:v>
                </c:pt>
                <c:pt idx="1078">
                  <c:v>33090</c:v>
                </c:pt>
                <c:pt idx="1079">
                  <c:v>33083</c:v>
                </c:pt>
                <c:pt idx="1080">
                  <c:v>33076</c:v>
                </c:pt>
                <c:pt idx="1081">
                  <c:v>33069</c:v>
                </c:pt>
                <c:pt idx="1082">
                  <c:v>33062</c:v>
                </c:pt>
                <c:pt idx="1083">
                  <c:v>33055</c:v>
                </c:pt>
                <c:pt idx="1084">
                  <c:v>33048</c:v>
                </c:pt>
                <c:pt idx="1085">
                  <c:v>33041</c:v>
                </c:pt>
                <c:pt idx="1086">
                  <c:v>33034</c:v>
                </c:pt>
              </c:numCache>
            </c:numRef>
          </c:cat>
          <c:val>
            <c:numRef>
              <c:f>'CCI by Groups Data'!$AI$3:$AI$1089</c:f>
              <c:numCache>
                <c:formatCode>0.0</c:formatCode>
                <c:ptCount val="1087"/>
                <c:pt idx="0">
                  <c:v>-36.700000000000003</c:v>
                </c:pt>
                <c:pt idx="1">
                  <c:v>-39.799999999999997</c:v>
                </c:pt>
                <c:pt idx="2">
                  <c:v>-38.4</c:v>
                </c:pt>
                <c:pt idx="3">
                  <c:v>-35.4</c:v>
                </c:pt>
                <c:pt idx="4">
                  <c:v>-29.7</c:v>
                </c:pt>
                <c:pt idx="5">
                  <c:v>-24.1</c:v>
                </c:pt>
                <c:pt idx="6">
                  <c:v>-24.8</c:v>
                </c:pt>
                <c:pt idx="7">
                  <c:v>-26.5</c:v>
                </c:pt>
                <c:pt idx="8" formatCode="0">
                  <c:v>-27</c:v>
                </c:pt>
                <c:pt idx="9" formatCode="0">
                  <c:v>-25</c:v>
                </c:pt>
                <c:pt idx="10" formatCode="0">
                  <c:v>-28</c:v>
                </c:pt>
                <c:pt idx="11" formatCode="0">
                  <c:v>-26</c:v>
                </c:pt>
                <c:pt idx="12" formatCode="General">
                  <c:v>-29</c:v>
                </c:pt>
                <c:pt idx="13" formatCode="0">
                  <c:v>-35</c:v>
                </c:pt>
                <c:pt idx="14" formatCode="0">
                  <c:v>-32</c:v>
                </c:pt>
                <c:pt idx="15" formatCode="0">
                  <c:v>-32</c:v>
                </c:pt>
                <c:pt idx="16" formatCode="General">
                  <c:v>-31</c:v>
                </c:pt>
                <c:pt idx="17" formatCode="General">
                  <c:v>-31</c:v>
                </c:pt>
                <c:pt idx="18" formatCode="General">
                  <c:v>-26</c:v>
                </c:pt>
                <c:pt idx="19" formatCode="General">
                  <c:v>-32</c:v>
                </c:pt>
                <c:pt idx="20" formatCode="General">
                  <c:v>-31</c:v>
                </c:pt>
                <c:pt idx="21" formatCode="General">
                  <c:v>-31</c:v>
                </c:pt>
                <c:pt idx="22" formatCode="General">
                  <c:v>-35</c:v>
                </c:pt>
                <c:pt idx="23" formatCode="General">
                  <c:v>-30</c:v>
                </c:pt>
                <c:pt idx="24" formatCode="General">
                  <c:v>-33</c:v>
                </c:pt>
                <c:pt idx="25" formatCode="General">
                  <c:v>-31</c:v>
                </c:pt>
                <c:pt idx="26" formatCode="General">
                  <c:v>-36</c:v>
                </c:pt>
                <c:pt idx="27" formatCode="General">
                  <c:v>-33</c:v>
                </c:pt>
                <c:pt idx="28" formatCode="General">
                  <c:v>-37</c:v>
                </c:pt>
                <c:pt idx="29" formatCode="General">
                  <c:v>-35</c:v>
                </c:pt>
                <c:pt idx="30" formatCode="0">
                  <c:v>-31</c:v>
                </c:pt>
                <c:pt idx="31" formatCode="General">
                  <c:v>-33</c:v>
                </c:pt>
                <c:pt idx="32" formatCode="General">
                  <c:v>-31</c:v>
                </c:pt>
                <c:pt idx="33" formatCode="General">
                  <c:v>-36</c:v>
                </c:pt>
                <c:pt idx="34" formatCode="General">
                  <c:v>-38</c:v>
                </c:pt>
                <c:pt idx="35" formatCode="General">
                  <c:v>-43</c:v>
                </c:pt>
                <c:pt idx="36" formatCode="General">
                  <c:v>-41</c:v>
                </c:pt>
                <c:pt idx="37" formatCode="General">
                  <c:v>-31</c:v>
                </c:pt>
                <c:pt idx="38" formatCode="General">
                  <c:v>-28</c:v>
                </c:pt>
                <c:pt idx="39" formatCode="General">
                  <c:v>-25</c:v>
                </c:pt>
                <c:pt idx="40" formatCode="General">
                  <c:v>-23</c:v>
                </c:pt>
                <c:pt idx="41" formatCode="General">
                  <c:v>-29</c:v>
                </c:pt>
                <c:pt idx="42" formatCode="General">
                  <c:v>-36</c:v>
                </c:pt>
                <c:pt idx="43" formatCode="General">
                  <c:v>-31</c:v>
                </c:pt>
                <c:pt idx="44" formatCode="General">
                  <c:v>-34</c:v>
                </c:pt>
                <c:pt idx="45" formatCode="General">
                  <c:v>-30</c:v>
                </c:pt>
                <c:pt idx="46" formatCode="General">
                  <c:v>-26</c:v>
                </c:pt>
                <c:pt idx="47" formatCode="General">
                  <c:v>-33</c:v>
                </c:pt>
                <c:pt idx="48" formatCode="General">
                  <c:v>-34</c:v>
                </c:pt>
                <c:pt idx="49" formatCode="General">
                  <c:v>-39</c:v>
                </c:pt>
                <c:pt idx="50" formatCode="General">
                  <c:v>-42</c:v>
                </c:pt>
                <c:pt idx="51" formatCode="General">
                  <c:v>-43</c:v>
                </c:pt>
                <c:pt idx="52" formatCode="General">
                  <c:v>-37</c:v>
                </c:pt>
                <c:pt idx="53" formatCode="General">
                  <c:v>-36</c:v>
                </c:pt>
                <c:pt idx="54" formatCode="General">
                  <c:v>-33</c:v>
                </c:pt>
                <c:pt idx="55" formatCode="General">
                  <c:v>-28</c:v>
                </c:pt>
                <c:pt idx="56" formatCode="General">
                  <c:v>-36</c:v>
                </c:pt>
                <c:pt idx="57" formatCode="General">
                  <c:v>-33</c:v>
                </c:pt>
                <c:pt idx="58" formatCode="General">
                  <c:v>-33</c:v>
                </c:pt>
                <c:pt idx="59" formatCode="General">
                  <c:v>-36</c:v>
                </c:pt>
                <c:pt idx="60" formatCode="General">
                  <c:v>-34</c:v>
                </c:pt>
                <c:pt idx="61" formatCode="General">
                  <c:v>-37</c:v>
                </c:pt>
                <c:pt idx="62" formatCode="General">
                  <c:v>-37</c:v>
                </c:pt>
                <c:pt idx="63" formatCode="General">
                  <c:v>-34</c:v>
                </c:pt>
                <c:pt idx="64" formatCode="General">
                  <c:v>-33</c:v>
                </c:pt>
                <c:pt idx="65" formatCode="General">
                  <c:v>-28</c:v>
                </c:pt>
                <c:pt idx="66" formatCode="General">
                  <c:v>-33</c:v>
                </c:pt>
                <c:pt idx="67" formatCode="General">
                  <c:v>-33</c:v>
                </c:pt>
                <c:pt idx="68" formatCode="General">
                  <c:v>-32</c:v>
                </c:pt>
                <c:pt idx="69" formatCode="General">
                  <c:v>-37</c:v>
                </c:pt>
                <c:pt idx="70" formatCode="General">
                  <c:v>-33</c:v>
                </c:pt>
                <c:pt idx="71" formatCode="General">
                  <c:v>-36</c:v>
                </c:pt>
                <c:pt idx="72" formatCode="General">
                  <c:v>-36</c:v>
                </c:pt>
                <c:pt idx="73" formatCode="General">
                  <c:v>-36</c:v>
                </c:pt>
                <c:pt idx="74" formatCode="General">
                  <c:v>-39</c:v>
                </c:pt>
                <c:pt idx="75" formatCode="General">
                  <c:v>-40</c:v>
                </c:pt>
                <c:pt idx="76" formatCode="General">
                  <c:v>-39</c:v>
                </c:pt>
                <c:pt idx="77" formatCode="General">
                  <c:v>-38</c:v>
                </c:pt>
                <c:pt idx="78" formatCode="General">
                  <c:v>-35</c:v>
                </c:pt>
                <c:pt idx="79" formatCode="General">
                  <c:v>-35</c:v>
                </c:pt>
                <c:pt idx="80" formatCode="General">
                  <c:v>-34</c:v>
                </c:pt>
                <c:pt idx="81" formatCode="General">
                  <c:v>-31</c:v>
                </c:pt>
                <c:pt idx="82" formatCode="General">
                  <c:v>-32</c:v>
                </c:pt>
                <c:pt idx="83" formatCode="General">
                  <c:v>-32</c:v>
                </c:pt>
                <c:pt idx="84" formatCode="General">
                  <c:v>-34</c:v>
                </c:pt>
                <c:pt idx="85" formatCode="General">
                  <c:v>-39</c:v>
                </c:pt>
                <c:pt idx="86" formatCode="General">
                  <c:v>-40</c:v>
                </c:pt>
                <c:pt idx="87" formatCode="General">
                  <c:v>-41</c:v>
                </c:pt>
                <c:pt idx="88" formatCode="General">
                  <c:v>-39</c:v>
                </c:pt>
                <c:pt idx="89" formatCode="General">
                  <c:v>-38</c:v>
                </c:pt>
                <c:pt idx="90" formatCode="General">
                  <c:v>-38</c:v>
                </c:pt>
                <c:pt idx="91" formatCode="General">
                  <c:v>-40</c:v>
                </c:pt>
                <c:pt idx="92" formatCode="General">
                  <c:v>-37</c:v>
                </c:pt>
                <c:pt idx="93" formatCode="General">
                  <c:v>-45</c:v>
                </c:pt>
                <c:pt idx="94" formatCode="General">
                  <c:v>-42</c:v>
                </c:pt>
                <c:pt idx="95" formatCode="General">
                  <c:v>-40</c:v>
                </c:pt>
                <c:pt idx="96" formatCode="General">
                  <c:v>-39</c:v>
                </c:pt>
                <c:pt idx="97" formatCode="General">
                  <c:v>-37</c:v>
                </c:pt>
                <c:pt idx="98" formatCode="General">
                  <c:v>-34</c:v>
                </c:pt>
                <c:pt idx="99" formatCode="General">
                  <c:v>-33</c:v>
                </c:pt>
                <c:pt idx="100" formatCode="General">
                  <c:v>-36</c:v>
                </c:pt>
                <c:pt idx="101" formatCode="General">
                  <c:v>-36</c:v>
                </c:pt>
                <c:pt idx="102" formatCode="General">
                  <c:v>-40</c:v>
                </c:pt>
                <c:pt idx="103" formatCode="General">
                  <c:v>-45</c:v>
                </c:pt>
                <c:pt idx="104" formatCode="General">
                  <c:v>-42</c:v>
                </c:pt>
                <c:pt idx="105" formatCode="General">
                  <c:v>-38</c:v>
                </c:pt>
                <c:pt idx="106" formatCode="General">
                  <c:v>-42</c:v>
                </c:pt>
                <c:pt idx="107" formatCode="General">
                  <c:v>-39</c:v>
                </c:pt>
                <c:pt idx="108" formatCode="General">
                  <c:v>-39</c:v>
                </c:pt>
                <c:pt idx="109" formatCode="General">
                  <c:v>-39</c:v>
                </c:pt>
                <c:pt idx="110" formatCode="General">
                  <c:v>-36</c:v>
                </c:pt>
                <c:pt idx="111" formatCode="General">
                  <c:v>-40</c:v>
                </c:pt>
                <c:pt idx="112" formatCode="General">
                  <c:v>-41</c:v>
                </c:pt>
                <c:pt idx="113" formatCode="General">
                  <c:v>-41</c:v>
                </c:pt>
                <c:pt idx="114" formatCode="General">
                  <c:v>-45</c:v>
                </c:pt>
                <c:pt idx="115" formatCode="General">
                  <c:v>-42</c:v>
                </c:pt>
                <c:pt idx="116" formatCode="0">
                  <c:v>-40</c:v>
                </c:pt>
                <c:pt idx="117" formatCode="General">
                  <c:v>-43</c:v>
                </c:pt>
                <c:pt idx="118" formatCode="General">
                  <c:v>-41</c:v>
                </c:pt>
                <c:pt idx="119" formatCode="General">
                  <c:v>-42</c:v>
                </c:pt>
                <c:pt idx="120" formatCode="General">
                  <c:v>-43</c:v>
                </c:pt>
                <c:pt idx="121" formatCode="0">
                  <c:v>-40</c:v>
                </c:pt>
                <c:pt idx="122" formatCode="General">
                  <c:v>-42</c:v>
                </c:pt>
                <c:pt idx="123" formatCode="General">
                  <c:v>-39</c:v>
                </c:pt>
                <c:pt idx="124" formatCode="0">
                  <c:v>-36</c:v>
                </c:pt>
                <c:pt idx="125" formatCode="General">
                  <c:v>-33</c:v>
                </c:pt>
                <c:pt idx="126" formatCode="General">
                  <c:v>-34</c:v>
                </c:pt>
                <c:pt idx="127" formatCode="General">
                  <c:v>-36</c:v>
                </c:pt>
                <c:pt idx="128" formatCode="General">
                  <c:v>-38</c:v>
                </c:pt>
                <c:pt idx="129" formatCode="General">
                  <c:v>-36</c:v>
                </c:pt>
                <c:pt idx="130" formatCode="General">
                  <c:v>-34</c:v>
                </c:pt>
                <c:pt idx="131" formatCode="General">
                  <c:v>-31</c:v>
                </c:pt>
                <c:pt idx="132" formatCode="General">
                  <c:v>-29</c:v>
                </c:pt>
                <c:pt idx="133" formatCode="General">
                  <c:v>-34</c:v>
                </c:pt>
                <c:pt idx="134" formatCode="General">
                  <c:v>-39</c:v>
                </c:pt>
                <c:pt idx="135" formatCode="General">
                  <c:v>-40</c:v>
                </c:pt>
                <c:pt idx="136" formatCode="General">
                  <c:v>-44</c:v>
                </c:pt>
                <c:pt idx="137" formatCode="General">
                  <c:v>-43</c:v>
                </c:pt>
                <c:pt idx="138" formatCode="General">
                  <c:v>-47</c:v>
                </c:pt>
                <c:pt idx="139" formatCode="General">
                  <c:v>-42</c:v>
                </c:pt>
                <c:pt idx="140" formatCode="General">
                  <c:v>-39</c:v>
                </c:pt>
                <c:pt idx="141" formatCode="General">
                  <c:v>-33</c:v>
                </c:pt>
                <c:pt idx="142" formatCode="0">
                  <c:v>-32</c:v>
                </c:pt>
                <c:pt idx="143" formatCode="General">
                  <c:v>-32</c:v>
                </c:pt>
                <c:pt idx="144" formatCode="General">
                  <c:v>-37</c:v>
                </c:pt>
                <c:pt idx="145" formatCode="General">
                  <c:v>-38</c:v>
                </c:pt>
                <c:pt idx="146" formatCode="0">
                  <c:v>-39</c:v>
                </c:pt>
                <c:pt idx="147" formatCode="General">
                  <c:v>-40</c:v>
                </c:pt>
                <c:pt idx="148" formatCode="General">
                  <c:v>-40</c:v>
                </c:pt>
                <c:pt idx="149" formatCode="0">
                  <c:v>-41</c:v>
                </c:pt>
                <c:pt idx="150" formatCode="General">
                  <c:v>-36</c:v>
                </c:pt>
                <c:pt idx="151" formatCode="0">
                  <c:v>-38</c:v>
                </c:pt>
                <c:pt idx="152" formatCode="0">
                  <c:v>-37</c:v>
                </c:pt>
                <c:pt idx="153" formatCode="0">
                  <c:v>-34</c:v>
                </c:pt>
                <c:pt idx="154" formatCode="General">
                  <c:v>-33</c:v>
                </c:pt>
                <c:pt idx="155" formatCode="General">
                  <c:v>-29</c:v>
                </c:pt>
                <c:pt idx="156" formatCode="General">
                  <c:v>-24</c:v>
                </c:pt>
                <c:pt idx="157" formatCode="General">
                  <c:v>-26</c:v>
                </c:pt>
                <c:pt idx="158" formatCode="General">
                  <c:v>-19</c:v>
                </c:pt>
                <c:pt idx="159" formatCode="General">
                  <c:v>-24</c:v>
                </c:pt>
                <c:pt idx="160" formatCode="General">
                  <c:v>-18</c:v>
                </c:pt>
                <c:pt idx="161" formatCode="General">
                  <c:v>-22</c:v>
                </c:pt>
                <c:pt idx="162" formatCode="General">
                  <c:v>-26</c:v>
                </c:pt>
                <c:pt idx="163" formatCode="General">
                  <c:v>-27</c:v>
                </c:pt>
                <c:pt idx="164" formatCode="General">
                  <c:v>-34</c:v>
                </c:pt>
                <c:pt idx="165" formatCode="General">
                  <c:v>-29</c:v>
                </c:pt>
                <c:pt idx="166" formatCode="General">
                  <c:v>-24</c:v>
                </c:pt>
                <c:pt idx="167" formatCode="General">
                  <c:v>-18</c:v>
                </c:pt>
                <c:pt idx="168" formatCode="General">
                  <c:v>-15</c:v>
                </c:pt>
                <c:pt idx="169" formatCode="General">
                  <c:v>-13</c:v>
                </c:pt>
                <c:pt idx="170" formatCode="General">
                  <c:v>-12</c:v>
                </c:pt>
                <c:pt idx="171" formatCode="General">
                  <c:v>-17</c:v>
                </c:pt>
                <c:pt idx="172" formatCode="General">
                  <c:v>-10</c:v>
                </c:pt>
                <c:pt idx="173" formatCode="General">
                  <c:v>-13</c:v>
                </c:pt>
                <c:pt idx="174" formatCode="General">
                  <c:v>-14</c:v>
                </c:pt>
                <c:pt idx="175" formatCode="General">
                  <c:v>-11</c:v>
                </c:pt>
                <c:pt idx="176" formatCode="General">
                  <c:v>-13</c:v>
                </c:pt>
                <c:pt idx="177" formatCode="General">
                  <c:v>-14</c:v>
                </c:pt>
                <c:pt idx="178" formatCode="General">
                  <c:v>-7</c:v>
                </c:pt>
                <c:pt idx="179" formatCode="General">
                  <c:v>-10</c:v>
                </c:pt>
                <c:pt idx="180" formatCode="General">
                  <c:v>-9</c:v>
                </c:pt>
                <c:pt idx="181" formatCode="General">
                  <c:v>-7</c:v>
                </c:pt>
                <c:pt idx="182" formatCode="General">
                  <c:v>-7</c:v>
                </c:pt>
                <c:pt idx="183" formatCode="General">
                  <c:v>-3</c:v>
                </c:pt>
                <c:pt idx="184" formatCode="General">
                  <c:v>-4</c:v>
                </c:pt>
                <c:pt idx="185" formatCode="General">
                  <c:v>-4</c:v>
                </c:pt>
                <c:pt idx="186" formatCode="General">
                  <c:v>-4</c:v>
                </c:pt>
                <c:pt idx="187" formatCode="General">
                  <c:v>-5</c:v>
                </c:pt>
                <c:pt idx="188" formatCode="General">
                  <c:v>-9</c:v>
                </c:pt>
                <c:pt idx="189" formatCode="General">
                  <c:v>-8</c:v>
                </c:pt>
                <c:pt idx="190" formatCode="General">
                  <c:v>-3</c:v>
                </c:pt>
                <c:pt idx="191" formatCode="General">
                  <c:v>-6</c:v>
                </c:pt>
                <c:pt idx="192" formatCode="General">
                  <c:v>-7</c:v>
                </c:pt>
                <c:pt idx="193" formatCode="General">
                  <c:v>-4</c:v>
                </c:pt>
                <c:pt idx="194" formatCode="General">
                  <c:v>-6</c:v>
                </c:pt>
                <c:pt idx="195" formatCode="General">
                  <c:v>2</c:v>
                </c:pt>
                <c:pt idx="196" formatCode="General">
                  <c:v>10</c:v>
                </c:pt>
                <c:pt idx="197" formatCode="General">
                  <c:v>-1</c:v>
                </c:pt>
                <c:pt idx="198" formatCode="General">
                  <c:v>-2</c:v>
                </c:pt>
                <c:pt idx="199" formatCode="General">
                  <c:v>-2</c:v>
                </c:pt>
                <c:pt idx="200" formatCode="General">
                  <c:v>-3</c:v>
                </c:pt>
                <c:pt idx="201" formatCode="General">
                  <c:v>0</c:v>
                </c:pt>
                <c:pt idx="202" formatCode="General">
                  <c:v>-1</c:v>
                </c:pt>
                <c:pt idx="203" formatCode="General">
                  <c:v>1</c:v>
                </c:pt>
                <c:pt idx="204" formatCode="General">
                  <c:v>6</c:v>
                </c:pt>
                <c:pt idx="205" formatCode="General">
                  <c:v>6</c:v>
                </c:pt>
                <c:pt idx="206" formatCode="General">
                  <c:v>7</c:v>
                </c:pt>
                <c:pt idx="207" formatCode="General">
                  <c:v>9</c:v>
                </c:pt>
                <c:pt idx="208" formatCode="General">
                  <c:v>2</c:v>
                </c:pt>
                <c:pt idx="209" formatCode="General">
                  <c:v>6</c:v>
                </c:pt>
                <c:pt idx="210" formatCode="General">
                  <c:v>7</c:v>
                </c:pt>
                <c:pt idx="211" formatCode="General">
                  <c:v>6</c:v>
                </c:pt>
                <c:pt idx="212" formatCode="General">
                  <c:v>13</c:v>
                </c:pt>
                <c:pt idx="213" formatCode="General">
                  <c:v>8</c:v>
                </c:pt>
                <c:pt idx="214" formatCode="General">
                  <c:v>10</c:v>
                </c:pt>
                <c:pt idx="215" formatCode="General">
                  <c:v>12</c:v>
                </c:pt>
                <c:pt idx="216" formatCode="General">
                  <c:v>10</c:v>
                </c:pt>
                <c:pt idx="217" formatCode="General">
                  <c:v>13</c:v>
                </c:pt>
                <c:pt idx="218" formatCode="General">
                  <c:v>12</c:v>
                </c:pt>
                <c:pt idx="219" formatCode="General">
                  <c:v>8</c:v>
                </c:pt>
                <c:pt idx="220" formatCode="General">
                  <c:v>7</c:v>
                </c:pt>
                <c:pt idx="221" formatCode="General">
                  <c:v>9</c:v>
                </c:pt>
                <c:pt idx="222" formatCode="General">
                  <c:v>10</c:v>
                </c:pt>
                <c:pt idx="223" formatCode="General">
                  <c:v>15</c:v>
                </c:pt>
                <c:pt idx="224" formatCode="General">
                  <c:v>13</c:v>
                </c:pt>
                <c:pt idx="225" formatCode="General">
                  <c:v>7</c:v>
                </c:pt>
                <c:pt idx="226" formatCode="General">
                  <c:v>8</c:v>
                </c:pt>
                <c:pt idx="227" formatCode="General">
                  <c:v>9</c:v>
                </c:pt>
                <c:pt idx="228" formatCode="General">
                  <c:v>10</c:v>
                </c:pt>
                <c:pt idx="229" formatCode="General">
                  <c:v>11</c:v>
                </c:pt>
                <c:pt idx="230" formatCode="General">
                  <c:v>7</c:v>
                </c:pt>
                <c:pt idx="231" formatCode="General">
                  <c:v>8</c:v>
                </c:pt>
                <c:pt idx="232" formatCode="General">
                  <c:v>8</c:v>
                </c:pt>
                <c:pt idx="233" formatCode="General">
                  <c:v>5</c:v>
                </c:pt>
                <c:pt idx="234" formatCode="General">
                  <c:v>5</c:v>
                </c:pt>
                <c:pt idx="235" formatCode="General">
                  <c:v>-2</c:v>
                </c:pt>
                <c:pt idx="236" formatCode="General">
                  <c:v>-2</c:v>
                </c:pt>
                <c:pt idx="237" formatCode="General">
                  <c:v>-6</c:v>
                </c:pt>
                <c:pt idx="238" formatCode="General">
                  <c:v>-7</c:v>
                </c:pt>
                <c:pt idx="239" formatCode="General">
                  <c:v>-10</c:v>
                </c:pt>
                <c:pt idx="240" formatCode="General">
                  <c:v>-12</c:v>
                </c:pt>
                <c:pt idx="241" formatCode="General">
                  <c:v>-8</c:v>
                </c:pt>
                <c:pt idx="242" formatCode="General">
                  <c:v>-11</c:v>
                </c:pt>
                <c:pt idx="243" formatCode="General">
                  <c:v>-5</c:v>
                </c:pt>
                <c:pt idx="244" formatCode="General">
                  <c:v>-5</c:v>
                </c:pt>
                <c:pt idx="245" formatCode="General">
                  <c:v>-4</c:v>
                </c:pt>
                <c:pt idx="246" formatCode="General">
                  <c:v>-3</c:v>
                </c:pt>
                <c:pt idx="247" formatCode="General">
                  <c:v>-1</c:v>
                </c:pt>
                <c:pt idx="248" formatCode="General">
                  <c:v>-1</c:v>
                </c:pt>
                <c:pt idx="249" formatCode="General">
                  <c:v>-3</c:v>
                </c:pt>
                <c:pt idx="250" formatCode="General">
                  <c:v>-5</c:v>
                </c:pt>
                <c:pt idx="251" formatCode="General">
                  <c:v>-7</c:v>
                </c:pt>
                <c:pt idx="252" formatCode="General">
                  <c:v>-8</c:v>
                </c:pt>
                <c:pt idx="253" formatCode="General">
                  <c:v>-7</c:v>
                </c:pt>
                <c:pt idx="254" formatCode="General">
                  <c:v>-8</c:v>
                </c:pt>
                <c:pt idx="255" formatCode="General">
                  <c:v>-6</c:v>
                </c:pt>
                <c:pt idx="256" formatCode="General">
                  <c:v>-3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6</c:v>
                </c:pt>
                <c:pt idx="260" formatCode="General">
                  <c:v>2</c:v>
                </c:pt>
                <c:pt idx="261" formatCode="General">
                  <c:v>2</c:v>
                </c:pt>
                <c:pt idx="262" formatCode="General">
                  <c:v>7</c:v>
                </c:pt>
                <c:pt idx="263" formatCode="General">
                  <c:v>2</c:v>
                </c:pt>
                <c:pt idx="264" formatCode="General">
                  <c:v>5</c:v>
                </c:pt>
                <c:pt idx="265" formatCode="General">
                  <c:v>3</c:v>
                </c:pt>
                <c:pt idx="266" formatCode="General">
                  <c:v>-1</c:v>
                </c:pt>
                <c:pt idx="267" formatCode="General">
                  <c:v>-3</c:v>
                </c:pt>
                <c:pt idx="268" formatCode="General">
                  <c:v>-4</c:v>
                </c:pt>
                <c:pt idx="269" formatCode="General">
                  <c:v>-6</c:v>
                </c:pt>
                <c:pt idx="270" formatCode="General">
                  <c:v>-1</c:v>
                </c:pt>
                <c:pt idx="271" formatCode="General">
                  <c:v>-1</c:v>
                </c:pt>
                <c:pt idx="272" formatCode="General">
                  <c:v>-7</c:v>
                </c:pt>
                <c:pt idx="273" formatCode="General">
                  <c:v>2</c:v>
                </c:pt>
                <c:pt idx="274" formatCode="General">
                  <c:v>3</c:v>
                </c:pt>
                <c:pt idx="275" formatCode="General">
                  <c:v>1</c:v>
                </c:pt>
                <c:pt idx="276" formatCode="General">
                  <c:v>-1</c:v>
                </c:pt>
                <c:pt idx="277" formatCode="General">
                  <c:v>-4</c:v>
                </c:pt>
                <c:pt idx="278" formatCode="General">
                  <c:v>-5</c:v>
                </c:pt>
                <c:pt idx="279" formatCode="General">
                  <c:v>-3</c:v>
                </c:pt>
                <c:pt idx="280" formatCode="General">
                  <c:v>-4</c:v>
                </c:pt>
                <c:pt idx="281" formatCode="General">
                  <c:v>-6</c:v>
                </c:pt>
                <c:pt idx="282" formatCode="General">
                  <c:v>-6</c:v>
                </c:pt>
                <c:pt idx="283" formatCode="General">
                  <c:v>-11</c:v>
                </c:pt>
                <c:pt idx="284" formatCode="General">
                  <c:v>-7</c:v>
                </c:pt>
                <c:pt idx="285" formatCode="General">
                  <c:v>-3</c:v>
                </c:pt>
                <c:pt idx="286" formatCode="General">
                  <c:v>-3</c:v>
                </c:pt>
                <c:pt idx="287" formatCode="0">
                  <c:v>-3</c:v>
                </c:pt>
                <c:pt idx="288" formatCode="General">
                  <c:v>-9</c:v>
                </c:pt>
                <c:pt idx="289" formatCode="General">
                  <c:v>-13</c:v>
                </c:pt>
                <c:pt idx="290" formatCode="General">
                  <c:v>-13</c:v>
                </c:pt>
                <c:pt idx="291" formatCode="General">
                  <c:v>-5</c:v>
                </c:pt>
                <c:pt idx="292" formatCode="General">
                  <c:v>-4</c:v>
                </c:pt>
                <c:pt idx="293" formatCode="General">
                  <c:v>-2</c:v>
                </c:pt>
                <c:pt idx="294" formatCode="General">
                  <c:v>-2</c:v>
                </c:pt>
                <c:pt idx="295" formatCode="General">
                  <c:v>-3</c:v>
                </c:pt>
                <c:pt idx="296" formatCode="General">
                  <c:v>-2</c:v>
                </c:pt>
                <c:pt idx="297" formatCode="General">
                  <c:v>3</c:v>
                </c:pt>
                <c:pt idx="298" formatCode="General">
                  <c:v>4</c:v>
                </c:pt>
                <c:pt idx="299" formatCode="General">
                  <c:v>3</c:v>
                </c:pt>
                <c:pt idx="300" formatCode="General">
                  <c:v>1</c:v>
                </c:pt>
                <c:pt idx="301" formatCode="General">
                  <c:v>-3</c:v>
                </c:pt>
                <c:pt idx="302" formatCode="General">
                  <c:v>-2</c:v>
                </c:pt>
                <c:pt idx="303" formatCode="General">
                  <c:v>-3</c:v>
                </c:pt>
                <c:pt idx="304" formatCode="General">
                  <c:v>-5</c:v>
                </c:pt>
                <c:pt idx="305" formatCode="General">
                  <c:v>-6</c:v>
                </c:pt>
                <c:pt idx="306" formatCode="General">
                  <c:v>-6</c:v>
                </c:pt>
                <c:pt idx="307" formatCode="General">
                  <c:v>-7</c:v>
                </c:pt>
                <c:pt idx="308" formatCode="General">
                  <c:v>-4</c:v>
                </c:pt>
                <c:pt idx="309" formatCode="General">
                  <c:v>-7</c:v>
                </c:pt>
                <c:pt idx="310" formatCode="General">
                  <c:v>-7</c:v>
                </c:pt>
                <c:pt idx="311" formatCode="General">
                  <c:v>-4</c:v>
                </c:pt>
                <c:pt idx="312" formatCode="General">
                  <c:v>-6</c:v>
                </c:pt>
                <c:pt idx="313" formatCode="General">
                  <c:v>-3</c:v>
                </c:pt>
                <c:pt idx="314" formatCode="General">
                  <c:v>-2</c:v>
                </c:pt>
                <c:pt idx="315" formatCode="General">
                  <c:v>-2</c:v>
                </c:pt>
                <c:pt idx="316" formatCode="General">
                  <c:v>4</c:v>
                </c:pt>
                <c:pt idx="317" formatCode="General">
                  <c:v>4</c:v>
                </c:pt>
                <c:pt idx="318" formatCode="General">
                  <c:v>4</c:v>
                </c:pt>
                <c:pt idx="319" formatCode="General">
                  <c:v>0</c:v>
                </c:pt>
                <c:pt idx="320" formatCode="General">
                  <c:v>1</c:v>
                </c:pt>
                <c:pt idx="321" formatCode="General">
                  <c:v>1</c:v>
                </c:pt>
                <c:pt idx="322" formatCode="General">
                  <c:v>2</c:v>
                </c:pt>
                <c:pt idx="323" formatCode="General">
                  <c:v>1</c:v>
                </c:pt>
                <c:pt idx="324" formatCode="General">
                  <c:v>-3</c:v>
                </c:pt>
                <c:pt idx="325" formatCode="General">
                  <c:v>2</c:v>
                </c:pt>
                <c:pt idx="326" formatCode="General">
                  <c:v>5</c:v>
                </c:pt>
                <c:pt idx="327" formatCode="General">
                  <c:v>10</c:v>
                </c:pt>
                <c:pt idx="328" formatCode="General">
                  <c:v>12</c:v>
                </c:pt>
                <c:pt idx="329" formatCode="General">
                  <c:v>6</c:v>
                </c:pt>
                <c:pt idx="330" formatCode="General">
                  <c:v>-2</c:v>
                </c:pt>
                <c:pt idx="331" formatCode="General">
                  <c:v>1</c:v>
                </c:pt>
                <c:pt idx="332" formatCode="General">
                  <c:v>6</c:v>
                </c:pt>
                <c:pt idx="333" formatCode="General">
                  <c:v>6</c:v>
                </c:pt>
                <c:pt idx="334" formatCode="General">
                  <c:v>7</c:v>
                </c:pt>
                <c:pt idx="335" formatCode="General">
                  <c:v>8</c:v>
                </c:pt>
                <c:pt idx="336" formatCode="General">
                  <c:v>5</c:v>
                </c:pt>
                <c:pt idx="337" formatCode="General">
                  <c:v>5</c:v>
                </c:pt>
                <c:pt idx="338" formatCode="General">
                  <c:v>1</c:v>
                </c:pt>
                <c:pt idx="339" formatCode="General">
                  <c:v>1</c:v>
                </c:pt>
                <c:pt idx="340" formatCode="General">
                  <c:v>0</c:v>
                </c:pt>
                <c:pt idx="341" formatCode="General">
                  <c:v>1</c:v>
                </c:pt>
                <c:pt idx="342" formatCode="General">
                  <c:v>3</c:v>
                </c:pt>
                <c:pt idx="343" formatCode="General">
                  <c:v>4</c:v>
                </c:pt>
                <c:pt idx="344" formatCode="General">
                  <c:v>-4</c:v>
                </c:pt>
                <c:pt idx="345" formatCode="General">
                  <c:v>-1</c:v>
                </c:pt>
                <c:pt idx="346" formatCode="General">
                  <c:v>-1</c:v>
                </c:pt>
                <c:pt idx="347" formatCode="General">
                  <c:v>0</c:v>
                </c:pt>
                <c:pt idx="348" formatCode="General">
                  <c:v>10</c:v>
                </c:pt>
                <c:pt idx="349" formatCode="General">
                  <c:v>9</c:v>
                </c:pt>
                <c:pt idx="350" formatCode="General">
                  <c:v>10</c:v>
                </c:pt>
                <c:pt idx="351" formatCode="General">
                  <c:v>6</c:v>
                </c:pt>
                <c:pt idx="352" formatCode="General">
                  <c:v>5</c:v>
                </c:pt>
                <c:pt idx="353" formatCode="General">
                  <c:v>-2</c:v>
                </c:pt>
                <c:pt idx="354" formatCode="General">
                  <c:v>-8</c:v>
                </c:pt>
                <c:pt idx="355" formatCode="General">
                  <c:v>-14</c:v>
                </c:pt>
                <c:pt idx="356" formatCode="General">
                  <c:v>-16</c:v>
                </c:pt>
                <c:pt idx="357" formatCode="General">
                  <c:v>-13</c:v>
                </c:pt>
                <c:pt idx="358" formatCode="General">
                  <c:v>-11</c:v>
                </c:pt>
                <c:pt idx="359" formatCode="General">
                  <c:v>-1</c:v>
                </c:pt>
                <c:pt idx="360" formatCode="General">
                  <c:v>2</c:v>
                </c:pt>
                <c:pt idx="361" formatCode="General">
                  <c:v>5</c:v>
                </c:pt>
                <c:pt idx="362" formatCode="General">
                  <c:v>2</c:v>
                </c:pt>
                <c:pt idx="363" formatCode="General">
                  <c:v>-7</c:v>
                </c:pt>
                <c:pt idx="364" formatCode="General">
                  <c:v>-7</c:v>
                </c:pt>
                <c:pt idx="365" formatCode="General">
                  <c:v>-11</c:v>
                </c:pt>
                <c:pt idx="366" formatCode="General">
                  <c:v>-9</c:v>
                </c:pt>
                <c:pt idx="367" formatCode="General">
                  <c:v>-8</c:v>
                </c:pt>
                <c:pt idx="368" formatCode="General">
                  <c:v>-6</c:v>
                </c:pt>
                <c:pt idx="369" formatCode="General">
                  <c:v>0</c:v>
                </c:pt>
                <c:pt idx="370" formatCode="General">
                  <c:v>-1</c:v>
                </c:pt>
                <c:pt idx="371" formatCode="General">
                  <c:v>-1</c:v>
                </c:pt>
                <c:pt idx="372" formatCode="General">
                  <c:v>-3</c:v>
                </c:pt>
                <c:pt idx="373" formatCode="General">
                  <c:v>1</c:v>
                </c:pt>
                <c:pt idx="374" formatCode="General">
                  <c:v>5</c:v>
                </c:pt>
                <c:pt idx="375" formatCode="General">
                  <c:v>8</c:v>
                </c:pt>
                <c:pt idx="376" formatCode="General">
                  <c:v>12</c:v>
                </c:pt>
                <c:pt idx="377" formatCode="General">
                  <c:v>7</c:v>
                </c:pt>
                <c:pt idx="378" formatCode="General">
                  <c:v>6</c:v>
                </c:pt>
                <c:pt idx="379" formatCode="General">
                  <c:v>2</c:v>
                </c:pt>
                <c:pt idx="380" formatCode="General">
                  <c:v>0</c:v>
                </c:pt>
                <c:pt idx="381" formatCode="General">
                  <c:v>-5</c:v>
                </c:pt>
                <c:pt idx="382" formatCode="General">
                  <c:v>-5</c:v>
                </c:pt>
                <c:pt idx="383" formatCode="General">
                  <c:v>-4</c:v>
                </c:pt>
                <c:pt idx="384" formatCode="General">
                  <c:v>-6</c:v>
                </c:pt>
                <c:pt idx="385" formatCode="General">
                  <c:v>-7</c:v>
                </c:pt>
                <c:pt idx="386" formatCode="General">
                  <c:v>-4</c:v>
                </c:pt>
                <c:pt idx="387" formatCode="General">
                  <c:v>-6</c:v>
                </c:pt>
                <c:pt idx="388" formatCode="General">
                  <c:v>-8</c:v>
                </c:pt>
                <c:pt idx="389" formatCode="General">
                  <c:v>-10</c:v>
                </c:pt>
                <c:pt idx="390" formatCode="General">
                  <c:v>-14</c:v>
                </c:pt>
                <c:pt idx="391" formatCode="General">
                  <c:v>-12</c:v>
                </c:pt>
                <c:pt idx="392" formatCode="General">
                  <c:v>-11</c:v>
                </c:pt>
                <c:pt idx="393" formatCode="General">
                  <c:v>-12</c:v>
                </c:pt>
                <c:pt idx="394" formatCode="General">
                  <c:v>-8</c:v>
                </c:pt>
                <c:pt idx="395" formatCode="General">
                  <c:v>-6</c:v>
                </c:pt>
                <c:pt idx="396" formatCode="General">
                  <c:v>-7</c:v>
                </c:pt>
                <c:pt idx="397" formatCode="General">
                  <c:v>-6</c:v>
                </c:pt>
                <c:pt idx="398" formatCode="General">
                  <c:v>-5</c:v>
                </c:pt>
                <c:pt idx="399" formatCode="General">
                  <c:v>-5</c:v>
                </c:pt>
                <c:pt idx="400" formatCode="General">
                  <c:v>-6</c:v>
                </c:pt>
                <c:pt idx="401" formatCode="General">
                  <c:v>-6</c:v>
                </c:pt>
                <c:pt idx="402" formatCode="General">
                  <c:v>-10</c:v>
                </c:pt>
                <c:pt idx="403" formatCode="General">
                  <c:v>-12</c:v>
                </c:pt>
                <c:pt idx="404" formatCode="General">
                  <c:v>-9</c:v>
                </c:pt>
                <c:pt idx="405" formatCode="General">
                  <c:v>-9</c:v>
                </c:pt>
                <c:pt idx="406" formatCode="General">
                  <c:v>-7</c:v>
                </c:pt>
                <c:pt idx="407" formatCode="General">
                  <c:v>-6</c:v>
                </c:pt>
                <c:pt idx="408" formatCode="General">
                  <c:v>-11</c:v>
                </c:pt>
                <c:pt idx="409" formatCode="General">
                  <c:v>-15</c:v>
                </c:pt>
                <c:pt idx="410" formatCode="General">
                  <c:v>-15</c:v>
                </c:pt>
                <c:pt idx="411" formatCode="General">
                  <c:v>-20</c:v>
                </c:pt>
                <c:pt idx="412" formatCode="General">
                  <c:v>-20</c:v>
                </c:pt>
                <c:pt idx="413" formatCode="General">
                  <c:v>-15</c:v>
                </c:pt>
                <c:pt idx="414" formatCode="General">
                  <c:v>-13</c:v>
                </c:pt>
                <c:pt idx="415" formatCode="General">
                  <c:v>-9</c:v>
                </c:pt>
                <c:pt idx="416" formatCode="General">
                  <c:v>-6</c:v>
                </c:pt>
                <c:pt idx="417" formatCode="General">
                  <c:v>-12</c:v>
                </c:pt>
                <c:pt idx="418" formatCode="General">
                  <c:v>-16</c:v>
                </c:pt>
                <c:pt idx="419" formatCode="General">
                  <c:v>-17</c:v>
                </c:pt>
                <c:pt idx="420" formatCode="General">
                  <c:v>-20</c:v>
                </c:pt>
                <c:pt idx="421" formatCode="General">
                  <c:v>-18</c:v>
                </c:pt>
                <c:pt idx="422" formatCode="General">
                  <c:v>-10</c:v>
                </c:pt>
                <c:pt idx="423" formatCode="General">
                  <c:v>-10</c:v>
                </c:pt>
                <c:pt idx="424" formatCode="General">
                  <c:v>-8</c:v>
                </c:pt>
                <c:pt idx="425" formatCode="General">
                  <c:v>-12</c:v>
                </c:pt>
                <c:pt idx="426" formatCode="General">
                  <c:v>-19</c:v>
                </c:pt>
                <c:pt idx="427" formatCode="General">
                  <c:v>-19</c:v>
                </c:pt>
                <c:pt idx="428" formatCode="General">
                  <c:v>-19</c:v>
                </c:pt>
                <c:pt idx="429" formatCode="General">
                  <c:v>-16</c:v>
                </c:pt>
                <c:pt idx="430" formatCode="General">
                  <c:v>-10</c:v>
                </c:pt>
                <c:pt idx="431" formatCode="General">
                  <c:v>-12</c:v>
                </c:pt>
                <c:pt idx="432" formatCode="General">
                  <c:v>-10</c:v>
                </c:pt>
                <c:pt idx="433" formatCode="General">
                  <c:v>-11</c:v>
                </c:pt>
                <c:pt idx="434" formatCode="General">
                  <c:v>-12</c:v>
                </c:pt>
                <c:pt idx="435" formatCode="General">
                  <c:v>-10</c:v>
                </c:pt>
                <c:pt idx="436" formatCode="General">
                  <c:v>-13</c:v>
                </c:pt>
                <c:pt idx="437" formatCode="General">
                  <c:v>-8</c:v>
                </c:pt>
                <c:pt idx="438" formatCode="General">
                  <c:v>-9</c:v>
                </c:pt>
                <c:pt idx="439" formatCode="General">
                  <c:v>-9</c:v>
                </c:pt>
                <c:pt idx="440" formatCode="General">
                  <c:v>-13</c:v>
                </c:pt>
                <c:pt idx="441" formatCode="General">
                  <c:v>-20</c:v>
                </c:pt>
                <c:pt idx="442" formatCode="General">
                  <c:v>-16</c:v>
                </c:pt>
                <c:pt idx="443" formatCode="General">
                  <c:v>-16</c:v>
                </c:pt>
                <c:pt idx="444" formatCode="General">
                  <c:v>-11</c:v>
                </c:pt>
                <c:pt idx="445" formatCode="General">
                  <c:v>-8</c:v>
                </c:pt>
                <c:pt idx="446" formatCode="General">
                  <c:v>-9</c:v>
                </c:pt>
                <c:pt idx="447" formatCode="General">
                  <c:v>-6</c:v>
                </c:pt>
                <c:pt idx="448" formatCode="General">
                  <c:v>-4</c:v>
                </c:pt>
                <c:pt idx="449" formatCode="General">
                  <c:v>-4</c:v>
                </c:pt>
                <c:pt idx="450" formatCode="General">
                  <c:v>-5</c:v>
                </c:pt>
                <c:pt idx="451" formatCode="General">
                  <c:v>-7</c:v>
                </c:pt>
                <c:pt idx="452" formatCode="General">
                  <c:v>-8</c:v>
                </c:pt>
                <c:pt idx="453" formatCode="General">
                  <c:v>-5</c:v>
                </c:pt>
                <c:pt idx="454" formatCode="General">
                  <c:v>-5</c:v>
                </c:pt>
                <c:pt idx="455" formatCode="General">
                  <c:v>-1</c:v>
                </c:pt>
                <c:pt idx="456" formatCode="General">
                  <c:v>1</c:v>
                </c:pt>
                <c:pt idx="457" formatCode="General">
                  <c:v>2</c:v>
                </c:pt>
                <c:pt idx="458" formatCode="General">
                  <c:v>3</c:v>
                </c:pt>
                <c:pt idx="459" formatCode="General">
                  <c:v>4</c:v>
                </c:pt>
                <c:pt idx="460" formatCode="General">
                  <c:v>7</c:v>
                </c:pt>
                <c:pt idx="461" formatCode="General">
                  <c:v>6</c:v>
                </c:pt>
                <c:pt idx="462" formatCode="General">
                  <c:v>4</c:v>
                </c:pt>
                <c:pt idx="463" formatCode="General">
                  <c:v>6</c:v>
                </c:pt>
                <c:pt idx="464" formatCode="General">
                  <c:v>4</c:v>
                </c:pt>
                <c:pt idx="465" formatCode="General">
                  <c:v>6</c:v>
                </c:pt>
                <c:pt idx="466" formatCode="General">
                  <c:v>8</c:v>
                </c:pt>
                <c:pt idx="467" formatCode="General">
                  <c:v>4</c:v>
                </c:pt>
                <c:pt idx="468" formatCode="General">
                  <c:v>10</c:v>
                </c:pt>
                <c:pt idx="469" formatCode="General">
                  <c:v>12</c:v>
                </c:pt>
                <c:pt idx="470" formatCode="General">
                  <c:v>9</c:v>
                </c:pt>
                <c:pt idx="471" formatCode="General">
                  <c:v>12</c:v>
                </c:pt>
                <c:pt idx="472" formatCode="General">
                  <c:v>6</c:v>
                </c:pt>
                <c:pt idx="473" formatCode="General">
                  <c:v>4</c:v>
                </c:pt>
                <c:pt idx="474" formatCode="General">
                  <c:v>1</c:v>
                </c:pt>
                <c:pt idx="475" formatCode="General">
                  <c:v>0</c:v>
                </c:pt>
                <c:pt idx="476" formatCode="General">
                  <c:v>0</c:v>
                </c:pt>
                <c:pt idx="477" formatCode="General">
                  <c:v>-3</c:v>
                </c:pt>
                <c:pt idx="478" formatCode="General">
                  <c:v>0</c:v>
                </c:pt>
                <c:pt idx="479" formatCode="General">
                  <c:v>1</c:v>
                </c:pt>
                <c:pt idx="480" formatCode="General">
                  <c:v>-2</c:v>
                </c:pt>
                <c:pt idx="481" formatCode="General">
                  <c:v>-2</c:v>
                </c:pt>
                <c:pt idx="482" formatCode="General">
                  <c:v>-4</c:v>
                </c:pt>
                <c:pt idx="483" formatCode="General">
                  <c:v>-1</c:v>
                </c:pt>
                <c:pt idx="484" formatCode="General">
                  <c:v>0</c:v>
                </c:pt>
                <c:pt idx="485" formatCode="General">
                  <c:v>3</c:v>
                </c:pt>
                <c:pt idx="486" formatCode="General">
                  <c:v>6</c:v>
                </c:pt>
                <c:pt idx="487" formatCode="General">
                  <c:v>3</c:v>
                </c:pt>
                <c:pt idx="488" formatCode="General">
                  <c:v>3</c:v>
                </c:pt>
                <c:pt idx="489" formatCode="General">
                  <c:v>1</c:v>
                </c:pt>
                <c:pt idx="490" formatCode="General">
                  <c:v>3</c:v>
                </c:pt>
                <c:pt idx="491" formatCode="General">
                  <c:v>4</c:v>
                </c:pt>
                <c:pt idx="492" formatCode="General">
                  <c:v>6</c:v>
                </c:pt>
                <c:pt idx="493" formatCode="General">
                  <c:v>6</c:v>
                </c:pt>
                <c:pt idx="494" formatCode="General">
                  <c:v>6</c:v>
                </c:pt>
                <c:pt idx="495" formatCode="General">
                  <c:v>12</c:v>
                </c:pt>
                <c:pt idx="496" formatCode="General">
                  <c:v>12</c:v>
                </c:pt>
                <c:pt idx="497" formatCode="General">
                  <c:v>11</c:v>
                </c:pt>
                <c:pt idx="498" formatCode="General">
                  <c:v>11</c:v>
                </c:pt>
                <c:pt idx="499" formatCode="General">
                  <c:v>10</c:v>
                </c:pt>
                <c:pt idx="500" formatCode="General">
                  <c:v>14</c:v>
                </c:pt>
                <c:pt idx="501" formatCode="General">
                  <c:v>17</c:v>
                </c:pt>
                <c:pt idx="502" formatCode="General">
                  <c:v>19</c:v>
                </c:pt>
                <c:pt idx="503" formatCode="General">
                  <c:v>18</c:v>
                </c:pt>
                <c:pt idx="504" formatCode="General">
                  <c:v>15</c:v>
                </c:pt>
                <c:pt idx="505" formatCode="General">
                  <c:v>18</c:v>
                </c:pt>
                <c:pt idx="506" formatCode="General">
                  <c:v>14</c:v>
                </c:pt>
                <c:pt idx="507" formatCode="General">
                  <c:v>13</c:v>
                </c:pt>
                <c:pt idx="508" formatCode="General">
                  <c:v>13</c:v>
                </c:pt>
                <c:pt idx="509" formatCode="General">
                  <c:v>9</c:v>
                </c:pt>
                <c:pt idx="510" formatCode="General">
                  <c:v>13</c:v>
                </c:pt>
                <c:pt idx="511" formatCode="General">
                  <c:v>11</c:v>
                </c:pt>
                <c:pt idx="512" formatCode="General">
                  <c:v>8</c:v>
                </c:pt>
                <c:pt idx="513" formatCode="General">
                  <c:v>11</c:v>
                </c:pt>
                <c:pt idx="514" formatCode="General">
                  <c:v>9</c:v>
                </c:pt>
                <c:pt idx="515" formatCode="General">
                  <c:v>9</c:v>
                </c:pt>
                <c:pt idx="516" formatCode="General">
                  <c:v>14</c:v>
                </c:pt>
                <c:pt idx="517" formatCode="General">
                  <c:v>10</c:v>
                </c:pt>
                <c:pt idx="518" formatCode="General">
                  <c:v>11</c:v>
                </c:pt>
                <c:pt idx="519" formatCode="General">
                  <c:v>15</c:v>
                </c:pt>
                <c:pt idx="520" formatCode="General">
                  <c:v>10</c:v>
                </c:pt>
                <c:pt idx="521" formatCode="General">
                  <c:v>11</c:v>
                </c:pt>
                <c:pt idx="522" formatCode="General">
                  <c:v>11</c:v>
                </c:pt>
                <c:pt idx="523" formatCode="General">
                  <c:v>10</c:v>
                </c:pt>
                <c:pt idx="524" formatCode="General">
                  <c:v>13</c:v>
                </c:pt>
                <c:pt idx="525" formatCode="General">
                  <c:v>19</c:v>
                </c:pt>
                <c:pt idx="526" formatCode="General">
                  <c:v>21</c:v>
                </c:pt>
                <c:pt idx="527" formatCode="General">
                  <c:v>21</c:v>
                </c:pt>
                <c:pt idx="528" formatCode="General">
                  <c:v>26</c:v>
                </c:pt>
                <c:pt idx="529" formatCode="General">
                  <c:v>26</c:v>
                </c:pt>
                <c:pt idx="530" formatCode="General">
                  <c:v>24</c:v>
                </c:pt>
                <c:pt idx="531" formatCode="General">
                  <c:v>25</c:v>
                </c:pt>
                <c:pt idx="532" formatCode="General">
                  <c:v>24</c:v>
                </c:pt>
                <c:pt idx="533" formatCode="General">
                  <c:v>23</c:v>
                </c:pt>
                <c:pt idx="534" formatCode="General">
                  <c:v>27</c:v>
                </c:pt>
                <c:pt idx="535" formatCode="General">
                  <c:v>30</c:v>
                </c:pt>
                <c:pt idx="536" formatCode="General">
                  <c:v>34</c:v>
                </c:pt>
                <c:pt idx="537" formatCode="General">
                  <c:v>36</c:v>
                </c:pt>
                <c:pt idx="538" formatCode="General">
                  <c:v>35</c:v>
                </c:pt>
                <c:pt idx="539" formatCode="General">
                  <c:v>35</c:v>
                </c:pt>
                <c:pt idx="540" formatCode="General">
                  <c:v>34</c:v>
                </c:pt>
                <c:pt idx="541" formatCode="General">
                  <c:v>33</c:v>
                </c:pt>
                <c:pt idx="542" formatCode="General">
                  <c:v>35</c:v>
                </c:pt>
                <c:pt idx="543" formatCode="General">
                  <c:v>35</c:v>
                </c:pt>
                <c:pt idx="544" formatCode="General">
                  <c:v>34</c:v>
                </c:pt>
                <c:pt idx="545" formatCode="General">
                  <c:v>33</c:v>
                </c:pt>
                <c:pt idx="546" formatCode="General">
                  <c:v>35</c:v>
                </c:pt>
                <c:pt idx="547" formatCode="General">
                  <c:v>34</c:v>
                </c:pt>
                <c:pt idx="548" formatCode="General">
                  <c:v>36</c:v>
                </c:pt>
                <c:pt idx="549" formatCode="General">
                  <c:v>40</c:v>
                </c:pt>
                <c:pt idx="550" formatCode="General">
                  <c:v>39</c:v>
                </c:pt>
                <c:pt idx="551" formatCode="General">
                  <c:v>39</c:v>
                </c:pt>
                <c:pt idx="552" formatCode="General">
                  <c:v>39</c:v>
                </c:pt>
                <c:pt idx="553" formatCode="General">
                  <c:v>34</c:v>
                </c:pt>
                <c:pt idx="554" formatCode="General">
                  <c:v>37</c:v>
                </c:pt>
                <c:pt idx="555" formatCode="General">
                  <c:v>33</c:v>
                </c:pt>
                <c:pt idx="556" formatCode="General">
                  <c:v>39</c:v>
                </c:pt>
                <c:pt idx="557" formatCode="General">
                  <c:v>37</c:v>
                </c:pt>
                <c:pt idx="558" formatCode="General">
                  <c:v>33</c:v>
                </c:pt>
                <c:pt idx="559" formatCode="General">
                  <c:v>37</c:v>
                </c:pt>
                <c:pt idx="560" formatCode="General">
                  <c:v>34</c:v>
                </c:pt>
                <c:pt idx="561" formatCode="General">
                  <c:v>31</c:v>
                </c:pt>
                <c:pt idx="562" formatCode="General">
                  <c:v>28</c:v>
                </c:pt>
                <c:pt idx="563" formatCode="General">
                  <c:v>33</c:v>
                </c:pt>
                <c:pt idx="564" formatCode="General">
                  <c:v>36</c:v>
                </c:pt>
                <c:pt idx="565" formatCode="General">
                  <c:v>36</c:v>
                </c:pt>
                <c:pt idx="566" formatCode="General">
                  <c:v>35</c:v>
                </c:pt>
                <c:pt idx="567" formatCode="General">
                  <c:v>34</c:v>
                </c:pt>
                <c:pt idx="568" formatCode="General">
                  <c:v>32</c:v>
                </c:pt>
                <c:pt idx="569" formatCode="General">
                  <c:v>32</c:v>
                </c:pt>
                <c:pt idx="570" formatCode="General">
                  <c:v>34</c:v>
                </c:pt>
                <c:pt idx="571" formatCode="General">
                  <c:v>37</c:v>
                </c:pt>
                <c:pt idx="572" formatCode="General">
                  <c:v>39</c:v>
                </c:pt>
                <c:pt idx="573" formatCode="General">
                  <c:v>36</c:v>
                </c:pt>
                <c:pt idx="574" formatCode="General">
                  <c:v>34</c:v>
                </c:pt>
                <c:pt idx="575" formatCode="General">
                  <c:v>29</c:v>
                </c:pt>
                <c:pt idx="576" formatCode="General">
                  <c:v>32</c:v>
                </c:pt>
                <c:pt idx="577" formatCode="General">
                  <c:v>35</c:v>
                </c:pt>
                <c:pt idx="578" formatCode="General">
                  <c:v>30</c:v>
                </c:pt>
                <c:pt idx="579" formatCode="General">
                  <c:v>43</c:v>
                </c:pt>
                <c:pt idx="580" formatCode="General">
                  <c:v>31</c:v>
                </c:pt>
                <c:pt idx="581" formatCode="General">
                  <c:v>31</c:v>
                </c:pt>
                <c:pt idx="582" formatCode="General">
                  <c:v>39</c:v>
                </c:pt>
                <c:pt idx="583" formatCode="General">
                  <c:v>43</c:v>
                </c:pt>
                <c:pt idx="584" formatCode="General">
                  <c:v>43</c:v>
                </c:pt>
                <c:pt idx="585" formatCode="General">
                  <c:v>44</c:v>
                </c:pt>
                <c:pt idx="586" formatCode="General">
                  <c:v>43</c:v>
                </c:pt>
                <c:pt idx="587" formatCode="General">
                  <c:v>39</c:v>
                </c:pt>
                <c:pt idx="588" formatCode="General">
                  <c:v>37</c:v>
                </c:pt>
                <c:pt idx="589" formatCode="General">
                  <c:v>38</c:v>
                </c:pt>
                <c:pt idx="590" formatCode="General">
                  <c:v>37</c:v>
                </c:pt>
                <c:pt idx="591" formatCode="General">
                  <c:v>38</c:v>
                </c:pt>
                <c:pt idx="592" formatCode="General">
                  <c:v>39</c:v>
                </c:pt>
                <c:pt idx="593" formatCode="General">
                  <c:v>36</c:v>
                </c:pt>
                <c:pt idx="594" formatCode="General">
                  <c:v>33</c:v>
                </c:pt>
                <c:pt idx="595" formatCode="General">
                  <c:v>32</c:v>
                </c:pt>
                <c:pt idx="596" formatCode="General">
                  <c:v>32</c:v>
                </c:pt>
                <c:pt idx="597" formatCode="General">
                  <c:v>34</c:v>
                </c:pt>
                <c:pt idx="598" formatCode="General">
                  <c:v>34</c:v>
                </c:pt>
                <c:pt idx="599" formatCode="General">
                  <c:v>33</c:v>
                </c:pt>
                <c:pt idx="600" formatCode="General">
                  <c:v>30</c:v>
                </c:pt>
                <c:pt idx="601" formatCode="General">
                  <c:v>32</c:v>
                </c:pt>
                <c:pt idx="602" formatCode="General">
                  <c:v>33</c:v>
                </c:pt>
                <c:pt idx="603" formatCode="General">
                  <c:v>35</c:v>
                </c:pt>
                <c:pt idx="604" formatCode="General">
                  <c:v>33</c:v>
                </c:pt>
                <c:pt idx="605" formatCode="General">
                  <c:v>35</c:v>
                </c:pt>
                <c:pt idx="606" formatCode="General">
                  <c:v>36</c:v>
                </c:pt>
                <c:pt idx="607" formatCode="General">
                  <c:v>33</c:v>
                </c:pt>
                <c:pt idx="608" formatCode="General">
                  <c:v>38</c:v>
                </c:pt>
                <c:pt idx="609" formatCode="General">
                  <c:v>36</c:v>
                </c:pt>
                <c:pt idx="610" formatCode="General">
                  <c:v>37</c:v>
                </c:pt>
                <c:pt idx="611" formatCode="General">
                  <c:v>39</c:v>
                </c:pt>
                <c:pt idx="612" formatCode="General">
                  <c:v>39</c:v>
                </c:pt>
                <c:pt idx="613" formatCode="General">
                  <c:v>39</c:v>
                </c:pt>
                <c:pt idx="614" formatCode="General">
                  <c:v>39</c:v>
                </c:pt>
                <c:pt idx="615" formatCode="General">
                  <c:v>39</c:v>
                </c:pt>
                <c:pt idx="616" formatCode="General">
                  <c:v>37</c:v>
                </c:pt>
                <c:pt idx="617" formatCode="General">
                  <c:v>38</c:v>
                </c:pt>
                <c:pt idx="618" formatCode="General">
                  <c:v>36</c:v>
                </c:pt>
                <c:pt idx="619" formatCode="General">
                  <c:v>37</c:v>
                </c:pt>
                <c:pt idx="620" formatCode="General">
                  <c:v>36</c:v>
                </c:pt>
                <c:pt idx="621" formatCode="General">
                  <c:v>34</c:v>
                </c:pt>
                <c:pt idx="622" formatCode="General">
                  <c:v>34</c:v>
                </c:pt>
                <c:pt idx="623" formatCode="General">
                  <c:v>33</c:v>
                </c:pt>
                <c:pt idx="624" formatCode="General">
                  <c:v>31</c:v>
                </c:pt>
                <c:pt idx="625" formatCode="General">
                  <c:v>32</c:v>
                </c:pt>
                <c:pt idx="626" formatCode="General">
                  <c:v>38</c:v>
                </c:pt>
                <c:pt idx="627" formatCode="General">
                  <c:v>39</c:v>
                </c:pt>
                <c:pt idx="628" formatCode="General">
                  <c:v>42</c:v>
                </c:pt>
                <c:pt idx="629" formatCode="General">
                  <c:v>38</c:v>
                </c:pt>
                <c:pt idx="630" formatCode="General">
                  <c:v>38</c:v>
                </c:pt>
                <c:pt idx="631" formatCode="General">
                  <c:v>35</c:v>
                </c:pt>
                <c:pt idx="632" formatCode="General">
                  <c:v>33</c:v>
                </c:pt>
                <c:pt idx="633" formatCode="General">
                  <c:v>36</c:v>
                </c:pt>
                <c:pt idx="634" formatCode="General">
                  <c:v>33</c:v>
                </c:pt>
                <c:pt idx="635" formatCode="General">
                  <c:v>32</c:v>
                </c:pt>
                <c:pt idx="636" formatCode="General">
                  <c:v>38</c:v>
                </c:pt>
                <c:pt idx="637" formatCode="General">
                  <c:v>37</c:v>
                </c:pt>
                <c:pt idx="638" formatCode="General">
                  <c:v>39</c:v>
                </c:pt>
                <c:pt idx="639" formatCode="General">
                  <c:v>40</c:v>
                </c:pt>
                <c:pt idx="640" formatCode="General">
                  <c:v>33</c:v>
                </c:pt>
                <c:pt idx="641" formatCode="General">
                  <c:v>35</c:v>
                </c:pt>
                <c:pt idx="642" formatCode="General">
                  <c:v>38</c:v>
                </c:pt>
                <c:pt idx="643" formatCode="General">
                  <c:v>43</c:v>
                </c:pt>
                <c:pt idx="644" formatCode="General">
                  <c:v>44</c:v>
                </c:pt>
                <c:pt idx="645" formatCode="General">
                  <c:v>39</c:v>
                </c:pt>
                <c:pt idx="646" formatCode="General">
                  <c:v>34</c:v>
                </c:pt>
                <c:pt idx="647" formatCode="General">
                  <c:v>28</c:v>
                </c:pt>
                <c:pt idx="648" formatCode="General">
                  <c:v>27</c:v>
                </c:pt>
                <c:pt idx="649" formatCode="General">
                  <c:v>26</c:v>
                </c:pt>
                <c:pt idx="650" formatCode="General">
                  <c:v>28</c:v>
                </c:pt>
                <c:pt idx="651" formatCode="General">
                  <c:v>30</c:v>
                </c:pt>
                <c:pt idx="652" formatCode="General">
                  <c:v>34</c:v>
                </c:pt>
                <c:pt idx="653" formatCode="General">
                  <c:v>35</c:v>
                </c:pt>
                <c:pt idx="654" formatCode="General">
                  <c:v>34</c:v>
                </c:pt>
                <c:pt idx="655" formatCode="General">
                  <c:v>37</c:v>
                </c:pt>
                <c:pt idx="656" formatCode="General">
                  <c:v>36</c:v>
                </c:pt>
                <c:pt idx="657" formatCode="General">
                  <c:v>37</c:v>
                </c:pt>
                <c:pt idx="658" formatCode="General">
                  <c:v>33</c:v>
                </c:pt>
                <c:pt idx="659" formatCode="General">
                  <c:v>30</c:v>
                </c:pt>
                <c:pt idx="660" formatCode="General">
                  <c:v>31</c:v>
                </c:pt>
                <c:pt idx="661" formatCode="General">
                  <c:v>27</c:v>
                </c:pt>
                <c:pt idx="662" formatCode="General">
                  <c:v>29</c:v>
                </c:pt>
                <c:pt idx="663" formatCode="General">
                  <c:v>29</c:v>
                </c:pt>
                <c:pt idx="664" formatCode="General">
                  <c:v>31</c:v>
                </c:pt>
                <c:pt idx="665" formatCode="General">
                  <c:v>35</c:v>
                </c:pt>
                <c:pt idx="666" formatCode="General">
                  <c:v>36</c:v>
                </c:pt>
                <c:pt idx="667" formatCode="General">
                  <c:v>36</c:v>
                </c:pt>
                <c:pt idx="668" formatCode="General">
                  <c:v>34</c:v>
                </c:pt>
                <c:pt idx="669" formatCode="General">
                  <c:v>32</c:v>
                </c:pt>
                <c:pt idx="670" formatCode="General">
                  <c:v>32</c:v>
                </c:pt>
                <c:pt idx="671" formatCode="General">
                  <c:v>32</c:v>
                </c:pt>
                <c:pt idx="672" formatCode="General">
                  <c:v>35</c:v>
                </c:pt>
                <c:pt idx="673" formatCode="General">
                  <c:v>28</c:v>
                </c:pt>
                <c:pt idx="674" formatCode="General">
                  <c:v>28</c:v>
                </c:pt>
                <c:pt idx="675" formatCode="General">
                  <c:v>30</c:v>
                </c:pt>
                <c:pt idx="676" formatCode="General">
                  <c:v>25</c:v>
                </c:pt>
                <c:pt idx="677" formatCode="General">
                  <c:v>32</c:v>
                </c:pt>
                <c:pt idx="678" formatCode="General">
                  <c:v>31</c:v>
                </c:pt>
                <c:pt idx="679" formatCode="General">
                  <c:v>35</c:v>
                </c:pt>
                <c:pt idx="680" formatCode="General">
                  <c:v>35</c:v>
                </c:pt>
                <c:pt idx="681" formatCode="General">
                  <c:v>32</c:v>
                </c:pt>
                <c:pt idx="682" formatCode="General">
                  <c:v>32</c:v>
                </c:pt>
                <c:pt idx="683" formatCode="General">
                  <c:v>30</c:v>
                </c:pt>
                <c:pt idx="684" formatCode="General">
                  <c:v>31</c:v>
                </c:pt>
                <c:pt idx="685" formatCode="General">
                  <c:v>30</c:v>
                </c:pt>
                <c:pt idx="686" formatCode="General">
                  <c:v>29</c:v>
                </c:pt>
                <c:pt idx="687" formatCode="General">
                  <c:v>27</c:v>
                </c:pt>
                <c:pt idx="688" formatCode="General">
                  <c:v>35</c:v>
                </c:pt>
                <c:pt idx="689" formatCode="General">
                  <c:v>23</c:v>
                </c:pt>
                <c:pt idx="690" formatCode="General">
                  <c:v>20</c:v>
                </c:pt>
                <c:pt idx="691" formatCode="General">
                  <c:v>23</c:v>
                </c:pt>
                <c:pt idx="692" formatCode="General">
                  <c:v>22</c:v>
                </c:pt>
                <c:pt idx="693" formatCode="General">
                  <c:v>24</c:v>
                </c:pt>
                <c:pt idx="694" formatCode="General">
                  <c:v>22</c:v>
                </c:pt>
                <c:pt idx="695" formatCode="General">
                  <c:v>17</c:v>
                </c:pt>
                <c:pt idx="696" formatCode="General">
                  <c:v>16</c:v>
                </c:pt>
                <c:pt idx="697" formatCode="General">
                  <c:v>14</c:v>
                </c:pt>
                <c:pt idx="698" formatCode="General">
                  <c:v>15</c:v>
                </c:pt>
                <c:pt idx="699" formatCode="General">
                  <c:v>15</c:v>
                </c:pt>
                <c:pt idx="700" formatCode="General">
                  <c:v>15</c:v>
                </c:pt>
                <c:pt idx="701" formatCode="General">
                  <c:v>14</c:v>
                </c:pt>
                <c:pt idx="702" formatCode="General">
                  <c:v>12</c:v>
                </c:pt>
                <c:pt idx="703" formatCode="General">
                  <c:v>10</c:v>
                </c:pt>
                <c:pt idx="704" formatCode="General">
                  <c:v>11</c:v>
                </c:pt>
                <c:pt idx="705" formatCode="General">
                  <c:v>14</c:v>
                </c:pt>
                <c:pt idx="706" formatCode="General">
                  <c:v>17</c:v>
                </c:pt>
                <c:pt idx="707" formatCode="General">
                  <c:v>22</c:v>
                </c:pt>
                <c:pt idx="708" formatCode="General">
                  <c:v>25</c:v>
                </c:pt>
                <c:pt idx="709" formatCode="General">
                  <c:v>22</c:v>
                </c:pt>
                <c:pt idx="710" formatCode="General">
                  <c:v>21</c:v>
                </c:pt>
                <c:pt idx="711" formatCode="General">
                  <c:v>19</c:v>
                </c:pt>
                <c:pt idx="712" formatCode="General">
                  <c:v>17</c:v>
                </c:pt>
                <c:pt idx="713" formatCode="General">
                  <c:v>16</c:v>
                </c:pt>
                <c:pt idx="714" formatCode="General">
                  <c:v>14</c:v>
                </c:pt>
                <c:pt idx="715" formatCode="General">
                  <c:v>17</c:v>
                </c:pt>
                <c:pt idx="716" formatCode="General">
                  <c:v>15</c:v>
                </c:pt>
                <c:pt idx="717" formatCode="General">
                  <c:v>16</c:v>
                </c:pt>
                <c:pt idx="718" formatCode="General">
                  <c:v>14</c:v>
                </c:pt>
                <c:pt idx="719" formatCode="General">
                  <c:v>13</c:v>
                </c:pt>
                <c:pt idx="720" formatCode="General">
                  <c:v>17</c:v>
                </c:pt>
                <c:pt idx="721" formatCode="General">
                  <c:v>15</c:v>
                </c:pt>
                <c:pt idx="722" formatCode="General">
                  <c:v>13</c:v>
                </c:pt>
                <c:pt idx="723" formatCode="General">
                  <c:v>13</c:v>
                </c:pt>
                <c:pt idx="724" formatCode="General">
                  <c:v>8</c:v>
                </c:pt>
                <c:pt idx="725" formatCode="General">
                  <c:v>8</c:v>
                </c:pt>
                <c:pt idx="726" formatCode="General">
                  <c:v>12</c:v>
                </c:pt>
                <c:pt idx="727" formatCode="General">
                  <c:v>6</c:v>
                </c:pt>
                <c:pt idx="728" formatCode="General">
                  <c:v>6</c:v>
                </c:pt>
                <c:pt idx="729" formatCode="General">
                  <c:v>7</c:v>
                </c:pt>
                <c:pt idx="730" formatCode="General">
                  <c:v>6</c:v>
                </c:pt>
                <c:pt idx="731" formatCode="General">
                  <c:v>7</c:v>
                </c:pt>
                <c:pt idx="732" formatCode="General">
                  <c:v>7</c:v>
                </c:pt>
                <c:pt idx="733" formatCode="General">
                  <c:v>4</c:v>
                </c:pt>
                <c:pt idx="734" formatCode="General">
                  <c:v>-1</c:v>
                </c:pt>
                <c:pt idx="735" formatCode="General">
                  <c:v>2</c:v>
                </c:pt>
                <c:pt idx="736" formatCode="General">
                  <c:v>2</c:v>
                </c:pt>
                <c:pt idx="737" formatCode="General">
                  <c:v>4</c:v>
                </c:pt>
                <c:pt idx="738" formatCode="General">
                  <c:v>6</c:v>
                </c:pt>
                <c:pt idx="739" formatCode="General">
                  <c:v>3</c:v>
                </c:pt>
                <c:pt idx="740" formatCode="General">
                  <c:v>5</c:v>
                </c:pt>
                <c:pt idx="741" formatCode="General">
                  <c:v>5</c:v>
                </c:pt>
                <c:pt idx="742" formatCode="General">
                  <c:v>6</c:v>
                </c:pt>
                <c:pt idx="743" formatCode="General">
                  <c:v>6</c:v>
                </c:pt>
                <c:pt idx="744" formatCode="General">
                  <c:v>5</c:v>
                </c:pt>
                <c:pt idx="745" formatCode="General">
                  <c:v>6</c:v>
                </c:pt>
                <c:pt idx="746" formatCode="General">
                  <c:v>8</c:v>
                </c:pt>
                <c:pt idx="747" formatCode="General">
                  <c:v>11</c:v>
                </c:pt>
                <c:pt idx="748" formatCode="General">
                  <c:v>10</c:v>
                </c:pt>
                <c:pt idx="749" formatCode="General">
                  <c:v>4</c:v>
                </c:pt>
                <c:pt idx="750" formatCode="General">
                  <c:v>0</c:v>
                </c:pt>
                <c:pt idx="751" formatCode="General">
                  <c:v>-5</c:v>
                </c:pt>
                <c:pt idx="752" formatCode="General">
                  <c:v>-4</c:v>
                </c:pt>
                <c:pt idx="753" formatCode="General">
                  <c:v>-1</c:v>
                </c:pt>
                <c:pt idx="754" formatCode="General">
                  <c:v>1</c:v>
                </c:pt>
                <c:pt idx="755" formatCode="General">
                  <c:v>2</c:v>
                </c:pt>
                <c:pt idx="756" formatCode="General">
                  <c:v>1</c:v>
                </c:pt>
                <c:pt idx="757" formatCode="General">
                  <c:v>0</c:v>
                </c:pt>
                <c:pt idx="758" formatCode="General">
                  <c:v>-4</c:v>
                </c:pt>
                <c:pt idx="759" formatCode="General">
                  <c:v>-4</c:v>
                </c:pt>
                <c:pt idx="760" formatCode="General">
                  <c:v>-5</c:v>
                </c:pt>
                <c:pt idx="761" formatCode="General">
                  <c:v>-3</c:v>
                </c:pt>
                <c:pt idx="762" formatCode="General">
                  <c:v>-5</c:v>
                </c:pt>
                <c:pt idx="763" formatCode="General">
                  <c:v>-5</c:v>
                </c:pt>
                <c:pt idx="764" formatCode="General">
                  <c:v>-3</c:v>
                </c:pt>
                <c:pt idx="765" formatCode="General">
                  <c:v>-5</c:v>
                </c:pt>
                <c:pt idx="766" formatCode="General">
                  <c:v>-3</c:v>
                </c:pt>
                <c:pt idx="767" formatCode="General">
                  <c:v>-2</c:v>
                </c:pt>
                <c:pt idx="768" formatCode="General">
                  <c:v>2</c:v>
                </c:pt>
                <c:pt idx="769" formatCode="General">
                  <c:v>7</c:v>
                </c:pt>
                <c:pt idx="770" formatCode="General">
                  <c:v>3</c:v>
                </c:pt>
                <c:pt idx="771" formatCode="General">
                  <c:v>3</c:v>
                </c:pt>
                <c:pt idx="772" formatCode="General">
                  <c:v>2</c:v>
                </c:pt>
                <c:pt idx="773" formatCode="General">
                  <c:v>-3</c:v>
                </c:pt>
                <c:pt idx="774" formatCode="General">
                  <c:v>1</c:v>
                </c:pt>
                <c:pt idx="775" formatCode="General">
                  <c:v>-2</c:v>
                </c:pt>
                <c:pt idx="776" formatCode="General">
                  <c:v>-3</c:v>
                </c:pt>
                <c:pt idx="777" formatCode="General">
                  <c:v>-1</c:v>
                </c:pt>
                <c:pt idx="778" formatCode="General">
                  <c:v>2</c:v>
                </c:pt>
                <c:pt idx="779" formatCode="General">
                  <c:v>0</c:v>
                </c:pt>
                <c:pt idx="780" formatCode="General">
                  <c:v>0</c:v>
                </c:pt>
                <c:pt idx="781" formatCode="General">
                  <c:v>2</c:v>
                </c:pt>
                <c:pt idx="782" formatCode="General">
                  <c:v>-8</c:v>
                </c:pt>
                <c:pt idx="783" formatCode="General">
                  <c:v>-8</c:v>
                </c:pt>
                <c:pt idx="784" formatCode="General">
                  <c:v>-9</c:v>
                </c:pt>
                <c:pt idx="785" formatCode="General">
                  <c:v>-11</c:v>
                </c:pt>
                <c:pt idx="786" formatCode="General">
                  <c:v>-8</c:v>
                </c:pt>
                <c:pt idx="787" formatCode="General">
                  <c:v>-8</c:v>
                </c:pt>
                <c:pt idx="788" formatCode="General">
                  <c:v>-9</c:v>
                </c:pt>
                <c:pt idx="789" formatCode="General">
                  <c:v>-10</c:v>
                </c:pt>
                <c:pt idx="790" formatCode="General">
                  <c:v>-7</c:v>
                </c:pt>
                <c:pt idx="791" formatCode="General">
                  <c:v>-6</c:v>
                </c:pt>
                <c:pt idx="792" formatCode="General">
                  <c:v>-11</c:v>
                </c:pt>
                <c:pt idx="793" formatCode="General">
                  <c:v>-13</c:v>
                </c:pt>
                <c:pt idx="794" formatCode="General">
                  <c:v>-14</c:v>
                </c:pt>
                <c:pt idx="795" formatCode="General">
                  <c:v>-8</c:v>
                </c:pt>
                <c:pt idx="796" formatCode="General">
                  <c:v>-4</c:v>
                </c:pt>
                <c:pt idx="797" formatCode="General">
                  <c:v>-1</c:v>
                </c:pt>
                <c:pt idx="798" formatCode="General">
                  <c:v>-1</c:v>
                </c:pt>
                <c:pt idx="799" formatCode="General">
                  <c:v>-10</c:v>
                </c:pt>
                <c:pt idx="800" formatCode="General">
                  <c:v>-12</c:v>
                </c:pt>
                <c:pt idx="801" formatCode="General">
                  <c:v>-13</c:v>
                </c:pt>
                <c:pt idx="802" formatCode="General">
                  <c:v>-13</c:v>
                </c:pt>
                <c:pt idx="803" formatCode="General">
                  <c:v>-8</c:v>
                </c:pt>
                <c:pt idx="804" formatCode="General">
                  <c:v>-5</c:v>
                </c:pt>
                <c:pt idx="805" formatCode="General">
                  <c:v>-3</c:v>
                </c:pt>
                <c:pt idx="806" formatCode="General">
                  <c:v>-4</c:v>
                </c:pt>
                <c:pt idx="807" formatCode="General">
                  <c:v>-4</c:v>
                </c:pt>
                <c:pt idx="808" formatCode="General">
                  <c:v>1</c:v>
                </c:pt>
                <c:pt idx="809" formatCode="General">
                  <c:v>-2</c:v>
                </c:pt>
                <c:pt idx="810" formatCode="General">
                  <c:v>3</c:v>
                </c:pt>
                <c:pt idx="811" formatCode="General">
                  <c:v>2</c:v>
                </c:pt>
                <c:pt idx="812" formatCode="General">
                  <c:v>-2</c:v>
                </c:pt>
                <c:pt idx="813" formatCode="General">
                  <c:v>0</c:v>
                </c:pt>
                <c:pt idx="814" formatCode="General">
                  <c:v>-5</c:v>
                </c:pt>
                <c:pt idx="815" formatCode="General">
                  <c:v>-7</c:v>
                </c:pt>
                <c:pt idx="816" formatCode="General">
                  <c:v>-11</c:v>
                </c:pt>
                <c:pt idx="817" formatCode="General">
                  <c:v>-13</c:v>
                </c:pt>
                <c:pt idx="818" formatCode="General">
                  <c:v>-10</c:v>
                </c:pt>
                <c:pt idx="819" formatCode="General">
                  <c:v>-10</c:v>
                </c:pt>
                <c:pt idx="820" formatCode="General">
                  <c:v>-9</c:v>
                </c:pt>
                <c:pt idx="821" formatCode="General">
                  <c:v>-5</c:v>
                </c:pt>
                <c:pt idx="823" formatCode="General">
                  <c:v>-2</c:v>
                </c:pt>
                <c:pt idx="824" formatCode="General">
                  <c:v>2</c:v>
                </c:pt>
                <c:pt idx="825" formatCode="General">
                  <c:v>-1</c:v>
                </c:pt>
                <c:pt idx="826" formatCode="General">
                  <c:v>-3</c:v>
                </c:pt>
                <c:pt idx="827" formatCode="General">
                  <c:v>-2</c:v>
                </c:pt>
                <c:pt idx="828" formatCode="General">
                  <c:v>-4</c:v>
                </c:pt>
                <c:pt idx="829" formatCode="General">
                  <c:v>0</c:v>
                </c:pt>
                <c:pt idx="830" formatCode="General">
                  <c:v>-2</c:v>
                </c:pt>
                <c:pt idx="831" formatCode="General">
                  <c:v>-4</c:v>
                </c:pt>
                <c:pt idx="832" formatCode="General">
                  <c:v>-1</c:v>
                </c:pt>
                <c:pt idx="833" formatCode="General">
                  <c:v>-8</c:v>
                </c:pt>
                <c:pt idx="834" formatCode="General">
                  <c:v>-6</c:v>
                </c:pt>
                <c:pt idx="835" formatCode="General">
                  <c:v>-7</c:v>
                </c:pt>
                <c:pt idx="836" formatCode="General">
                  <c:v>-8</c:v>
                </c:pt>
                <c:pt idx="837" formatCode="General">
                  <c:v>-3</c:v>
                </c:pt>
                <c:pt idx="838" formatCode="General">
                  <c:v>-3</c:v>
                </c:pt>
                <c:pt idx="839" formatCode="General">
                  <c:v>-3</c:v>
                </c:pt>
                <c:pt idx="840" formatCode="General">
                  <c:v>-3</c:v>
                </c:pt>
                <c:pt idx="841" formatCode="General">
                  <c:v>-8</c:v>
                </c:pt>
                <c:pt idx="842" formatCode="General">
                  <c:v>-8</c:v>
                </c:pt>
                <c:pt idx="843" formatCode="General">
                  <c:v>-9</c:v>
                </c:pt>
                <c:pt idx="844" formatCode="General">
                  <c:v>-9</c:v>
                </c:pt>
                <c:pt idx="845" formatCode="General">
                  <c:v>-7</c:v>
                </c:pt>
                <c:pt idx="846" formatCode="General">
                  <c:v>-29</c:v>
                </c:pt>
                <c:pt idx="847" formatCode="General">
                  <c:v>-3</c:v>
                </c:pt>
                <c:pt idx="848" formatCode="General">
                  <c:v>1</c:v>
                </c:pt>
                <c:pt idx="849" formatCode="General">
                  <c:v>4</c:v>
                </c:pt>
                <c:pt idx="850" formatCode="General">
                  <c:v>3</c:v>
                </c:pt>
                <c:pt idx="851" formatCode="General">
                  <c:v>0</c:v>
                </c:pt>
                <c:pt idx="852" formatCode="General">
                  <c:v>-5</c:v>
                </c:pt>
                <c:pt idx="853" formatCode="General">
                  <c:v>-9</c:v>
                </c:pt>
                <c:pt idx="854" formatCode="General">
                  <c:v>-11</c:v>
                </c:pt>
                <c:pt idx="855" formatCode="General">
                  <c:v>-11</c:v>
                </c:pt>
                <c:pt idx="856" formatCode="General">
                  <c:v>-11</c:v>
                </c:pt>
                <c:pt idx="857" formatCode="General">
                  <c:v>-11</c:v>
                </c:pt>
                <c:pt idx="858" formatCode="General">
                  <c:v>-9</c:v>
                </c:pt>
                <c:pt idx="859" formatCode="General">
                  <c:v>-9</c:v>
                </c:pt>
                <c:pt idx="860" formatCode="General">
                  <c:v>-11</c:v>
                </c:pt>
                <c:pt idx="861" formatCode="General">
                  <c:v>-4</c:v>
                </c:pt>
                <c:pt idx="862" formatCode="General">
                  <c:v>-7</c:v>
                </c:pt>
                <c:pt idx="863" formatCode="General">
                  <c:v>-8</c:v>
                </c:pt>
                <c:pt idx="864" formatCode="General">
                  <c:v>-6</c:v>
                </c:pt>
                <c:pt idx="865" formatCode="General">
                  <c:v>-16</c:v>
                </c:pt>
                <c:pt idx="866" formatCode="General">
                  <c:v>-13</c:v>
                </c:pt>
                <c:pt idx="867" formatCode="General">
                  <c:v>-8</c:v>
                </c:pt>
                <c:pt idx="868" formatCode="General">
                  <c:v>-9</c:v>
                </c:pt>
                <c:pt idx="869" formatCode="General">
                  <c:v>-3</c:v>
                </c:pt>
                <c:pt idx="870" formatCode="General">
                  <c:v>-8</c:v>
                </c:pt>
                <c:pt idx="871" formatCode="General">
                  <c:v>-7</c:v>
                </c:pt>
                <c:pt idx="872" formatCode="General">
                  <c:v>-8</c:v>
                </c:pt>
                <c:pt idx="873" formatCode="General">
                  <c:v>-10</c:v>
                </c:pt>
                <c:pt idx="874" formatCode="General">
                  <c:v>-7</c:v>
                </c:pt>
                <c:pt idx="875" formatCode="General">
                  <c:v>-10</c:v>
                </c:pt>
                <c:pt idx="876" formatCode="General">
                  <c:v>-7</c:v>
                </c:pt>
                <c:pt idx="877" formatCode="General">
                  <c:v>-7</c:v>
                </c:pt>
                <c:pt idx="878" formatCode="General">
                  <c:v>-6</c:v>
                </c:pt>
                <c:pt idx="879" formatCode="General">
                  <c:v>-6</c:v>
                </c:pt>
                <c:pt idx="880" formatCode="General">
                  <c:v>-7</c:v>
                </c:pt>
                <c:pt idx="881" formatCode="General">
                  <c:v>-8</c:v>
                </c:pt>
                <c:pt idx="882" formatCode="General">
                  <c:v>-7</c:v>
                </c:pt>
                <c:pt idx="883" formatCode="General">
                  <c:v>-7</c:v>
                </c:pt>
                <c:pt idx="884" formatCode="General">
                  <c:v>-7</c:v>
                </c:pt>
                <c:pt idx="885" formatCode="General">
                  <c:v>-6</c:v>
                </c:pt>
                <c:pt idx="886" formatCode="General">
                  <c:v>-8</c:v>
                </c:pt>
                <c:pt idx="887" formatCode="General">
                  <c:v>-10</c:v>
                </c:pt>
                <c:pt idx="888" formatCode="General">
                  <c:v>-10</c:v>
                </c:pt>
                <c:pt idx="889" formatCode="General">
                  <c:v>-10</c:v>
                </c:pt>
                <c:pt idx="890" formatCode="General">
                  <c:v>-10</c:v>
                </c:pt>
                <c:pt idx="891" formatCode="General">
                  <c:v>-10</c:v>
                </c:pt>
                <c:pt idx="892" formatCode="General">
                  <c:v>-14</c:v>
                </c:pt>
                <c:pt idx="893" formatCode="General">
                  <c:v>-14</c:v>
                </c:pt>
                <c:pt idx="894" formatCode="General">
                  <c:v>-16</c:v>
                </c:pt>
                <c:pt idx="895" formatCode="General">
                  <c:v>-13</c:v>
                </c:pt>
                <c:pt idx="896" formatCode="General">
                  <c:v>-11</c:v>
                </c:pt>
                <c:pt idx="897" formatCode="General">
                  <c:v>-15</c:v>
                </c:pt>
                <c:pt idx="898" formatCode="General">
                  <c:v>-14</c:v>
                </c:pt>
                <c:pt idx="899" formatCode="General">
                  <c:v>-15</c:v>
                </c:pt>
                <c:pt idx="900" formatCode="General">
                  <c:v>-16</c:v>
                </c:pt>
                <c:pt idx="901" formatCode="General">
                  <c:v>-15</c:v>
                </c:pt>
                <c:pt idx="902" formatCode="General">
                  <c:v>-15</c:v>
                </c:pt>
                <c:pt idx="903" formatCode="General">
                  <c:v>-17</c:v>
                </c:pt>
                <c:pt idx="904" formatCode="General">
                  <c:v>-18</c:v>
                </c:pt>
                <c:pt idx="905" formatCode="General">
                  <c:v>-22</c:v>
                </c:pt>
                <c:pt idx="906" formatCode="General">
                  <c:v>-21</c:v>
                </c:pt>
                <c:pt idx="907" formatCode="General">
                  <c:v>-26</c:v>
                </c:pt>
                <c:pt idx="908" formatCode="General">
                  <c:v>-24</c:v>
                </c:pt>
                <c:pt idx="909" formatCode="General">
                  <c:v>-21</c:v>
                </c:pt>
                <c:pt idx="910" formatCode="General">
                  <c:v>-24</c:v>
                </c:pt>
                <c:pt idx="911" formatCode="General">
                  <c:v>-24</c:v>
                </c:pt>
                <c:pt idx="912" formatCode="General">
                  <c:v>-25</c:v>
                </c:pt>
                <c:pt idx="913" formatCode="General">
                  <c:v>-31</c:v>
                </c:pt>
                <c:pt idx="914" formatCode="General">
                  <c:v>-28</c:v>
                </c:pt>
                <c:pt idx="915" formatCode="General">
                  <c:v>-28</c:v>
                </c:pt>
                <c:pt idx="916" formatCode="General">
                  <c:v>-27</c:v>
                </c:pt>
                <c:pt idx="917" formatCode="General">
                  <c:v>-28</c:v>
                </c:pt>
                <c:pt idx="918" formatCode="General">
                  <c:v>-31</c:v>
                </c:pt>
                <c:pt idx="919" formatCode="General">
                  <c:v>-29</c:v>
                </c:pt>
                <c:pt idx="920" formatCode="General">
                  <c:v>-31</c:v>
                </c:pt>
                <c:pt idx="921" formatCode="General">
                  <c:v>-31</c:v>
                </c:pt>
                <c:pt idx="922" formatCode="General">
                  <c:v>-29</c:v>
                </c:pt>
                <c:pt idx="923" formatCode="General">
                  <c:v>-32</c:v>
                </c:pt>
                <c:pt idx="924" formatCode="General">
                  <c:v>-31</c:v>
                </c:pt>
                <c:pt idx="925" formatCode="General">
                  <c:v>-34</c:v>
                </c:pt>
                <c:pt idx="926" formatCode="General">
                  <c:v>-34</c:v>
                </c:pt>
                <c:pt idx="927" formatCode="General">
                  <c:v>-31</c:v>
                </c:pt>
                <c:pt idx="928" formatCode="General">
                  <c:v>-33</c:v>
                </c:pt>
                <c:pt idx="929" formatCode="General">
                  <c:v>-30</c:v>
                </c:pt>
                <c:pt idx="930" formatCode="General">
                  <c:v>-30</c:v>
                </c:pt>
                <c:pt idx="931" formatCode="General">
                  <c:v>-30</c:v>
                </c:pt>
                <c:pt idx="932" formatCode="General">
                  <c:v>-27</c:v>
                </c:pt>
                <c:pt idx="933" formatCode="General">
                  <c:v>-28</c:v>
                </c:pt>
                <c:pt idx="934" formatCode="General">
                  <c:v>-33</c:v>
                </c:pt>
                <c:pt idx="935" formatCode="General">
                  <c:v>-31</c:v>
                </c:pt>
                <c:pt idx="936" formatCode="General">
                  <c:v>-29</c:v>
                </c:pt>
                <c:pt idx="937" formatCode="General">
                  <c:v>-28</c:v>
                </c:pt>
                <c:pt idx="938" formatCode="General">
                  <c:v>-25</c:v>
                </c:pt>
                <c:pt idx="939" formatCode="General">
                  <c:v>-26</c:v>
                </c:pt>
                <c:pt idx="940" formatCode="General">
                  <c:v>-30</c:v>
                </c:pt>
                <c:pt idx="941" formatCode="General">
                  <c:v>-30</c:v>
                </c:pt>
                <c:pt idx="942" formatCode="General">
                  <c:v>-32</c:v>
                </c:pt>
                <c:pt idx="943" formatCode="General">
                  <c:v>-30</c:v>
                </c:pt>
                <c:pt idx="944" formatCode="General">
                  <c:v>-29</c:v>
                </c:pt>
                <c:pt idx="945" formatCode="General">
                  <c:v>-30</c:v>
                </c:pt>
                <c:pt idx="946" formatCode="General">
                  <c:v>-24</c:v>
                </c:pt>
                <c:pt idx="947" formatCode="General">
                  <c:v>-24</c:v>
                </c:pt>
                <c:pt idx="948" formatCode="General">
                  <c:v>-22</c:v>
                </c:pt>
                <c:pt idx="949" formatCode="General">
                  <c:v>-17</c:v>
                </c:pt>
                <c:pt idx="950" formatCode="General">
                  <c:v>-17</c:v>
                </c:pt>
                <c:pt idx="951" formatCode="General">
                  <c:v>-18</c:v>
                </c:pt>
                <c:pt idx="952" formatCode="General">
                  <c:v>-18</c:v>
                </c:pt>
                <c:pt idx="953" formatCode="General">
                  <c:v>-20</c:v>
                </c:pt>
                <c:pt idx="954" formatCode="General">
                  <c:v>-25</c:v>
                </c:pt>
                <c:pt idx="955" formatCode="General">
                  <c:v>-26</c:v>
                </c:pt>
                <c:pt idx="956" formatCode="General">
                  <c:v>-30</c:v>
                </c:pt>
                <c:pt idx="957" formatCode="General">
                  <c:v>-36</c:v>
                </c:pt>
                <c:pt idx="958" formatCode="General">
                  <c:v>-38</c:v>
                </c:pt>
                <c:pt idx="959" formatCode="General">
                  <c:v>-38</c:v>
                </c:pt>
                <c:pt idx="960" formatCode="General">
                  <c:v>-42</c:v>
                </c:pt>
                <c:pt idx="961" formatCode="General">
                  <c:v>-41</c:v>
                </c:pt>
                <c:pt idx="962" formatCode="General">
                  <c:v>-38</c:v>
                </c:pt>
                <c:pt idx="963" formatCode="General">
                  <c:v>-38</c:v>
                </c:pt>
                <c:pt idx="964" formatCode="General">
                  <c:v>-33</c:v>
                </c:pt>
                <c:pt idx="965" formatCode="General">
                  <c:v>-33</c:v>
                </c:pt>
                <c:pt idx="966" formatCode="General">
                  <c:v>-30</c:v>
                </c:pt>
                <c:pt idx="967" formatCode="General">
                  <c:v>-33</c:v>
                </c:pt>
                <c:pt idx="968" formatCode="General">
                  <c:v>-35</c:v>
                </c:pt>
                <c:pt idx="969" formatCode="General">
                  <c:v>-34</c:v>
                </c:pt>
                <c:pt idx="970" formatCode="General">
                  <c:v>-36</c:v>
                </c:pt>
                <c:pt idx="971" formatCode="General">
                  <c:v>-33</c:v>
                </c:pt>
                <c:pt idx="972" formatCode="General">
                  <c:v>-32</c:v>
                </c:pt>
                <c:pt idx="973" formatCode="General">
                  <c:v>-34</c:v>
                </c:pt>
                <c:pt idx="974" formatCode="General">
                  <c:v>-36</c:v>
                </c:pt>
                <c:pt idx="975" formatCode="General">
                  <c:v>-38</c:v>
                </c:pt>
                <c:pt idx="976" formatCode="General">
                  <c:v>-35</c:v>
                </c:pt>
                <c:pt idx="977" formatCode="General">
                  <c:v>-35</c:v>
                </c:pt>
                <c:pt idx="978" formatCode="General">
                  <c:v>-31</c:v>
                </c:pt>
                <c:pt idx="979" formatCode="General">
                  <c:v>-30</c:v>
                </c:pt>
                <c:pt idx="980" formatCode="General">
                  <c:v>-60</c:v>
                </c:pt>
                <c:pt idx="981" formatCode="General">
                  <c:v>-29</c:v>
                </c:pt>
                <c:pt idx="982" formatCode="General">
                  <c:v>-29</c:v>
                </c:pt>
                <c:pt idx="983" formatCode="General">
                  <c:v>-29</c:v>
                </c:pt>
                <c:pt idx="984" formatCode="General">
                  <c:v>-30</c:v>
                </c:pt>
                <c:pt idx="985" formatCode="General">
                  <c:v>-32</c:v>
                </c:pt>
                <c:pt idx="986" formatCode="General">
                  <c:v>-30</c:v>
                </c:pt>
                <c:pt idx="987" formatCode="General">
                  <c:v>-31</c:v>
                </c:pt>
                <c:pt idx="988" formatCode="General">
                  <c:v>-33</c:v>
                </c:pt>
                <c:pt idx="989" formatCode="General">
                  <c:v>-33</c:v>
                </c:pt>
                <c:pt idx="990" formatCode="General">
                  <c:v>-39</c:v>
                </c:pt>
                <c:pt idx="991" formatCode="General">
                  <c:v>-39</c:v>
                </c:pt>
                <c:pt idx="992" formatCode="General">
                  <c:v>-40</c:v>
                </c:pt>
                <c:pt idx="993" formatCode="General">
                  <c:v>-41</c:v>
                </c:pt>
                <c:pt idx="994" formatCode="General">
                  <c:v>-38</c:v>
                </c:pt>
                <c:pt idx="995" formatCode="General">
                  <c:v>-40</c:v>
                </c:pt>
                <c:pt idx="996" formatCode="General">
                  <c:v>-38</c:v>
                </c:pt>
                <c:pt idx="997" formatCode="General">
                  <c:v>-41</c:v>
                </c:pt>
                <c:pt idx="998" formatCode="General">
                  <c:v>-45</c:v>
                </c:pt>
                <c:pt idx="999" formatCode="General">
                  <c:v>-45</c:v>
                </c:pt>
                <c:pt idx="1000" formatCode="General">
                  <c:v>-44</c:v>
                </c:pt>
                <c:pt idx="1001" formatCode="General">
                  <c:v>-41</c:v>
                </c:pt>
                <c:pt idx="1002" formatCode="General">
                  <c:v>-41</c:v>
                </c:pt>
                <c:pt idx="1003" formatCode="General">
                  <c:v>-38</c:v>
                </c:pt>
                <c:pt idx="1004" formatCode="General">
                  <c:v>-40</c:v>
                </c:pt>
                <c:pt idx="1005" formatCode="General">
                  <c:v>-42</c:v>
                </c:pt>
                <c:pt idx="1006" formatCode="General">
                  <c:v>-42</c:v>
                </c:pt>
                <c:pt idx="1007" formatCode="General">
                  <c:v>-41</c:v>
                </c:pt>
                <c:pt idx="1008" formatCode="General">
                  <c:v>-43</c:v>
                </c:pt>
                <c:pt idx="1009" formatCode="General">
                  <c:v>-40</c:v>
                </c:pt>
                <c:pt idx="1010" formatCode="General">
                  <c:v>-42</c:v>
                </c:pt>
                <c:pt idx="1011" formatCode="General">
                  <c:v>-40</c:v>
                </c:pt>
                <c:pt idx="1012" formatCode="General">
                  <c:v>-35</c:v>
                </c:pt>
                <c:pt idx="1013" formatCode="General">
                  <c:v>-37</c:v>
                </c:pt>
                <c:pt idx="1014" formatCode="General">
                  <c:v>-34</c:v>
                </c:pt>
                <c:pt idx="1015" formatCode="General">
                  <c:v>-35</c:v>
                </c:pt>
                <c:pt idx="1016" formatCode="General">
                  <c:v>-36</c:v>
                </c:pt>
                <c:pt idx="1017" formatCode="General">
                  <c:v>-32</c:v>
                </c:pt>
                <c:pt idx="1018" formatCode="General">
                  <c:v>-31</c:v>
                </c:pt>
                <c:pt idx="1019" formatCode="General">
                  <c:v>-30</c:v>
                </c:pt>
                <c:pt idx="1020" formatCode="General">
                  <c:v>-27</c:v>
                </c:pt>
                <c:pt idx="1021" formatCode="General">
                  <c:v>-27</c:v>
                </c:pt>
                <c:pt idx="1022" formatCode="General">
                  <c:v>-24</c:v>
                </c:pt>
                <c:pt idx="1023" formatCode="General">
                  <c:v>-23</c:v>
                </c:pt>
                <c:pt idx="1024" formatCode="General">
                  <c:v>-22</c:v>
                </c:pt>
                <c:pt idx="1025" formatCode="General">
                  <c:v>-26</c:v>
                </c:pt>
                <c:pt idx="1026" formatCode="General">
                  <c:v>-27</c:v>
                </c:pt>
                <c:pt idx="1027" formatCode="General">
                  <c:v>-27</c:v>
                </c:pt>
                <c:pt idx="1028" formatCode="General">
                  <c:v>-30</c:v>
                </c:pt>
                <c:pt idx="1029" formatCode="General">
                  <c:v>-28</c:v>
                </c:pt>
                <c:pt idx="1030" formatCode="General">
                  <c:v>-27</c:v>
                </c:pt>
                <c:pt idx="1031" formatCode="General">
                  <c:v>-28</c:v>
                </c:pt>
                <c:pt idx="1032" formatCode="General">
                  <c:v>-25</c:v>
                </c:pt>
                <c:pt idx="1033" formatCode="General">
                  <c:v>-24</c:v>
                </c:pt>
                <c:pt idx="1034" formatCode="General">
                  <c:v>-27</c:v>
                </c:pt>
                <c:pt idx="1035" formatCode="General">
                  <c:v>-26</c:v>
                </c:pt>
                <c:pt idx="1036" formatCode="General">
                  <c:v>-27</c:v>
                </c:pt>
                <c:pt idx="1037" formatCode="General">
                  <c:v>-25</c:v>
                </c:pt>
                <c:pt idx="1038" formatCode="General">
                  <c:v>-24</c:v>
                </c:pt>
                <c:pt idx="1039" formatCode="General">
                  <c:v>-24</c:v>
                </c:pt>
                <c:pt idx="1040" formatCode="General">
                  <c:v>-21</c:v>
                </c:pt>
                <c:pt idx="1041" formatCode="General">
                  <c:v>-20</c:v>
                </c:pt>
                <c:pt idx="1042" formatCode="General">
                  <c:v>-21</c:v>
                </c:pt>
                <c:pt idx="1043" formatCode="General">
                  <c:v>-19</c:v>
                </c:pt>
                <c:pt idx="1044" formatCode="General">
                  <c:v>-23</c:v>
                </c:pt>
                <c:pt idx="1045" formatCode="General">
                  <c:v>-27</c:v>
                </c:pt>
                <c:pt idx="1046" formatCode="General">
                  <c:v>-27</c:v>
                </c:pt>
                <c:pt idx="1047" formatCode="General">
                  <c:v>-30</c:v>
                </c:pt>
                <c:pt idx="1048" formatCode="General">
                  <c:v>-32</c:v>
                </c:pt>
                <c:pt idx="1049" formatCode="General">
                  <c:v>-30</c:v>
                </c:pt>
                <c:pt idx="1050" formatCode="General">
                  <c:v>-31</c:v>
                </c:pt>
                <c:pt idx="1051" formatCode="General">
                  <c:v>-31</c:v>
                </c:pt>
                <c:pt idx="1052" formatCode="General">
                  <c:v>-31</c:v>
                </c:pt>
                <c:pt idx="1053" formatCode="General">
                  <c:v>-28</c:v>
                </c:pt>
                <c:pt idx="1054" formatCode="General">
                  <c:v>-31</c:v>
                </c:pt>
                <c:pt idx="1055" formatCode="General">
                  <c:v>-30</c:v>
                </c:pt>
                <c:pt idx="1056" formatCode="General">
                  <c:v>-31</c:v>
                </c:pt>
                <c:pt idx="1057" formatCode="0">
                  <c:v>-28.794</c:v>
                </c:pt>
                <c:pt idx="1058" formatCode="General">
                  <c:v>-28</c:v>
                </c:pt>
                <c:pt idx="1059" formatCode="General">
                  <c:v>-31</c:v>
                </c:pt>
                <c:pt idx="1060" formatCode="General">
                  <c:v>-28</c:v>
                </c:pt>
                <c:pt idx="1061" formatCode="General">
                  <c:v>-28</c:v>
                </c:pt>
                <c:pt idx="1062" formatCode="General">
                  <c:v>-28</c:v>
                </c:pt>
                <c:pt idx="1063" formatCode="0">
                  <c:v>-29.771999999999998</c:v>
                </c:pt>
                <c:pt idx="1064" formatCode="General">
                  <c:v>-26</c:v>
                </c:pt>
                <c:pt idx="1065" formatCode="General">
                  <c:v>-31</c:v>
                </c:pt>
                <c:pt idx="1066" formatCode="General">
                  <c:v>-33</c:v>
                </c:pt>
                <c:pt idx="1067" formatCode="General">
                  <c:v>-33</c:v>
                </c:pt>
                <c:pt idx="1068" formatCode="General">
                  <c:v>-29</c:v>
                </c:pt>
                <c:pt idx="1069" formatCode="General">
                  <c:v>-26</c:v>
                </c:pt>
                <c:pt idx="1070" formatCode="General">
                  <c:v>-19</c:v>
                </c:pt>
                <c:pt idx="1071" formatCode="General">
                  <c:v>-17</c:v>
                </c:pt>
                <c:pt idx="1072" formatCode="General">
                  <c:v>-16</c:v>
                </c:pt>
                <c:pt idx="1073" formatCode="General">
                  <c:v>-14</c:v>
                </c:pt>
                <c:pt idx="1074" formatCode="General">
                  <c:v>-16</c:v>
                </c:pt>
                <c:pt idx="1075" formatCode="General">
                  <c:v>-14</c:v>
                </c:pt>
                <c:pt idx="1076" formatCode="General">
                  <c:v>-18</c:v>
                </c:pt>
                <c:pt idx="1077" formatCode="General">
                  <c:v>-17</c:v>
                </c:pt>
                <c:pt idx="1078" formatCode="General">
                  <c:v>-16</c:v>
                </c:pt>
                <c:pt idx="1079" formatCode="General">
                  <c:v>-17</c:v>
                </c:pt>
                <c:pt idx="1080" formatCode="General">
                  <c:v>-17</c:v>
                </c:pt>
                <c:pt idx="1081" formatCode="General">
                  <c:v>-16</c:v>
                </c:pt>
                <c:pt idx="1082" formatCode="0">
                  <c:v>-11.19</c:v>
                </c:pt>
                <c:pt idx="1083" formatCode="General">
                  <c:v>-3</c:v>
                </c:pt>
                <c:pt idx="1084" formatCode="General">
                  <c:v>-3</c:v>
                </c:pt>
                <c:pt idx="1085" formatCode="General">
                  <c:v>-4</c:v>
                </c:pt>
                <c:pt idx="1086" formatCode="General">
                  <c:v>-8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739776"/>
        <c:axId val="105914752"/>
      </c:lineChart>
      <c:catAx>
        <c:axId val="107739776"/>
        <c:scaling>
          <c:orientation val="maxMin"/>
        </c:scaling>
        <c:delete val="0"/>
        <c:axPos val="b"/>
        <c:numFmt formatCode="m/d/yy;@" sourceLinked="1"/>
        <c:majorTickMark val="none"/>
        <c:minorTickMark val="none"/>
        <c:tickLblPos val="low"/>
        <c:spPr>
          <a:ln w="3175">
            <a:noFill/>
            <a:prstDash val="solid"/>
          </a:ln>
        </c:spPr>
        <c:txPr>
          <a:bodyPr rot="-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14752"/>
        <c:crosses val="autoZero"/>
        <c:auto val="0"/>
        <c:lblAlgn val="ctr"/>
        <c:lblOffset val="100"/>
        <c:tickLblSkip val="36"/>
        <c:tickMarkSkip val="1"/>
        <c:noMultiLvlLbl val="0"/>
      </c:catAx>
      <c:valAx>
        <c:axId val="105914752"/>
        <c:scaling>
          <c:orientation val="minMax"/>
          <c:max val="60"/>
          <c:min val="-7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39776"/>
        <c:crosses val="autoZero"/>
        <c:crossBetween val="between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6725831146106696E-2"/>
          <c:y val="0.17050858672365399"/>
          <c:w val="0.19232141294838101"/>
          <c:h val="0.1044643778346240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240704286964103E-2"/>
          <c:y val="4.1280256634587301E-2"/>
          <c:w val="0.90688713910761198"/>
          <c:h val="0.7996062992125979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trendline>
            <c:spPr>
              <a:ln w="3175">
                <a:solidFill>
                  <a:srgbClr val="000000"/>
                </a:solidFill>
                <a:prstDash val="solid"/>
              </a:ln>
            </c:spPr>
            <c:trendlineType val="linear"/>
            <c:dispRSqr val="0"/>
            <c:dispEq val="0"/>
          </c:trendline>
          <c:trendline>
            <c:spPr>
              <a:ln w="3175">
                <a:solidFill>
                  <a:srgbClr val="000000"/>
                </a:solidFill>
                <a:prstDash val="solid"/>
              </a:ln>
            </c:spPr>
            <c:trendlineType val="linear"/>
            <c:dispRSqr val="0"/>
            <c:dispEq val="0"/>
          </c:trendline>
          <c:trendline>
            <c:spPr>
              <a:ln w="3175">
                <a:solidFill>
                  <a:srgbClr val="000000"/>
                </a:solidFill>
                <a:prstDash val="solid"/>
              </a:ln>
            </c:spPr>
            <c:trendlineType val="linear"/>
            <c:dispRSqr val="0"/>
            <c:dispEq val="0"/>
          </c:trendline>
          <c:cat>
            <c:numRef>
              <c:f>'CCI Data'!$A$6:$A$128</c:f>
              <c:numCache>
                <c:formatCode>mm/dd/yy;@</c:formatCode>
                <c:ptCount val="123"/>
                <c:pt idx="0">
                  <c:v>40636</c:v>
                </c:pt>
                <c:pt idx="1">
                  <c:v>40629</c:v>
                </c:pt>
                <c:pt idx="2">
                  <c:v>40622</c:v>
                </c:pt>
                <c:pt idx="3">
                  <c:v>40615</c:v>
                </c:pt>
                <c:pt idx="4">
                  <c:v>40608</c:v>
                </c:pt>
                <c:pt idx="5">
                  <c:v>40601</c:v>
                </c:pt>
                <c:pt idx="6">
                  <c:v>40594</c:v>
                </c:pt>
                <c:pt idx="7">
                  <c:v>40587</c:v>
                </c:pt>
                <c:pt idx="8">
                  <c:v>40580</c:v>
                </c:pt>
                <c:pt idx="9">
                  <c:v>40573</c:v>
                </c:pt>
                <c:pt idx="10">
                  <c:v>40566</c:v>
                </c:pt>
                <c:pt idx="11">
                  <c:v>40559</c:v>
                </c:pt>
                <c:pt idx="12">
                  <c:v>40552</c:v>
                </c:pt>
                <c:pt idx="13">
                  <c:v>40545</c:v>
                </c:pt>
                <c:pt idx="14">
                  <c:v>40538</c:v>
                </c:pt>
                <c:pt idx="15">
                  <c:v>40531</c:v>
                </c:pt>
                <c:pt idx="16">
                  <c:v>40524</c:v>
                </c:pt>
                <c:pt idx="17">
                  <c:v>40517</c:v>
                </c:pt>
                <c:pt idx="18">
                  <c:v>40510</c:v>
                </c:pt>
                <c:pt idx="19">
                  <c:v>40503</c:v>
                </c:pt>
                <c:pt idx="20">
                  <c:v>40496</c:v>
                </c:pt>
                <c:pt idx="21">
                  <c:v>40489</c:v>
                </c:pt>
                <c:pt idx="22">
                  <c:v>40482</c:v>
                </c:pt>
                <c:pt idx="23">
                  <c:v>40476</c:v>
                </c:pt>
                <c:pt idx="24">
                  <c:v>40469</c:v>
                </c:pt>
                <c:pt idx="25">
                  <c:v>40462</c:v>
                </c:pt>
                <c:pt idx="26">
                  <c:v>40454</c:v>
                </c:pt>
                <c:pt idx="27">
                  <c:v>40447</c:v>
                </c:pt>
                <c:pt idx="28">
                  <c:v>40440</c:v>
                </c:pt>
                <c:pt idx="29">
                  <c:v>40433</c:v>
                </c:pt>
                <c:pt idx="30">
                  <c:v>40426</c:v>
                </c:pt>
                <c:pt idx="31">
                  <c:v>40419</c:v>
                </c:pt>
                <c:pt idx="32">
                  <c:v>40412</c:v>
                </c:pt>
                <c:pt idx="33">
                  <c:v>40405</c:v>
                </c:pt>
                <c:pt idx="34">
                  <c:v>40398</c:v>
                </c:pt>
                <c:pt idx="35">
                  <c:v>40391</c:v>
                </c:pt>
                <c:pt idx="36">
                  <c:v>40384</c:v>
                </c:pt>
                <c:pt idx="37">
                  <c:v>40377</c:v>
                </c:pt>
                <c:pt idx="38">
                  <c:v>40370</c:v>
                </c:pt>
                <c:pt idx="39">
                  <c:v>40362</c:v>
                </c:pt>
                <c:pt idx="40">
                  <c:v>40356</c:v>
                </c:pt>
                <c:pt idx="41">
                  <c:v>40349</c:v>
                </c:pt>
                <c:pt idx="42">
                  <c:v>40342</c:v>
                </c:pt>
                <c:pt idx="43">
                  <c:v>40335</c:v>
                </c:pt>
                <c:pt idx="44">
                  <c:v>40328</c:v>
                </c:pt>
                <c:pt idx="45">
                  <c:v>40321</c:v>
                </c:pt>
                <c:pt idx="46">
                  <c:v>40314</c:v>
                </c:pt>
                <c:pt idx="47">
                  <c:v>40307</c:v>
                </c:pt>
                <c:pt idx="48">
                  <c:v>40300</c:v>
                </c:pt>
                <c:pt idx="49">
                  <c:v>40293</c:v>
                </c:pt>
                <c:pt idx="50">
                  <c:v>40287</c:v>
                </c:pt>
                <c:pt idx="51">
                  <c:v>40279</c:v>
                </c:pt>
                <c:pt idx="52">
                  <c:v>40270</c:v>
                </c:pt>
                <c:pt idx="53">
                  <c:v>40265</c:v>
                </c:pt>
                <c:pt idx="54">
                  <c:v>40258</c:v>
                </c:pt>
                <c:pt idx="55">
                  <c:v>40251</c:v>
                </c:pt>
                <c:pt idx="56">
                  <c:v>40244</c:v>
                </c:pt>
                <c:pt idx="57">
                  <c:v>40237</c:v>
                </c:pt>
                <c:pt idx="58">
                  <c:v>40230</c:v>
                </c:pt>
                <c:pt idx="59">
                  <c:v>40223</c:v>
                </c:pt>
                <c:pt idx="60">
                  <c:v>40217</c:v>
                </c:pt>
                <c:pt idx="61">
                  <c:v>40209</c:v>
                </c:pt>
                <c:pt idx="62">
                  <c:v>40202</c:v>
                </c:pt>
                <c:pt idx="63">
                  <c:v>40195</c:v>
                </c:pt>
                <c:pt idx="64">
                  <c:v>40188</c:v>
                </c:pt>
                <c:pt idx="65">
                  <c:v>40181</c:v>
                </c:pt>
                <c:pt idx="66">
                  <c:v>40174</c:v>
                </c:pt>
                <c:pt idx="67">
                  <c:v>40167</c:v>
                </c:pt>
                <c:pt idx="68">
                  <c:v>40160</c:v>
                </c:pt>
                <c:pt idx="69">
                  <c:v>40153</c:v>
                </c:pt>
                <c:pt idx="70">
                  <c:v>40146</c:v>
                </c:pt>
                <c:pt idx="71">
                  <c:v>40139</c:v>
                </c:pt>
                <c:pt idx="72">
                  <c:v>40133</c:v>
                </c:pt>
                <c:pt idx="73">
                  <c:v>40125</c:v>
                </c:pt>
                <c:pt idx="74">
                  <c:v>40118</c:v>
                </c:pt>
                <c:pt idx="75">
                  <c:v>40111</c:v>
                </c:pt>
                <c:pt idx="76">
                  <c:v>40104</c:v>
                </c:pt>
                <c:pt idx="77">
                  <c:v>40097</c:v>
                </c:pt>
                <c:pt idx="78">
                  <c:v>40090</c:v>
                </c:pt>
                <c:pt idx="79">
                  <c:v>40083</c:v>
                </c:pt>
                <c:pt idx="80">
                  <c:v>40076</c:v>
                </c:pt>
                <c:pt idx="81">
                  <c:v>40069</c:v>
                </c:pt>
                <c:pt idx="82">
                  <c:v>40062</c:v>
                </c:pt>
                <c:pt idx="83">
                  <c:v>40055</c:v>
                </c:pt>
                <c:pt idx="84">
                  <c:v>40048</c:v>
                </c:pt>
                <c:pt idx="85">
                  <c:v>40041</c:v>
                </c:pt>
                <c:pt idx="86">
                  <c:v>40034</c:v>
                </c:pt>
                <c:pt idx="87">
                  <c:v>40027</c:v>
                </c:pt>
                <c:pt idx="88">
                  <c:v>40020</c:v>
                </c:pt>
                <c:pt idx="89">
                  <c:v>40013</c:v>
                </c:pt>
                <c:pt idx="90">
                  <c:v>40006</c:v>
                </c:pt>
                <c:pt idx="91">
                  <c:v>39999</c:v>
                </c:pt>
                <c:pt idx="92">
                  <c:v>39992</c:v>
                </c:pt>
                <c:pt idx="93">
                  <c:v>39985</c:v>
                </c:pt>
                <c:pt idx="94">
                  <c:v>39978</c:v>
                </c:pt>
                <c:pt idx="95">
                  <c:v>39971</c:v>
                </c:pt>
                <c:pt idx="96">
                  <c:v>39964</c:v>
                </c:pt>
                <c:pt idx="97">
                  <c:v>39957</c:v>
                </c:pt>
                <c:pt idx="98">
                  <c:v>39950</c:v>
                </c:pt>
                <c:pt idx="99">
                  <c:v>39943</c:v>
                </c:pt>
                <c:pt idx="100">
                  <c:v>39936</c:v>
                </c:pt>
                <c:pt idx="101">
                  <c:v>39929</c:v>
                </c:pt>
                <c:pt idx="102">
                  <c:v>39922</c:v>
                </c:pt>
                <c:pt idx="103">
                  <c:v>39914</c:v>
                </c:pt>
                <c:pt idx="104">
                  <c:v>39908</c:v>
                </c:pt>
                <c:pt idx="105">
                  <c:v>39901</c:v>
                </c:pt>
                <c:pt idx="106">
                  <c:v>39894</c:v>
                </c:pt>
                <c:pt idx="107">
                  <c:v>39887</c:v>
                </c:pt>
                <c:pt idx="108">
                  <c:v>39880</c:v>
                </c:pt>
                <c:pt idx="109">
                  <c:v>39873</c:v>
                </c:pt>
                <c:pt idx="110">
                  <c:v>39866</c:v>
                </c:pt>
                <c:pt idx="111">
                  <c:v>39859</c:v>
                </c:pt>
                <c:pt idx="112">
                  <c:v>39852</c:v>
                </c:pt>
                <c:pt idx="113">
                  <c:v>39846</c:v>
                </c:pt>
                <c:pt idx="114">
                  <c:v>39838</c:v>
                </c:pt>
                <c:pt idx="115">
                  <c:v>39832</c:v>
                </c:pt>
                <c:pt idx="116">
                  <c:v>39824</c:v>
                </c:pt>
                <c:pt idx="117">
                  <c:v>39817</c:v>
                </c:pt>
                <c:pt idx="118">
                  <c:v>39810</c:v>
                </c:pt>
                <c:pt idx="119">
                  <c:v>39803</c:v>
                </c:pt>
                <c:pt idx="120">
                  <c:v>39797</c:v>
                </c:pt>
                <c:pt idx="121">
                  <c:v>39790</c:v>
                </c:pt>
                <c:pt idx="122">
                  <c:v>39783</c:v>
                </c:pt>
              </c:numCache>
            </c:numRef>
          </c:cat>
          <c:val>
            <c:numRef>
              <c:f>'CCI Data'!$B$6:$B$128</c:f>
              <c:numCache>
                <c:formatCode>General</c:formatCode>
                <c:ptCount val="123"/>
                <c:pt idx="0">
                  <c:v>-44.5</c:v>
                </c:pt>
                <c:pt idx="1">
                  <c:v>-46.9</c:v>
                </c:pt>
                <c:pt idx="2">
                  <c:v>-48.9</c:v>
                </c:pt>
                <c:pt idx="3">
                  <c:v>-48.5</c:v>
                </c:pt>
                <c:pt idx="4">
                  <c:v>-44.5</c:v>
                </c:pt>
                <c:pt idx="5">
                  <c:v>-39.700000000000003</c:v>
                </c:pt>
                <c:pt idx="6">
                  <c:v>-39.6</c:v>
                </c:pt>
                <c:pt idx="7">
                  <c:v>-43.4</c:v>
                </c:pt>
                <c:pt idx="8">
                  <c:v>-46</c:v>
                </c:pt>
                <c:pt idx="9">
                  <c:v>-41</c:v>
                </c:pt>
                <c:pt idx="10">
                  <c:v>-44</c:v>
                </c:pt>
                <c:pt idx="11">
                  <c:v>-43</c:v>
                </c:pt>
                <c:pt idx="12">
                  <c:v>-40</c:v>
                </c:pt>
                <c:pt idx="13">
                  <c:v>-45</c:v>
                </c:pt>
                <c:pt idx="14">
                  <c:v>-44</c:v>
                </c:pt>
                <c:pt idx="15">
                  <c:v>-41</c:v>
                </c:pt>
                <c:pt idx="16">
                  <c:v>-43</c:v>
                </c:pt>
                <c:pt idx="17">
                  <c:v>-45</c:v>
                </c:pt>
                <c:pt idx="18">
                  <c:v>-45</c:v>
                </c:pt>
                <c:pt idx="19">
                  <c:v>-47</c:v>
                </c:pt>
                <c:pt idx="20">
                  <c:v>-47</c:v>
                </c:pt>
                <c:pt idx="21">
                  <c:v>-46</c:v>
                </c:pt>
                <c:pt idx="22">
                  <c:v>-46</c:v>
                </c:pt>
                <c:pt idx="23">
                  <c:v>-47</c:v>
                </c:pt>
                <c:pt idx="24">
                  <c:v>-46</c:v>
                </c:pt>
                <c:pt idx="25">
                  <c:v>-45</c:v>
                </c:pt>
                <c:pt idx="26">
                  <c:v>-47</c:v>
                </c:pt>
                <c:pt idx="27">
                  <c:v>-45</c:v>
                </c:pt>
                <c:pt idx="28">
                  <c:v>-46</c:v>
                </c:pt>
                <c:pt idx="29">
                  <c:v>-43</c:v>
                </c:pt>
                <c:pt idx="30">
                  <c:v>-43</c:v>
                </c:pt>
                <c:pt idx="31">
                  <c:v>-45</c:v>
                </c:pt>
                <c:pt idx="32">
                  <c:v>-44</c:v>
                </c:pt>
                <c:pt idx="33">
                  <c:v>-45</c:v>
                </c:pt>
                <c:pt idx="34">
                  <c:v>-47</c:v>
                </c:pt>
                <c:pt idx="35">
                  <c:v>-50</c:v>
                </c:pt>
                <c:pt idx="36">
                  <c:v>-48</c:v>
                </c:pt>
                <c:pt idx="37">
                  <c:v>-45</c:v>
                </c:pt>
                <c:pt idx="38">
                  <c:v>-44</c:v>
                </c:pt>
                <c:pt idx="39">
                  <c:v>-42</c:v>
                </c:pt>
                <c:pt idx="40">
                  <c:v>-41</c:v>
                </c:pt>
                <c:pt idx="41">
                  <c:v>-43</c:v>
                </c:pt>
                <c:pt idx="42">
                  <c:v>-45</c:v>
                </c:pt>
                <c:pt idx="43">
                  <c:v>-43</c:v>
                </c:pt>
                <c:pt idx="44">
                  <c:v>-44</c:v>
                </c:pt>
                <c:pt idx="45">
                  <c:v>-45</c:v>
                </c:pt>
                <c:pt idx="46">
                  <c:v>-44</c:v>
                </c:pt>
                <c:pt idx="47">
                  <c:v>-47</c:v>
                </c:pt>
                <c:pt idx="48">
                  <c:v>-47</c:v>
                </c:pt>
                <c:pt idx="49">
                  <c:v>-49</c:v>
                </c:pt>
                <c:pt idx="50">
                  <c:v>-50</c:v>
                </c:pt>
                <c:pt idx="51">
                  <c:v>-47</c:v>
                </c:pt>
                <c:pt idx="52">
                  <c:v>-43</c:v>
                </c:pt>
                <c:pt idx="53">
                  <c:v>-45</c:v>
                </c:pt>
                <c:pt idx="54">
                  <c:v>-44</c:v>
                </c:pt>
                <c:pt idx="55">
                  <c:v>-43</c:v>
                </c:pt>
                <c:pt idx="56">
                  <c:v>-49</c:v>
                </c:pt>
                <c:pt idx="57">
                  <c:v>-49</c:v>
                </c:pt>
                <c:pt idx="58">
                  <c:v>-50</c:v>
                </c:pt>
                <c:pt idx="59">
                  <c:v>-49</c:v>
                </c:pt>
                <c:pt idx="60">
                  <c:v>-48</c:v>
                </c:pt>
                <c:pt idx="61">
                  <c:v>-49</c:v>
                </c:pt>
                <c:pt idx="62">
                  <c:v>-48</c:v>
                </c:pt>
                <c:pt idx="63">
                  <c:v>-49</c:v>
                </c:pt>
                <c:pt idx="64">
                  <c:v>-47</c:v>
                </c:pt>
                <c:pt idx="65">
                  <c:v>-41</c:v>
                </c:pt>
                <c:pt idx="66">
                  <c:v>-44</c:v>
                </c:pt>
                <c:pt idx="67">
                  <c:v>-42</c:v>
                </c:pt>
                <c:pt idx="68">
                  <c:v>-45</c:v>
                </c:pt>
                <c:pt idx="69">
                  <c:v>-47</c:v>
                </c:pt>
                <c:pt idx="70">
                  <c:v>-45</c:v>
                </c:pt>
                <c:pt idx="71">
                  <c:v>-47</c:v>
                </c:pt>
                <c:pt idx="72">
                  <c:v>-45</c:v>
                </c:pt>
                <c:pt idx="73">
                  <c:v>-46</c:v>
                </c:pt>
                <c:pt idx="74">
                  <c:v>-49</c:v>
                </c:pt>
                <c:pt idx="75">
                  <c:v>-51</c:v>
                </c:pt>
                <c:pt idx="76">
                  <c:v>-50</c:v>
                </c:pt>
                <c:pt idx="77">
                  <c:v>-48</c:v>
                </c:pt>
                <c:pt idx="78">
                  <c:v>-45</c:v>
                </c:pt>
                <c:pt idx="79">
                  <c:v>-46</c:v>
                </c:pt>
                <c:pt idx="80">
                  <c:v>-46</c:v>
                </c:pt>
                <c:pt idx="81">
                  <c:v>-49</c:v>
                </c:pt>
                <c:pt idx="82">
                  <c:v>-48</c:v>
                </c:pt>
                <c:pt idx="83">
                  <c:v>-45</c:v>
                </c:pt>
                <c:pt idx="84">
                  <c:v>-45</c:v>
                </c:pt>
                <c:pt idx="85">
                  <c:v>-46</c:v>
                </c:pt>
                <c:pt idx="86">
                  <c:v>-47</c:v>
                </c:pt>
                <c:pt idx="87">
                  <c:v>-49</c:v>
                </c:pt>
                <c:pt idx="88">
                  <c:v>-47</c:v>
                </c:pt>
                <c:pt idx="89">
                  <c:v>-50</c:v>
                </c:pt>
                <c:pt idx="90">
                  <c:v>-51</c:v>
                </c:pt>
                <c:pt idx="91">
                  <c:v>-52</c:v>
                </c:pt>
                <c:pt idx="92">
                  <c:v>-51</c:v>
                </c:pt>
                <c:pt idx="93">
                  <c:v>-53</c:v>
                </c:pt>
                <c:pt idx="94">
                  <c:v>-49</c:v>
                </c:pt>
                <c:pt idx="95">
                  <c:v>-47</c:v>
                </c:pt>
                <c:pt idx="96">
                  <c:v>-49</c:v>
                </c:pt>
                <c:pt idx="97">
                  <c:v>-47</c:v>
                </c:pt>
                <c:pt idx="98">
                  <c:v>-45</c:v>
                </c:pt>
                <c:pt idx="99">
                  <c:v>-42</c:v>
                </c:pt>
                <c:pt idx="100">
                  <c:v>-43</c:v>
                </c:pt>
                <c:pt idx="101">
                  <c:v>-45</c:v>
                </c:pt>
                <c:pt idx="102">
                  <c:v>-47</c:v>
                </c:pt>
                <c:pt idx="103">
                  <c:v>-51</c:v>
                </c:pt>
                <c:pt idx="104">
                  <c:v>-50</c:v>
                </c:pt>
                <c:pt idx="105">
                  <c:v>-49</c:v>
                </c:pt>
                <c:pt idx="106">
                  <c:v>-49</c:v>
                </c:pt>
                <c:pt idx="107">
                  <c:v>-47</c:v>
                </c:pt>
                <c:pt idx="108">
                  <c:v>-48</c:v>
                </c:pt>
                <c:pt idx="109">
                  <c:v>-49</c:v>
                </c:pt>
                <c:pt idx="110">
                  <c:v>-48</c:v>
                </c:pt>
                <c:pt idx="111">
                  <c:v>-49</c:v>
                </c:pt>
                <c:pt idx="112">
                  <c:v>-53</c:v>
                </c:pt>
                <c:pt idx="113">
                  <c:v>-52</c:v>
                </c:pt>
                <c:pt idx="114">
                  <c:v>-54</c:v>
                </c:pt>
                <c:pt idx="115">
                  <c:v>-53</c:v>
                </c:pt>
                <c:pt idx="116">
                  <c:v>-49</c:v>
                </c:pt>
                <c:pt idx="117">
                  <c:v>-49</c:v>
                </c:pt>
                <c:pt idx="118">
                  <c:v>-49</c:v>
                </c:pt>
                <c:pt idx="119">
                  <c:v>-48</c:v>
                </c:pt>
                <c:pt idx="120">
                  <c:v>-51</c:v>
                </c:pt>
                <c:pt idx="121">
                  <c:v>-52</c:v>
                </c:pt>
                <c:pt idx="122">
                  <c:v>-54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67616"/>
        <c:axId val="105969152"/>
      </c:lineChart>
      <c:catAx>
        <c:axId val="105967616"/>
        <c:scaling>
          <c:orientation val="maxMin"/>
        </c:scaling>
        <c:delete val="0"/>
        <c:axPos val="b"/>
        <c:numFmt formatCode="mm/dd/yy;@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69152"/>
        <c:crosses val="autoZero"/>
        <c:auto val="0"/>
        <c:lblAlgn val="ctr"/>
        <c:lblOffset val="100"/>
        <c:tickLblSkip val="4"/>
        <c:tickMarkSkip val="1"/>
        <c:noMultiLvlLbl val="0"/>
      </c:catAx>
      <c:valAx>
        <c:axId val="105969152"/>
        <c:scaling>
          <c:orientation val="minMax"/>
          <c:max val="-3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67616"/>
        <c:crosses val="autoZero"/>
        <c:crossBetween val="between"/>
        <c:majorUnit val="5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8511036644732E-2"/>
          <c:y val="3.1203746590499699E-2"/>
          <c:w val="0.91501346298665598"/>
          <c:h val="0.81006604566586005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'CCI Data'!$A$7:$A$19</c:f>
              <c:numCache>
                <c:formatCode>mm/dd/yy;@</c:formatCode>
                <c:ptCount val="13"/>
                <c:pt idx="0">
                  <c:v>40629</c:v>
                </c:pt>
                <c:pt idx="1">
                  <c:v>40622</c:v>
                </c:pt>
                <c:pt idx="2">
                  <c:v>40615</c:v>
                </c:pt>
                <c:pt idx="3">
                  <c:v>40608</c:v>
                </c:pt>
                <c:pt idx="4">
                  <c:v>40601</c:v>
                </c:pt>
                <c:pt idx="5">
                  <c:v>40594</c:v>
                </c:pt>
                <c:pt idx="6">
                  <c:v>40587</c:v>
                </c:pt>
                <c:pt idx="7">
                  <c:v>40580</c:v>
                </c:pt>
                <c:pt idx="8">
                  <c:v>40573</c:v>
                </c:pt>
                <c:pt idx="9">
                  <c:v>40566</c:v>
                </c:pt>
                <c:pt idx="10">
                  <c:v>40559</c:v>
                </c:pt>
                <c:pt idx="11">
                  <c:v>40552</c:v>
                </c:pt>
                <c:pt idx="12">
                  <c:v>40545</c:v>
                </c:pt>
              </c:numCache>
            </c:numRef>
          </c:cat>
          <c:val>
            <c:numRef>
              <c:f>'CCI Data'!$B$7:$B$19</c:f>
              <c:numCache>
                <c:formatCode>General</c:formatCode>
                <c:ptCount val="13"/>
                <c:pt idx="0">
                  <c:v>-46.9</c:v>
                </c:pt>
                <c:pt idx="1">
                  <c:v>-48.9</c:v>
                </c:pt>
                <c:pt idx="2">
                  <c:v>-48.5</c:v>
                </c:pt>
                <c:pt idx="3">
                  <c:v>-44.5</c:v>
                </c:pt>
                <c:pt idx="4">
                  <c:v>-39.700000000000003</c:v>
                </c:pt>
                <c:pt idx="5">
                  <c:v>-39.6</c:v>
                </c:pt>
                <c:pt idx="6">
                  <c:v>-43.4</c:v>
                </c:pt>
                <c:pt idx="7">
                  <c:v>-46</c:v>
                </c:pt>
                <c:pt idx="8">
                  <c:v>-41</c:v>
                </c:pt>
                <c:pt idx="9">
                  <c:v>-44</c:v>
                </c:pt>
                <c:pt idx="10">
                  <c:v>-43</c:v>
                </c:pt>
                <c:pt idx="11">
                  <c:v>-40</c:v>
                </c:pt>
                <c:pt idx="12">
                  <c:v>-45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728256"/>
        <c:axId val="105985152"/>
      </c:lineChart>
      <c:catAx>
        <c:axId val="107728256"/>
        <c:scaling>
          <c:orientation val="maxMin"/>
        </c:scaling>
        <c:delete val="0"/>
        <c:axPos val="b"/>
        <c:numFmt formatCode="mm/dd/yy;@" sourceLinked="1"/>
        <c:majorTickMark val="none"/>
        <c:minorTickMark val="none"/>
        <c:tickLblPos val="low"/>
        <c:spPr>
          <a:ln w="9525">
            <a:noFill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851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5985152"/>
        <c:scaling>
          <c:orientation val="minMax"/>
          <c:max val="-35"/>
          <c:min val="-5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728256"/>
        <c:crosses val="autoZero"/>
        <c:crossBetween val="between"/>
        <c:majorUnit val="1"/>
      </c:valAx>
      <c:spPr>
        <a:solidFill>
          <a:srgbClr val="FFFFFF"/>
        </a:solidFill>
        <a:ln w="381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6388888888888899E-2"/>
          <c:y val="5.6716565952511698E-2"/>
          <c:w val="0.93187849956255497"/>
          <c:h val="0.919266007446744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'CCI Annual Averages Data'!$A$7:$A$32</c:f>
              <c:strCache>
                <c:ptCount val="26"/>
                <c:pt idx="0">
                  <c:v>So far in 2011</c:v>
                </c:pt>
                <c:pt idx="1">
                  <c:v>2010</c:v>
                </c:pt>
                <c:pt idx="2">
                  <c:v>2009</c:v>
                </c:pt>
                <c:pt idx="3">
                  <c:v>2008</c:v>
                </c:pt>
                <c:pt idx="4">
                  <c:v>2007</c:v>
                </c:pt>
                <c:pt idx="5">
                  <c:v>2006</c:v>
                </c:pt>
                <c:pt idx="6">
                  <c:v>2005</c:v>
                </c:pt>
                <c:pt idx="7">
                  <c:v>2004</c:v>
                </c:pt>
                <c:pt idx="8">
                  <c:v>2003</c:v>
                </c:pt>
                <c:pt idx="9">
                  <c:v>2002</c:v>
                </c:pt>
                <c:pt idx="10">
                  <c:v>2001</c:v>
                </c:pt>
                <c:pt idx="11">
                  <c:v>2000</c:v>
                </c:pt>
                <c:pt idx="12">
                  <c:v>1999</c:v>
                </c:pt>
                <c:pt idx="13">
                  <c:v>1998</c:v>
                </c:pt>
                <c:pt idx="14">
                  <c:v>1997</c:v>
                </c:pt>
                <c:pt idx="15">
                  <c:v>1996</c:v>
                </c:pt>
                <c:pt idx="16">
                  <c:v>1995</c:v>
                </c:pt>
                <c:pt idx="17">
                  <c:v>1994</c:v>
                </c:pt>
                <c:pt idx="18">
                  <c:v>1993</c:v>
                </c:pt>
                <c:pt idx="19">
                  <c:v>1992</c:v>
                </c:pt>
                <c:pt idx="20">
                  <c:v>1991</c:v>
                </c:pt>
                <c:pt idx="21">
                  <c:v>1990</c:v>
                </c:pt>
                <c:pt idx="22">
                  <c:v>1989</c:v>
                </c:pt>
                <c:pt idx="23">
                  <c:v>1988</c:v>
                </c:pt>
                <c:pt idx="24">
                  <c:v>1987</c:v>
                </c:pt>
                <c:pt idx="25">
                  <c:v>1985-86</c:v>
                </c:pt>
              </c:strCache>
            </c:strRef>
          </c:cat>
          <c:val>
            <c:numRef>
              <c:f>'CCI Annual Averages Data'!$B$7:$B$32</c:f>
              <c:numCache>
                <c:formatCode>General</c:formatCode>
                <c:ptCount val="26"/>
                <c:pt idx="0">
                  <c:v>-43.9</c:v>
                </c:pt>
                <c:pt idx="1">
                  <c:v>-45.7</c:v>
                </c:pt>
                <c:pt idx="2">
                  <c:v>-47.9</c:v>
                </c:pt>
                <c:pt idx="3" formatCode="#,##0">
                  <c:v>-42.2</c:v>
                </c:pt>
                <c:pt idx="4">
                  <c:v>-10.5</c:v>
                </c:pt>
                <c:pt idx="5">
                  <c:v>-9.6</c:v>
                </c:pt>
                <c:pt idx="6">
                  <c:v>-13.2</c:v>
                </c:pt>
                <c:pt idx="7">
                  <c:v>-10.7</c:v>
                </c:pt>
                <c:pt idx="8">
                  <c:v>-19.100000000000001</c:v>
                </c:pt>
                <c:pt idx="9" formatCode="0.0">
                  <c:v>-11.1</c:v>
                </c:pt>
                <c:pt idx="10" formatCode="0.0">
                  <c:v>3.8</c:v>
                </c:pt>
                <c:pt idx="11" formatCode="0.0">
                  <c:v>28.9</c:v>
                </c:pt>
                <c:pt idx="12" formatCode="0.0">
                  <c:v>28</c:v>
                </c:pt>
                <c:pt idx="13" formatCode="0.0">
                  <c:v>23.8</c:v>
                </c:pt>
                <c:pt idx="14" formatCode="0.0">
                  <c:v>4.5384615384615383</c:v>
                </c:pt>
                <c:pt idx="15" formatCode="0.0">
                  <c:v>-10.80769230769231</c:v>
                </c:pt>
                <c:pt idx="16" formatCode="0.0">
                  <c:v>-14.509803921568629</c:v>
                </c:pt>
                <c:pt idx="17" formatCode="0.0">
                  <c:v>-19.30769230769231</c:v>
                </c:pt>
                <c:pt idx="18" formatCode="0.0">
                  <c:v>-37.403846153846061</c:v>
                </c:pt>
                <c:pt idx="19" formatCode="0.0">
                  <c:v>-44.269230769230766</c:v>
                </c:pt>
                <c:pt idx="20" formatCode="0.0">
                  <c:v>-38.700000000000003</c:v>
                </c:pt>
                <c:pt idx="21" formatCode="0.0">
                  <c:v>-24.13461538461538</c:v>
                </c:pt>
                <c:pt idx="22" formatCode="0.0">
                  <c:v>-11.09433962264151</c:v>
                </c:pt>
                <c:pt idx="23" formatCode="0.0">
                  <c:v>-9.4117647058823533</c:v>
                </c:pt>
                <c:pt idx="24" formatCode="0.0">
                  <c:v>-9.8076923076923102</c:v>
                </c:pt>
                <c:pt idx="25" formatCode="0.0">
                  <c:v>-3.8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6019456"/>
        <c:axId val="106029440"/>
      </c:barChart>
      <c:catAx>
        <c:axId val="1060194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29440"/>
        <c:crosses val="autoZero"/>
        <c:auto val="0"/>
        <c:lblAlgn val="ctr"/>
        <c:lblOffset val="1000"/>
        <c:tickLblSkip val="1"/>
        <c:tickMarkSkip val="1"/>
        <c:noMultiLvlLbl val="0"/>
      </c:catAx>
      <c:valAx>
        <c:axId val="106029440"/>
        <c:scaling>
          <c:orientation val="minMax"/>
          <c:max val="5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19456"/>
        <c:crosses val="autoZero"/>
        <c:crossBetween val="between"/>
      </c:valAx>
      <c:spPr>
        <a:noFill/>
        <a:ln w="381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420921049557201E-2"/>
          <c:y val="0.31556293208447"/>
          <c:w val="0.95145844529077805"/>
          <c:h val="0.637139450705917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'CCI Quarterly Data'!$D$5:$E$21</c:f>
              <c:multiLvlStrCache>
                <c:ptCount val="17"/>
                <c:lvl>
                  <c:pt idx="0">
                    <c:v>Q1</c:v>
                  </c:pt>
                  <c:pt idx="1">
                    <c:v>Q4</c:v>
                  </c:pt>
                  <c:pt idx="2">
                    <c:v>Q3</c:v>
                  </c:pt>
                  <c:pt idx="3">
                    <c:v>Q2</c:v>
                  </c:pt>
                  <c:pt idx="4">
                    <c:v>Q1</c:v>
                  </c:pt>
                  <c:pt idx="5">
                    <c:v>Q4</c:v>
                  </c:pt>
                  <c:pt idx="6">
                    <c:v>Q3</c:v>
                  </c:pt>
                  <c:pt idx="7">
                    <c:v>Q2</c:v>
                  </c:pt>
                  <c:pt idx="8">
                    <c:v>Q1</c:v>
                  </c:pt>
                  <c:pt idx="9">
                    <c:v>Q4</c:v>
                  </c:pt>
                  <c:pt idx="10">
                    <c:v>Q3</c:v>
                  </c:pt>
                  <c:pt idx="11">
                    <c:v>Q2</c:v>
                  </c:pt>
                  <c:pt idx="12">
                    <c:v>Q1</c:v>
                  </c:pt>
                  <c:pt idx="13">
                    <c:v>Q4</c:v>
                  </c:pt>
                  <c:pt idx="14">
                    <c:v>Q3</c:v>
                  </c:pt>
                  <c:pt idx="15">
                    <c:v>Q2</c:v>
                  </c:pt>
                  <c:pt idx="16">
                    <c:v>Q1</c:v>
                  </c:pt>
                </c:lvl>
                <c:lvl>
                  <c:pt idx="0">
                    <c:v>2011</c:v>
                  </c:pt>
                  <c:pt idx="1">
                    <c:v>2010</c:v>
                  </c:pt>
                  <c:pt idx="5">
                    <c:v>2009</c:v>
                  </c:pt>
                  <c:pt idx="9">
                    <c:v>2008</c:v>
                  </c:pt>
                  <c:pt idx="13">
                    <c:v>2007</c:v>
                  </c:pt>
                </c:lvl>
              </c:multiLvlStrCache>
            </c:multiLvlStrRef>
          </c:cat>
          <c:val>
            <c:numRef>
              <c:f>'CCI Quarterly Data'!$F$5:$F$21</c:f>
              <c:numCache>
                <c:formatCode>0.0</c:formatCode>
                <c:ptCount val="17"/>
                <c:pt idx="0">
                  <c:v>-43.884615384615373</c:v>
                </c:pt>
                <c:pt idx="1">
                  <c:v>-45.307692307692228</c:v>
                </c:pt>
                <c:pt idx="2">
                  <c:v>-45.153846153846061</c:v>
                </c:pt>
                <c:pt idx="3">
                  <c:v>-45.230769230769241</c:v>
                </c:pt>
                <c:pt idx="4">
                  <c:v>-47</c:v>
                </c:pt>
                <c:pt idx="5">
                  <c:v>-46.461538461538453</c:v>
                </c:pt>
                <c:pt idx="6">
                  <c:v>-47.769230769230766</c:v>
                </c:pt>
                <c:pt idx="7">
                  <c:v>-47.615384615384563</c:v>
                </c:pt>
                <c:pt idx="8">
                  <c:v>-49.92307692307692</c:v>
                </c:pt>
                <c:pt idx="9">
                  <c:v>-49.692307692307701</c:v>
                </c:pt>
                <c:pt idx="10">
                  <c:v>-45</c:v>
                </c:pt>
                <c:pt idx="11">
                  <c:v>-43.615384615384563</c:v>
                </c:pt>
                <c:pt idx="12">
                  <c:v>-30.53846153846154</c:v>
                </c:pt>
                <c:pt idx="13">
                  <c:v>-18.23076923076918</c:v>
                </c:pt>
                <c:pt idx="14">
                  <c:v>-12.21428571428571</c:v>
                </c:pt>
                <c:pt idx="15">
                  <c:v>-8.8461538461538449</c:v>
                </c:pt>
                <c:pt idx="16">
                  <c:v>-1.916666666666667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905792"/>
        <c:axId val="107907328"/>
      </c:barChart>
      <c:catAx>
        <c:axId val="107905792"/>
        <c:scaling>
          <c:orientation val="maxMin"/>
        </c:scaling>
        <c:delete val="0"/>
        <c:axPos val="b"/>
        <c:numFmt formatCode="General" sourceLinked="1"/>
        <c:majorTickMark val="out"/>
        <c:minorTickMark val="out"/>
        <c:tickLblPos val="high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90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907328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107905792"/>
        <c:crosses val="autoZero"/>
        <c:crossBetween val="between"/>
      </c:valAx>
      <c:spPr>
        <a:noFill/>
        <a:ln w="381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0.06509</cdr:x>
      <cdr:y>0</cdr:y>
    </cdr:from>
    <cdr:to>
      <cdr:x>0.46912</cdr:x>
      <cdr:y>0.1759</cdr:y>
    </cdr:to>
    <cdr:sp macro="" textlink="">
      <cdr:nvSpPr>
        <cdr:cNvPr id="32460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5183" y="-393700"/>
          <a:ext cx="3694450" cy="11370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2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</a:t>
          </a:r>
        </a:p>
        <a:p xmlns:a="http://schemas.openxmlformats.org/drawingml/2006/main">
          <a:pPr algn="ctr" rtl="0">
            <a:defRPr sz="1000"/>
          </a:pPr>
          <a:r>
            <a:rPr lang="en-US" sz="22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Consumer Comfort Index</a:t>
          </a:r>
        </a:p>
        <a:p xmlns:a="http://schemas.openxmlformats.org/drawingml/2006/main">
          <a:pPr algn="ctr" rtl="0">
            <a:defRPr sz="1000"/>
          </a:pPr>
          <a:r>
            <a:rPr lang="en-US" sz="12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Weekly tracking results since December 1985</a:t>
          </a:r>
        </a:p>
      </cdr:txBody>
    </cdr:sp>
  </cdr:relSizeAnchor>
  <cdr:relSizeAnchor xmlns:cdr="http://schemas.openxmlformats.org/drawingml/2006/chartDrawing">
    <cdr:from>
      <cdr:x>0.05588</cdr:x>
      <cdr:y>0.52415</cdr:y>
    </cdr:from>
    <cdr:to>
      <cdr:x>0.97035</cdr:x>
      <cdr:y>0.52427</cdr:y>
    </cdr:to>
    <cdr:sp macro="" textlink="">
      <cdr:nvSpPr>
        <cdr:cNvPr id="324610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78677" y="3047276"/>
          <a:ext cx="7832767" cy="72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prstDash val="dashDot"/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0.08925</cdr:x>
      <cdr:y>0.66052</cdr:y>
    </cdr:from>
    <cdr:to>
      <cdr:x>0.21</cdr:x>
      <cdr:y>0.74394</cdr:y>
    </cdr:to>
    <cdr:sp macro="" textlink="">
      <cdr:nvSpPr>
        <cdr:cNvPr id="32461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8666" y="3885342"/>
          <a:ext cx="1037273" cy="48628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 lIns="27432" tIns="27432" rIns="27432" bIns="27432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Recession</a:t>
          </a:r>
        </a:p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7/90</a:t>
          </a:r>
        </a:p>
      </cdr:txBody>
    </cdr:sp>
  </cdr:relSizeAnchor>
  <cdr:relSizeAnchor xmlns:cdr="http://schemas.openxmlformats.org/drawingml/2006/chartDrawing">
    <cdr:from>
      <cdr:x>0.15082</cdr:x>
      <cdr:y>0.58705</cdr:y>
    </cdr:from>
    <cdr:to>
      <cdr:x>0.21258</cdr:x>
      <cdr:y>0.66218</cdr:y>
    </cdr:to>
    <cdr:sp macro="" textlink="">
      <cdr:nvSpPr>
        <cdr:cNvPr id="324613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320800" y="3490582"/>
          <a:ext cx="529403" cy="43795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0.48459</cdr:x>
      <cdr:y>0.35775</cdr:y>
    </cdr:from>
    <cdr:to>
      <cdr:x>0.60884</cdr:x>
      <cdr:y>0.44559</cdr:y>
    </cdr:to>
    <cdr:sp macro="" textlink="">
      <cdr:nvSpPr>
        <cdr:cNvPr id="32461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30412" y="2113655"/>
          <a:ext cx="1077045" cy="54061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Recession </a:t>
          </a:r>
        </a:p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3/01</a:t>
          </a:r>
        </a:p>
      </cdr:txBody>
    </cdr:sp>
  </cdr:relSizeAnchor>
  <cdr:relSizeAnchor xmlns:cdr="http://schemas.openxmlformats.org/drawingml/2006/chartDrawing">
    <cdr:from>
      <cdr:x>0.55076</cdr:x>
      <cdr:y>0.28429</cdr:y>
    </cdr:from>
    <cdr:to>
      <cdr:x>0.59877</cdr:x>
      <cdr:y>0.35436</cdr:y>
    </cdr:to>
    <cdr:sp macro="" textlink="">
      <cdr:nvSpPr>
        <cdr:cNvPr id="324615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4769546" y="1689099"/>
          <a:ext cx="412054" cy="4106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0.47428</cdr:x>
      <cdr:y>0.50295</cdr:y>
    </cdr:from>
    <cdr:to>
      <cdr:x>0.5712</cdr:x>
      <cdr:y>0.5442</cdr:y>
    </cdr:to>
    <cdr:sp macro="" textlink="">
      <cdr:nvSpPr>
        <cdr:cNvPr id="324620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36776" y="3251200"/>
          <a:ext cx="886236" cy="2667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0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strike="noStrike" dirty="0">
              <a:solidFill>
                <a:srgbClr val="000000"/>
              </a:solidFill>
              <a:latin typeface="Arial"/>
              <a:cs typeface="Arial"/>
            </a:rPr>
            <a:t>Average</a:t>
          </a:r>
        </a:p>
      </cdr:txBody>
    </cdr:sp>
  </cdr:relSizeAnchor>
  <cdr:relSizeAnchor xmlns:cdr="http://schemas.openxmlformats.org/drawingml/2006/chartDrawing">
    <cdr:from>
      <cdr:x>0.68127</cdr:x>
      <cdr:y>0.66856</cdr:y>
    </cdr:from>
    <cdr:to>
      <cdr:x>0.80602</cdr:x>
      <cdr:y>0.76224</cdr:y>
    </cdr:to>
    <cdr:sp macro="" textlink="">
      <cdr:nvSpPr>
        <cdr:cNvPr id="324626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00305" y="3938609"/>
          <a:ext cx="1083481" cy="55282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Recession </a:t>
          </a:r>
        </a:p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12/07</a:t>
          </a:r>
        </a:p>
      </cdr:txBody>
    </cdr:sp>
  </cdr:relSizeAnchor>
  <cdr:relSizeAnchor xmlns:cdr="http://schemas.openxmlformats.org/drawingml/2006/chartDrawing">
    <cdr:from>
      <cdr:x>0.78086</cdr:x>
      <cdr:y>0.61483</cdr:y>
    </cdr:from>
    <cdr:to>
      <cdr:x>0.84714</cdr:x>
      <cdr:y>0.66735</cdr:y>
    </cdr:to>
    <cdr:sp macro="" textlink="">
      <cdr:nvSpPr>
        <cdr:cNvPr id="324627" name="Line 1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6748560" y="3632200"/>
          <a:ext cx="566639" cy="30375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0.27083</cdr:x>
      <cdr:y>0.014</cdr:y>
    </cdr:from>
    <cdr:to>
      <cdr:x>0.76528</cdr:x>
      <cdr:y>0.15812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6500" y="88900"/>
          <a:ext cx="4521200" cy="91493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U. Michigan Full Index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0.0676</cdr:x>
      <cdr:y>0.81596</cdr:y>
    </cdr:from>
    <cdr:to>
      <cdr:x>0.33091</cdr:x>
      <cdr:y>0.86905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8114" y="5180140"/>
          <a:ext cx="2407707" cy="3370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.89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0.01373</cdr:y>
    </cdr:from>
    <cdr:to>
      <cdr:x>0.86806</cdr:x>
      <cdr:y>0.17776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7800" y="88900"/>
          <a:ext cx="6489700" cy="106247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and U. Michigan Current Conditions Index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0.0661</cdr:x>
      <cdr:y>0.80451</cdr:y>
    </cdr:from>
    <cdr:to>
      <cdr:x>0.32941</cdr:x>
      <cdr:y>0.85661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908" y="4685860"/>
          <a:ext cx="2254342" cy="3034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Correlation: .84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0.20857</cdr:x>
      <cdr:y>0.00519</cdr:y>
    </cdr:from>
    <cdr:to>
      <cdr:x>0.79444</cdr:x>
      <cdr:y>0.16667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07165" y="32949"/>
          <a:ext cx="5357236" cy="102516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 and Conference Board Full Index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0.06725</cdr:x>
      <cdr:y>0.81862</cdr:y>
    </cdr:from>
    <cdr:to>
      <cdr:x>0.32455</cdr:x>
      <cdr:y>0.86591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4934" y="5197073"/>
          <a:ext cx="2352751" cy="3001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.93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0.25419</cdr:x>
      <cdr:y>0.02134</cdr:y>
    </cdr:from>
    <cdr:to>
      <cdr:x>0.75133</cdr:x>
      <cdr:y>0.23867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24331" y="135467"/>
          <a:ext cx="4545848" cy="137972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Conference Board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Present Situations Index</a:t>
          </a:r>
        </a:p>
      </cdr:txBody>
    </cdr:sp>
  </cdr:relSizeAnchor>
  <cdr:relSizeAnchor xmlns:cdr="http://schemas.openxmlformats.org/drawingml/2006/chartDrawing">
    <cdr:from>
      <cdr:x>0</cdr:x>
      <cdr:y>0.01867</cdr:y>
    </cdr:from>
    <cdr:to>
      <cdr:x>0.00284</cdr:x>
      <cdr:y>0.02285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18534"/>
          <a:ext cx="25969" cy="2653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0.06565</cdr:x>
      <cdr:y>0.80412</cdr:y>
    </cdr:from>
    <cdr:to>
      <cdr:x>0.3232</cdr:x>
      <cdr:y>0.86808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0287" y="5104965"/>
          <a:ext cx="2355037" cy="4060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.92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0.17037</cdr:x>
      <cdr:y>0.01719</cdr:y>
    </cdr:from>
    <cdr:to>
      <cdr:x>0.84259</cdr:x>
      <cdr:y>0.17266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57867" y="106537"/>
          <a:ext cx="6146800" cy="96354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the Dow Jones Industrial Average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0.08131</cdr:x>
      <cdr:y>0.78347</cdr:y>
    </cdr:from>
    <cdr:to>
      <cdr:x>0.35384</cdr:x>
      <cdr:y>0.84718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9821" y="4539253"/>
          <a:ext cx="2341760" cy="3707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.82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.85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0.24815</cdr:x>
      <cdr:y>0.02059</cdr:y>
    </cdr:from>
    <cdr:to>
      <cdr:x>0.75185</cdr:x>
      <cdr:y>0.16067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69067" y="130593"/>
          <a:ext cx="4605866" cy="88846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the Employment Rate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0.06866</cdr:x>
      <cdr:y>0.76506</cdr:y>
    </cdr:from>
    <cdr:to>
      <cdr:x>0.35185</cdr:x>
      <cdr:y>0.84174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7827" y="4852398"/>
          <a:ext cx="2589506" cy="4863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.77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</a:t>
          </a:r>
          <a:r>
            <a:rPr lang="en-US" sz="16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</a:t>
          </a:r>
          <a:r>
            <a:rPr lang="en-US" sz="16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82</a:t>
          </a:r>
          <a:endParaRPr lang="en-US" sz="16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0.18435</cdr:x>
      <cdr:y>0.02423</cdr:y>
    </cdr:from>
    <cdr:to>
      <cdr:x>0.82435</cdr:x>
      <cdr:y>0.16627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3765" y="141538"/>
          <a:ext cx="5498353" cy="82979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 and the Employment Rate Since '01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0.0646</cdr:x>
      <cdr:y>0.77326</cdr:y>
    </cdr:from>
    <cdr:to>
      <cdr:x>0.35556</cdr:x>
      <cdr:y>0.856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0702" y="4910200"/>
          <a:ext cx="2660498" cy="525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.81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.84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0.18271</cdr:x>
      <cdr:y>0.01169</cdr:y>
    </cdr:from>
    <cdr:to>
      <cdr:x>0.83148</cdr:x>
      <cdr:y>0.13909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70700" y="75617"/>
          <a:ext cx="5932367" cy="82409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CCI and </a:t>
          </a:r>
          <a:r>
            <a:rPr lang="en-US" sz="24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Underemployment</a:t>
          </a:r>
          <a:endParaRPr lang="en-US" sz="14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 dirty="0">
              <a:solidFill>
                <a:srgbClr val="000000"/>
              </a:solidFill>
              <a:latin typeface="Calibri"/>
              <a:ea typeface="Calibri"/>
              <a:cs typeface="Calibri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0.06485</cdr:x>
      <cdr:y>0.76702</cdr:y>
    </cdr:from>
    <cdr:to>
      <cdr:x>0.34444</cdr:x>
      <cdr:y>0.84174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2988" y="4961466"/>
          <a:ext cx="2556612" cy="4833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-.81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</a:t>
          </a:r>
          <a:r>
            <a:rPr lang="en-US" sz="16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</a:t>
          </a:r>
          <a:r>
            <a:rPr lang="en-US" sz="16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: -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.</a:t>
          </a:r>
          <a:r>
            <a:rPr lang="en-US" sz="16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85</a:t>
          </a:r>
          <a:endParaRPr lang="en-US" sz="16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0.10699</cdr:x>
      <cdr:y>0.02451</cdr:y>
    </cdr:from>
    <cdr:to>
      <cdr:x>0.77293</cdr:x>
      <cdr:y>0.21154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15147" y="142823"/>
          <a:ext cx="5696323" cy="108982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and Average Unemployment Duration</a:t>
          </a:r>
          <a:endParaRPr lang="en-US" sz="14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 dirty="0">
              <a:solidFill>
                <a:srgbClr val="000000"/>
              </a:solidFill>
              <a:latin typeface="Calibri"/>
              <a:ea typeface="Calibri"/>
              <a:cs typeface="Calibri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0.06763</cdr:x>
      <cdr:y>0.78446</cdr:y>
    </cdr:from>
    <cdr:to>
      <cdr:x>0.35463</cdr:x>
      <cdr:y>0.85313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8388" y="5247008"/>
          <a:ext cx="2624328" cy="4593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-.74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):-.79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0.15608</cdr:x>
      <cdr:y>0.01108</cdr:y>
    </cdr:from>
    <cdr:to>
      <cdr:x>0.76296</cdr:x>
      <cdr:y>0.18703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27196" y="72985"/>
          <a:ext cx="5549337" cy="115899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and Weekly Initial Jobless Claims</a:t>
          </a:r>
          <a:endParaRPr lang="en-US" sz="1400" b="0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0.09507</cdr:x>
      <cdr:y>0.76267</cdr:y>
    </cdr:from>
    <cdr:to>
      <cdr:x>0.37778</cdr:x>
      <cdr:y>0.84313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69320" y="4842933"/>
          <a:ext cx="2585080" cy="5109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-.66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(1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-.66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</cdr:x>
      <cdr:y>0</cdr:y>
    </cdr:from>
    <cdr:to>
      <cdr:x>0.8522</cdr:x>
      <cdr:y>0.14373</cdr:y>
    </cdr:to>
    <cdr:sp macro="" textlink="">
      <cdr:nvSpPr>
        <cdr:cNvPr id="4413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57301" y="0"/>
          <a:ext cx="6019800" cy="85089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Consumer Comfort Index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Since the Recession</a:t>
          </a:r>
          <a:r>
            <a:rPr lang="en-US" sz="2400" b="1" i="0" strike="noStrike" baseline="0" dirty="0">
              <a:solidFill>
                <a:srgbClr val="000000"/>
              </a:solidFill>
              <a:latin typeface="Arial"/>
              <a:ea typeface="Arial"/>
              <a:cs typeface="Arial"/>
            </a:rPr>
            <a:t> Began</a:t>
          </a:r>
          <a:endParaRPr lang="en-US" sz="24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0.03521</cdr:x>
      <cdr:y>0.22538</cdr:y>
    </cdr:from>
    <cdr:to>
      <cdr:x>0.955</cdr:x>
      <cdr:y>0.22539</cdr:y>
    </cdr:to>
    <cdr:sp macro="" textlink="">
      <cdr:nvSpPr>
        <cdr:cNvPr id="441352" name="Line 8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302380" y="1315307"/>
          <a:ext cx="7898795" cy="5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prstDash val="dashDot"/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0.08447</cdr:x>
      <cdr:y>0.19517</cdr:y>
    </cdr:from>
    <cdr:to>
      <cdr:x>0.34384</cdr:x>
      <cdr:y>0.24899</cdr:y>
    </cdr:to>
    <cdr:sp macro="" textlink="">
      <cdr:nvSpPr>
        <cdr:cNvPr id="44135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5421" y="1139003"/>
          <a:ext cx="2227371" cy="31409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0">
          <a:solidFill>
            <a:sysClr val="windowText" lastClr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400" b="1" i="0" strike="noStrike">
              <a:solidFill>
                <a:srgbClr val="000000"/>
              </a:solidFill>
              <a:latin typeface="Arial"/>
              <a:cs typeface="Arial"/>
            </a:rPr>
            <a:t>Average Since 1985 -14.0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0.15741</cdr:x>
      <cdr:y>0.01723</cdr:y>
    </cdr:from>
    <cdr:to>
      <cdr:x>0.81667</cdr:x>
      <cdr:y>0.19424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39332" y="113203"/>
          <a:ext cx="6028267" cy="116298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Weekly Continued Jobless Claims</a:t>
          </a:r>
          <a:endParaRPr lang="en-US" sz="1400" b="0" i="0" strike="noStrike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0.11234</cdr:x>
      <cdr:y>0.77032</cdr:y>
    </cdr:from>
    <cdr:to>
      <cdr:x>0.39074</cdr:x>
      <cdr:y>0.84549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27236" y="4884276"/>
          <a:ext cx="2545695" cy="4765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-.66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(1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-.66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0.25577</cdr:x>
      <cdr:y>0.01823</cdr:y>
    </cdr:from>
    <cdr:to>
      <cdr:x>0.73576</cdr:x>
      <cdr:y>0.16411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38743" y="118533"/>
          <a:ext cx="4389028" cy="9485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cs typeface="Arial"/>
            </a:rPr>
            <a:t>Quarterly Bloomberg CCI and GDP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0.07664</cdr:x>
      <cdr:y>0.77654</cdr:y>
    </cdr:from>
    <cdr:to>
      <cdr:x>0.34012</cdr:x>
      <cdr:y>0.84025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591" y="4524972"/>
          <a:ext cx="2253761" cy="3712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.60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.69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0.18646</cdr:x>
      <cdr:y>0.02124</cdr:y>
    </cdr:from>
    <cdr:to>
      <cdr:x>0.79483</cdr:x>
      <cdr:y>0.12685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68823" y="124041"/>
          <a:ext cx="5249575" cy="61834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cs typeface="Arial"/>
            </a:rPr>
            <a:t>Bloomberg</a:t>
          </a:r>
          <a:r>
            <a:rPr lang="en-US" sz="2400" b="1" i="0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US" sz="2400" b="1" i="0" strike="noStrike">
              <a:solidFill>
                <a:srgbClr val="000000"/>
              </a:solidFill>
              <a:latin typeface="Arial"/>
              <a:cs typeface="Arial"/>
            </a:rPr>
            <a:t>CCI and the Prime Rate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0.07576</cdr:x>
      <cdr:y>0.76506</cdr:y>
    </cdr:from>
    <cdr:to>
      <cdr:x>0.36111</cdr:x>
      <cdr:y>0.84696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2749" y="4852397"/>
          <a:ext cx="2609251" cy="5194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.54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(6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.58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0.1804</cdr:x>
      <cdr:y>0.01869</cdr:y>
    </cdr:from>
    <cdr:to>
      <cdr:x>0.76741</cdr:x>
      <cdr:y>0.19092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49564" y="118533"/>
          <a:ext cx="5367618" cy="109203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the Consumer Price Index</a:t>
          </a:r>
          <a:endParaRPr lang="en-US" sz="2400" b="0" i="0" strike="noStrike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0.08006</cdr:x>
      <cdr:y>0.77032</cdr:y>
    </cdr:from>
    <cdr:to>
      <cdr:x>0.35926</cdr:x>
      <cdr:y>0.84971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2069" y="4884276"/>
          <a:ext cx="2552998" cy="5033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-.53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(3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-.49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0.21003</cdr:x>
      <cdr:y>0.02332</cdr:y>
    </cdr:from>
    <cdr:to>
      <cdr:x>0.79704</cdr:x>
      <cdr:y>0.19555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20498" y="152400"/>
          <a:ext cx="5367618" cy="112574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Buying Index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the Consumer Price Index</a:t>
          </a:r>
          <a:endParaRPr lang="en-US" sz="2400" b="0" i="0" strike="noStrike">
            <a:solidFill>
              <a:srgbClr val="000000"/>
            </a:solidFill>
            <a:latin typeface="Arial"/>
            <a:ea typeface="Arial"/>
            <a:cs typeface="Arial"/>
          </a:endParaRPr>
        </a:p>
        <a:p xmlns:a="http://schemas.openxmlformats.org/drawingml/2006/main">
          <a:pPr algn="ctr" rtl="0">
            <a:defRPr sz="1000"/>
          </a:pPr>
          <a:r>
            <a:rPr lang="en-US" sz="1400" b="0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0.03739</cdr:y>
    </cdr:from>
    <cdr:to>
      <cdr:x>0.00284</cdr:x>
      <cdr:y>0.04157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237067"/>
          <a:ext cx="25969" cy="2650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0.08006</cdr:x>
      <cdr:y>0.77979</cdr:y>
    </cdr:from>
    <cdr:to>
      <cdr:x>0.36852</cdr:x>
      <cdr:y>0.84971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2068" y="5096934"/>
          <a:ext cx="2637663" cy="4569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-.63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(3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-.59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0.31804</cdr:x>
      <cdr:y>0.01247</cdr:y>
    </cdr:from>
    <cdr:to>
      <cdr:x>0.69637</cdr:x>
      <cdr:y>0.14699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20457" y="72663"/>
          <a:ext cx="3236168" cy="7838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CCI and Gas Prices</a:t>
          </a:r>
        </a:p>
        <a:p xmlns:a="http://schemas.openxmlformats.org/drawingml/2006/main">
          <a:pPr algn="ctr" rtl="0">
            <a:defRPr sz="1000"/>
          </a:pPr>
          <a:r>
            <a:rPr lang="en-US" sz="1400" b="0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0.08601</cdr:x>
      <cdr:y>0.795</cdr:y>
    </cdr:from>
    <cdr:to>
      <cdr:x>0.28741</cdr:x>
      <cdr:y>0.84477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8262" y="4642069"/>
          <a:ext cx="1728749" cy="2906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Correlation: -.47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0.25104</cdr:x>
      <cdr:y>0.01234</cdr:y>
    </cdr:from>
    <cdr:to>
      <cdr:x>0.76279</cdr:x>
      <cdr:y>0.18548</cdr:y>
    </cdr:to>
    <cdr:sp macro="" textlink="">
      <cdr:nvSpPr>
        <cdr:cNvPr id="4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47794" y="74705"/>
          <a:ext cx="4388971" cy="100852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CCI and Gas Prices: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February 2007 - July 2008</a:t>
          </a:r>
        </a:p>
        <a:p xmlns:a="http://schemas.openxmlformats.org/drawingml/2006/main">
          <a:pPr algn="ctr" rtl="0">
            <a:defRPr sz="1000"/>
          </a:pPr>
          <a:r>
            <a:rPr lang="en-US" sz="1400" b="0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(CCI reverse scale)</a:t>
          </a:r>
        </a:p>
      </cdr:txBody>
    </cdr:sp>
  </cdr:relSizeAnchor>
  <cdr:relSizeAnchor xmlns:cdr="http://schemas.openxmlformats.org/drawingml/2006/chartDrawing">
    <cdr:from>
      <cdr:x>0.0811</cdr:x>
      <cdr:y>0.80939</cdr:y>
    </cdr:from>
    <cdr:to>
      <cdr:x>0.30764</cdr:x>
      <cdr:y>0.8741</cdr:y>
    </cdr:to>
    <cdr:sp macro="" textlink="">
      <cdr:nvSpPr>
        <cdr:cNvPr id="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1029" y="4706471"/>
          <a:ext cx="1944807" cy="377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ysClr val="window" lastClr="FFFFFF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-.84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0.19815</cdr:x>
      <cdr:y>0.01669</cdr:y>
    </cdr:from>
    <cdr:to>
      <cdr:x>0.77778</cdr:x>
      <cdr:y>0.16067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11867" y="105895"/>
          <a:ext cx="5300134" cy="91352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and Revolving Consumer Credit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0.0633</cdr:x>
      <cdr:y>0.76627</cdr:y>
    </cdr:from>
    <cdr:to>
      <cdr:x>0.34429</cdr:x>
      <cdr:y>0.84035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815" y="4861823"/>
          <a:ext cx="2569373" cy="47002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 (shown): .52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 (12 </a:t>
          </a:r>
          <a:r>
            <a:rPr lang="en-US" sz="1600" b="1" i="0" strike="noStrike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): .72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0.15649</cdr:x>
      <cdr:y>0.01469</cdr:y>
    </cdr:from>
    <cdr:to>
      <cdr:x>0.85741</cdr:x>
      <cdr:y>0.10552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30944" y="93183"/>
          <a:ext cx="6409189" cy="57616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cs typeface="Arial"/>
            </a:rPr>
            <a:t>Yearly CCI and House</a:t>
          </a:r>
          <a:r>
            <a:rPr lang="en-US" sz="2400" b="1" i="0" strike="noStrike" baseline="0">
              <a:solidFill>
                <a:srgbClr val="000000"/>
              </a:solidFill>
              <a:latin typeface="Arial"/>
              <a:cs typeface="Arial"/>
            </a:rPr>
            <a:t> Re-election Rate</a:t>
          </a:r>
          <a:endParaRPr lang="en-US" sz="2400" b="1" i="0" strike="noStrike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0.06925</cdr:x>
      <cdr:y>0.87128</cdr:y>
    </cdr:from>
    <cdr:to>
      <cdr:x>0.33635</cdr:x>
      <cdr:y>0.90507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0266" y="5070661"/>
          <a:ext cx="2325247" cy="182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.76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0.22465</cdr:x>
      <cdr:y>0.01469</cdr:y>
    </cdr:from>
    <cdr:to>
      <cdr:x>0.78315</cdr:x>
      <cdr:y>0.10552</cdr:y>
    </cdr:to>
    <cdr:sp macro="" textlink="">
      <cdr:nvSpPr>
        <cdr:cNvPr id="3993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25053" y="85623"/>
          <a:ext cx="4785894" cy="52941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cs typeface="Arial"/>
            </a:rPr>
            <a:t>Monthly CCI and </a:t>
          </a:r>
          <a:r>
            <a:rPr lang="en-US" sz="2400" b="1" i="0" strike="noStrike" baseline="0">
              <a:solidFill>
                <a:srgbClr val="000000"/>
              </a:solidFill>
              <a:latin typeface="Arial"/>
              <a:cs typeface="Arial"/>
            </a:rPr>
            <a:t>Birth Rate</a:t>
          </a:r>
          <a:endParaRPr lang="en-US" sz="2400" b="1" i="0" strike="noStrike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0.06925</cdr:x>
      <cdr:y>0.80505</cdr:y>
    </cdr:from>
    <cdr:to>
      <cdr:x>0.35881</cdr:x>
      <cdr:y>0.90507</cdr:y>
    </cdr:to>
    <cdr:sp macro="" textlink="">
      <cdr:nvSpPr>
        <cdr:cNvPr id="4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3413" y="4692316"/>
          <a:ext cx="2481323" cy="5830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chemeClr val="bg1"/>
          </a:solidFill>
          <a:miter lim="800000"/>
          <a:headEnd/>
          <a:tailEnd/>
        </a:ln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Correlation: .37</a:t>
          </a:r>
        </a:p>
        <a:p xmlns:a="http://schemas.openxmlformats.org/drawingml/2006/main">
          <a:pPr algn="l" rtl="0">
            <a:defRPr sz="1000"/>
          </a:pPr>
          <a:r>
            <a:rPr lang="en-US" sz="1600" b="1" i="0" strike="noStrike" baseline="0" dirty="0">
              <a:solidFill>
                <a:srgbClr val="000000"/>
              </a:solidFill>
              <a:latin typeface="Arial"/>
              <a:ea typeface="Arial"/>
              <a:cs typeface="Arial"/>
            </a:rPr>
            <a:t>Lag </a:t>
          </a:r>
          <a:r>
            <a:rPr lang="en-US" sz="1600" b="1" i="0" strike="noStrike" baseline="0" dirty="0" err="1">
              <a:solidFill>
                <a:srgbClr val="000000"/>
              </a:solidFill>
              <a:latin typeface="Arial"/>
              <a:ea typeface="Arial"/>
              <a:cs typeface="Arial"/>
            </a:rPr>
            <a:t>Corr</a:t>
          </a:r>
          <a:r>
            <a:rPr lang="en-US" sz="1600" b="1" i="0" strike="noStrike" baseline="0" dirty="0">
              <a:solidFill>
                <a:srgbClr val="000000"/>
              </a:solidFill>
              <a:latin typeface="Arial"/>
              <a:ea typeface="Arial"/>
              <a:cs typeface="Arial"/>
            </a:rPr>
            <a:t> (9 </a:t>
          </a:r>
          <a:r>
            <a:rPr lang="en-US" sz="1600" b="1" i="0" strike="noStrike" baseline="0" dirty="0" err="1">
              <a:solidFill>
                <a:srgbClr val="000000"/>
              </a:solidFill>
              <a:latin typeface="Arial"/>
              <a:ea typeface="Arial"/>
              <a:cs typeface="Arial"/>
            </a:rPr>
            <a:t>mo</a:t>
          </a:r>
          <a:r>
            <a:rPr lang="en-US" sz="1600" b="1" i="0" strike="noStrike" baseline="0" dirty="0">
              <a:solidFill>
                <a:srgbClr val="000000"/>
              </a:solidFill>
              <a:latin typeface="Arial"/>
              <a:ea typeface="Arial"/>
              <a:cs typeface="Arial"/>
            </a:rPr>
            <a:t>): .49</a:t>
          </a:r>
          <a:endParaRPr lang="en-US" sz="16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0.23913</cdr:x>
      <cdr:y>0.00581</cdr:y>
    </cdr:from>
    <cdr:to>
      <cdr:x>0.7747</cdr:x>
      <cdr:y>0.14535</cdr:y>
    </cdr:to>
    <cdr:sp macro="" textlink="">
      <cdr:nvSpPr>
        <cdr:cNvPr id="28672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48933" y="33844"/>
          <a:ext cx="4588934" cy="81282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 </a:t>
          </a:r>
          <a:r>
            <a:rPr lang="en-US" sz="2400" b="1" i="0" strike="noStrike" baseline="0">
              <a:solidFill>
                <a:srgbClr val="000000"/>
              </a:solidFill>
              <a:latin typeface="Arial"/>
              <a:ea typeface="Arial"/>
              <a:cs typeface="Arial"/>
            </a:rPr>
            <a:t>by Education</a:t>
          </a:r>
          <a:endParaRPr lang="en-US" sz="2400" b="1" i="0" strike="noStrike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0.27593</cdr:x>
      <cdr:y>0.00581</cdr:y>
    </cdr:from>
    <cdr:to>
      <cdr:x>0.73148</cdr:x>
      <cdr:y>0.14535</cdr:y>
    </cdr:to>
    <cdr:sp macro="" textlink="">
      <cdr:nvSpPr>
        <cdr:cNvPr id="28672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23067" y="37582"/>
          <a:ext cx="4165600" cy="9026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</a:t>
          </a:r>
          <a:r>
            <a:rPr lang="en-US" sz="2400" b="1" i="0" strike="noStrike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CCI </a:t>
          </a:r>
          <a:r>
            <a:rPr lang="en-US" sz="2400" b="1" i="0" strike="noStrike" baseline="0" dirty="0" smtClean="0">
              <a:solidFill>
                <a:srgbClr val="000000"/>
              </a:solidFill>
              <a:latin typeface="Arial"/>
              <a:ea typeface="Arial"/>
              <a:cs typeface="Arial"/>
            </a:rPr>
            <a:t>by </a:t>
          </a:r>
          <a:r>
            <a:rPr lang="en-US" sz="2400" b="1" i="0" strike="noStrike" baseline="0" dirty="0">
              <a:solidFill>
                <a:srgbClr val="000000"/>
              </a:solidFill>
              <a:latin typeface="Arial"/>
              <a:ea typeface="Arial"/>
              <a:cs typeface="Arial"/>
            </a:rPr>
            <a:t>Income</a:t>
          </a:r>
          <a:endParaRPr lang="en-US" sz="2400" b="1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0.23913</cdr:x>
      <cdr:y>0.00581</cdr:y>
    </cdr:from>
    <cdr:to>
      <cdr:x>0.7747</cdr:x>
      <cdr:y>0.12791</cdr:y>
    </cdr:to>
    <cdr:sp macro="" textlink="">
      <cdr:nvSpPr>
        <cdr:cNvPr id="28672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48930" y="33844"/>
          <a:ext cx="4588906" cy="71122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baseline="0">
              <a:solidFill>
                <a:srgbClr val="000000"/>
              </a:solidFill>
              <a:latin typeface="Arial"/>
              <a:ea typeface="Arial"/>
              <a:cs typeface="Arial"/>
            </a:rPr>
            <a:t>by Employment Status</a:t>
          </a:r>
          <a:endParaRPr lang="en-US" sz="2400" b="1" i="0" strike="noStrike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0.16875</cdr:x>
      <cdr:y>0.00741</cdr:y>
    </cdr:from>
    <cdr:to>
      <cdr:x>0.82661</cdr:x>
      <cdr:y>0.17034</cdr:y>
    </cdr:to>
    <cdr:sp macro="" textlink="">
      <cdr:nvSpPr>
        <cdr:cNvPr id="4413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9158" y="43222"/>
          <a:ext cx="5649451" cy="950852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Bloomberg Consumer Comfort Index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Since Record Low</a:t>
          </a:r>
        </a:p>
      </cdr:txBody>
    </cdr:sp>
  </cdr:relSizeAnchor>
  <cdr:relSizeAnchor xmlns:cdr="http://schemas.openxmlformats.org/drawingml/2006/chartDrawing">
    <cdr:from>
      <cdr:x>0.71667</cdr:x>
      <cdr:y>0.26183</cdr:y>
    </cdr:from>
    <cdr:to>
      <cdr:x>0.81944</cdr:x>
      <cdr:y>0.3113</cdr:y>
    </cdr:to>
    <cdr:sp macro="" textlink="">
      <cdr:nvSpPr>
        <cdr:cNvPr id="7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3200" y="1662240"/>
          <a:ext cx="939800" cy="3140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0">
          <a:solidFill>
            <a:sysClr val="windowText" lastClr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 lIns="36576" tIns="27432" rIns="36576" bIns="27432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en-US" sz="1300" b="1" i="0" strike="noStrike">
              <a:solidFill>
                <a:srgbClr val="000000"/>
              </a:solidFill>
              <a:latin typeface="Arial"/>
              <a:cs typeface="Arial"/>
            </a:rPr>
            <a:t>Trendline</a:t>
          </a:r>
        </a:p>
      </cdr:txBody>
    </cdr:sp>
  </cdr:relSizeAnchor>
  <cdr:relSizeAnchor xmlns:cdr="http://schemas.openxmlformats.org/drawingml/2006/chartDrawing">
    <cdr:from>
      <cdr:x>0.76395</cdr:x>
      <cdr:y>0.31292</cdr:y>
    </cdr:from>
    <cdr:to>
      <cdr:x>0.78912</cdr:x>
      <cdr:y>0.4175</cdr:y>
    </cdr:to>
    <cdr:sp macro="" textlink="">
      <cdr:nvSpPr>
        <cdr:cNvPr id="11" name="Straight Arrow Connector 10"/>
        <cdr:cNvSpPr/>
      </cdr:nvSpPr>
      <cdr:spPr bwMode="auto">
        <a:xfrm xmlns:a="http://schemas.openxmlformats.org/drawingml/2006/main" rot="5400000" flipV="1">
          <a:off x="6360004" y="2024487"/>
          <a:ext cx="610653" cy="216011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rgbClr val="000000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Overflow="clip" wrap="square" lIns="18288" tIns="0" rIns="0" bIns="0" upright="1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0.08275</cdr:x>
      <cdr:y>1.71352E-7</cdr:y>
    </cdr:from>
    <cdr:to>
      <cdr:x>0.91197</cdr:x>
      <cdr:y>0.12435</cdr:y>
    </cdr:to>
    <cdr:sp macro="" textlink="">
      <cdr:nvSpPr>
        <cdr:cNvPr id="4413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0595" y="1"/>
          <a:ext cx="7121072" cy="72571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Consumer Comfort Index in Q1 2011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0.20136</cdr:x>
      <cdr:y>0.0155</cdr:y>
    </cdr:from>
    <cdr:to>
      <cdr:x>0.79686</cdr:x>
      <cdr:y>0.16825</cdr:y>
    </cdr:to>
    <cdr:sp macro="" textlink="">
      <cdr:nvSpPr>
        <cdr:cNvPr id="327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41246" y="101600"/>
          <a:ext cx="5445252" cy="100100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Bloomberg CCI:</a:t>
          </a:r>
        </a:p>
        <a:p xmlns:a="http://schemas.openxmlformats.org/drawingml/2006/main">
          <a:pPr algn="ctr" rtl="0">
            <a:defRPr sz="1000"/>
          </a:pPr>
          <a:r>
            <a:rPr lang="en-US" sz="2400" b="1" i="0" strike="noStrike">
              <a:solidFill>
                <a:srgbClr val="000000"/>
              </a:solidFill>
              <a:latin typeface="Arial"/>
              <a:ea typeface="Arial"/>
              <a:cs typeface="Arial"/>
            </a:rPr>
            <a:t>Annual Averages 1986-2011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0.25098</cdr:x>
      <cdr:y>0.01825</cdr:y>
    </cdr:from>
    <cdr:to>
      <cdr:x>0.7588</cdr:x>
      <cdr:y>0.15293</cdr:y>
    </cdr:to>
    <cdr:sp macro="" textlink="">
      <cdr:nvSpPr>
        <cdr:cNvPr id="41437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54239" y="106563"/>
          <a:ext cx="4358847" cy="78640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381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2400" b="1" i="0" strike="noStrike" dirty="0">
              <a:solidFill>
                <a:srgbClr val="000000"/>
              </a:solidFill>
              <a:latin typeface="Arial"/>
              <a:ea typeface="Arial"/>
              <a:cs typeface="Arial"/>
            </a:rPr>
            <a:t>Quarterly Bloomberg CCI Since 2007</a:t>
          </a:r>
          <a:endParaRPr lang="en-US" sz="1400" b="0" i="0" strike="noStrike" dirty="0">
            <a:solidFill>
              <a:srgbClr val="000000"/>
            </a:solidFill>
            <a:latin typeface="Arial"/>
            <a:ea typeface="Arial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41B66-C2CC-E44D-BE13-10365DE2C49B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19B76-B80A-354C-A60E-DB0DC1CC1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92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21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Starts</a:t>
            </a:r>
            <a:r>
              <a:rPr lang="en-US" baseline="0" dirty="0" smtClean="0"/>
              <a:t> dropping prior to recessions – takes a long time to dig out of recessions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81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21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going up… but of course at this rate, it</a:t>
            </a:r>
            <a:r>
              <a:rPr lang="en-US" baseline="0" dirty="0" smtClean="0"/>
              <a:t> won’t return to it’s current long-term average (-14) for 566 weeks, or 10.9 years.  And it won’t break into positive territory for 835 weeks or about 16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09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Unusually volatile.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21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95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9B76-B80A-354C-A60E-DB0DC1CC12A3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2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50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695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46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571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782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252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06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72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293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9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F6D298-D5E7-D942-8E04-6C8720AC2FDE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4D12D2-F711-7040-9F3A-A4FD5D1F0C9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F6D298-D5E7-D942-8E04-6C8720AC2FDE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4D12D2-F711-7040-9F3A-A4FD5D1F0C9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181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60863"/>
            <a:ext cx="8697686" cy="3740893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chemeClr val="tx1"/>
                </a:solidFill>
              </a:rPr>
              <a:t>Bloomberg Consumer Comfort Index:</a:t>
            </a:r>
            <a:br>
              <a:rPr lang="en-US" sz="49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Concurrent and Predictive Validity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NYAAPOR April </a:t>
            </a:r>
            <a:r>
              <a:rPr lang="en-US" sz="3600" dirty="0">
                <a:solidFill>
                  <a:schemeClr val="tx1"/>
                </a:solidFill>
              </a:rPr>
              <a:t>7</a:t>
            </a:r>
            <a:r>
              <a:rPr lang="en-US" sz="3600" dirty="0" smtClean="0">
                <a:solidFill>
                  <a:schemeClr val="tx1"/>
                </a:solidFill>
              </a:rPr>
              <a:t>, 2011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904" y="5016997"/>
            <a:ext cx="7234382" cy="1752600"/>
          </a:xfrm>
        </p:spPr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Gary Langer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Langer Research Associates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glanger@langerresearch.com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743022"/>
              </p:ext>
            </p:extLst>
          </p:nvPr>
        </p:nvGraphicFramePr>
        <p:xfrm>
          <a:off x="0" y="516466"/>
          <a:ext cx="9144000" cy="6341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32666" y="3539122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-56.5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7732" y="2201388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-36.7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19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96602"/>
              </p:ext>
            </p:extLst>
          </p:nvPr>
        </p:nvGraphicFramePr>
        <p:xfrm>
          <a:off x="0" y="509460"/>
          <a:ext cx="9144000" cy="634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361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40482"/>
              </p:ext>
            </p:extLst>
          </p:nvPr>
        </p:nvGraphicFramePr>
        <p:xfrm>
          <a:off x="0" y="511024"/>
          <a:ext cx="9144000" cy="634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89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Dueling Economic Forces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Unemployment (8.8%), high but 2-yr low</a:t>
            </a:r>
          </a:p>
          <a:p>
            <a:r>
              <a:rPr lang="en-US" dirty="0" smtClean="0"/>
              <a:t>Dow closed March at its highest since May </a:t>
            </a:r>
            <a:r>
              <a:rPr lang="fr-FR" dirty="0" smtClean="0"/>
              <a:t>’</a:t>
            </a:r>
            <a:r>
              <a:rPr lang="en-US" dirty="0" smtClean="0"/>
              <a:t>08</a:t>
            </a:r>
          </a:p>
          <a:p>
            <a:r>
              <a:rPr lang="en-US" dirty="0" smtClean="0"/>
              <a:t>Weekly unemployment insurance claims down</a:t>
            </a:r>
          </a:p>
          <a:p>
            <a:r>
              <a:rPr lang="en-US" dirty="0" smtClean="0"/>
              <a:t>GDP steadily growing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Negatives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Gasoline: $3.68, Feb-March-April records</a:t>
            </a:r>
          </a:p>
          <a:p>
            <a:r>
              <a:rPr lang="en-US" dirty="0" smtClean="0"/>
              <a:t>Prices (esp. food and fuel) rising faster than wages</a:t>
            </a:r>
          </a:p>
          <a:p>
            <a:r>
              <a:rPr lang="en-US" dirty="0" smtClean="0"/>
              <a:t>Housing market still tanking</a:t>
            </a:r>
          </a:p>
          <a:p>
            <a:r>
              <a:rPr lang="en-US" dirty="0" smtClean="0"/>
              <a:t>Average length of unemployment at an all-time 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525205"/>
              </p:ext>
            </p:extLst>
          </p:nvPr>
        </p:nvGraphicFramePr>
        <p:xfrm>
          <a:off x="0" y="304800"/>
          <a:ext cx="91440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87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34247"/>
              </p:ext>
            </p:extLst>
          </p:nvPr>
        </p:nvGraphicFramePr>
        <p:xfrm>
          <a:off x="0" y="406400"/>
          <a:ext cx="9144000" cy="645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78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Major Confidence Indices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Reuters / University of Michigan</a:t>
            </a:r>
          </a:p>
          <a:p>
            <a:pPr lvl="1"/>
            <a:r>
              <a:rPr lang="en-US" dirty="0" smtClean="0"/>
              <a:t>Since 1946, monthly since ’76</a:t>
            </a:r>
          </a:p>
          <a:p>
            <a:pPr lvl="1"/>
            <a:r>
              <a:rPr lang="en-US" dirty="0" smtClean="0"/>
              <a:t>Current sentiment/expectations, combined</a:t>
            </a:r>
          </a:p>
          <a:p>
            <a:pPr lvl="1"/>
            <a:r>
              <a:rPr lang="en-US" i="1" dirty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500 RDD; partial mid-month release, </a:t>
            </a:r>
            <a:r>
              <a:rPr lang="en-US" i="1" dirty="0" smtClean="0"/>
              <a:t>n </a:t>
            </a:r>
            <a:r>
              <a:rPr lang="en-US" dirty="0" smtClean="0"/>
              <a:t>= 250-300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9DD9"/>
                </a:solidFill>
              </a:rPr>
              <a:t>Conference Board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Since 1967, monthly since ’77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Current sentiment / expectations, combined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Recent switch from non-probability to probability sample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55033"/>
              </p:ext>
            </p:extLst>
          </p:nvPr>
        </p:nvGraphicFramePr>
        <p:xfrm>
          <a:off x="0" y="509460"/>
          <a:ext cx="9144000" cy="634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92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91075"/>
              </p:ext>
            </p:extLst>
          </p:nvPr>
        </p:nvGraphicFramePr>
        <p:xfrm>
          <a:off x="0" y="381000"/>
          <a:ext cx="9144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4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53405"/>
              </p:ext>
            </p:extLst>
          </p:nvPr>
        </p:nvGraphicFramePr>
        <p:xfrm>
          <a:off x="0" y="509460"/>
          <a:ext cx="9144000" cy="634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0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Bloomberg CCI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050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Weekly since 12/85 (previously ABC News)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4-week </a:t>
            </a:r>
            <a:r>
              <a:rPr lang="en-US" dirty="0"/>
              <a:t>rolling average of </a:t>
            </a:r>
            <a:r>
              <a:rPr lang="en-US" dirty="0" smtClean="0"/>
              <a:t>1,000 RDD interviews</a:t>
            </a:r>
          </a:p>
          <a:p>
            <a:endParaRPr lang="en-US" sz="1400" dirty="0" smtClean="0"/>
          </a:p>
          <a:p>
            <a:r>
              <a:rPr lang="en-US" dirty="0" smtClean="0"/>
              <a:t>Current sentiment (excellent, good, not so good, poor)</a:t>
            </a:r>
            <a:endParaRPr lang="en-US" dirty="0"/>
          </a:p>
          <a:p>
            <a:pPr lvl="1"/>
            <a:r>
              <a:rPr lang="en-US" dirty="0" smtClean="0"/>
              <a:t>National economy	</a:t>
            </a:r>
          </a:p>
          <a:p>
            <a:pPr lvl="1"/>
            <a:r>
              <a:rPr lang="en-US" dirty="0" smtClean="0"/>
              <a:t>Personal finances</a:t>
            </a:r>
          </a:p>
          <a:p>
            <a:pPr lvl="1"/>
            <a:r>
              <a:rPr lang="en-US" dirty="0" smtClean="0"/>
              <a:t>Buying climate</a:t>
            </a:r>
          </a:p>
          <a:p>
            <a:pPr lvl="1"/>
            <a:r>
              <a:rPr lang="en-US" dirty="0" err="1" smtClean="0"/>
              <a:t>Cronbach’s</a:t>
            </a:r>
            <a:r>
              <a:rPr lang="en-US" dirty="0" smtClean="0"/>
              <a:t> α = .85 (good internal consistency)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Economic expectations (better, worse same) </a:t>
            </a:r>
          </a:p>
          <a:p>
            <a:pPr lvl="1"/>
            <a:r>
              <a:rPr lang="en-US" dirty="0" smtClean="0"/>
              <a:t>measured separately, monthly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6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4087"/>
              </p:ext>
            </p:extLst>
          </p:nvPr>
        </p:nvGraphicFramePr>
        <p:xfrm>
          <a:off x="0" y="509460"/>
          <a:ext cx="9144000" cy="634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60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CCI and Economic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Tricky because many economic indicators have a strong time trend (especially $-based indicators):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39229"/>
              </p:ext>
            </p:extLst>
          </p:nvPr>
        </p:nvGraphicFramePr>
        <p:xfrm>
          <a:off x="2794000" y="3244420"/>
          <a:ext cx="3691467" cy="29667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668363"/>
                <a:gridCol w="102310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Hourly</a:t>
                      </a:r>
                      <a:r>
                        <a:rPr lang="en-US" baseline="0" dirty="0" smtClean="0"/>
                        <a:t> 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expenditures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Revolving credit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Gas prices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23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Detrending</a:t>
            </a:r>
            <a:r>
              <a:rPr lang="en-US" dirty="0" smtClean="0"/>
              <a:t> for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Regression with time predicting economic variable:</a:t>
            </a:r>
          </a:p>
          <a:p>
            <a:pPr lvl="1"/>
            <a:r>
              <a:rPr lang="en-US" i="1" dirty="0" err="1" smtClean="0"/>
              <a:t>EconIndicator</a:t>
            </a:r>
            <a:r>
              <a:rPr lang="en-US" i="1" dirty="0" smtClean="0"/>
              <a:t> = X(time) + e</a:t>
            </a:r>
          </a:p>
          <a:p>
            <a:pPr lvl="1"/>
            <a:r>
              <a:rPr lang="en-US" i="1" dirty="0"/>
              <a:t>e</a:t>
            </a:r>
            <a:r>
              <a:rPr lang="en-US" dirty="0"/>
              <a:t> = variation in the economic indicator that isn’t directly a function of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Tells you whether the economic indicator is higher or lower (and how much) than would be expected based solely on time.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Correlate the residual (e) with the CCI</a:t>
            </a:r>
          </a:p>
          <a:p>
            <a:pPr lvl="1"/>
            <a:r>
              <a:rPr lang="en-US" dirty="0" smtClean="0"/>
              <a:t>Contemporaneously</a:t>
            </a:r>
          </a:p>
          <a:p>
            <a:pPr lvl="1"/>
            <a:r>
              <a:rPr lang="en-US" dirty="0" smtClean="0"/>
              <a:t>Also on a time-lagged basis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3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840434"/>
              </p:ext>
            </p:extLst>
          </p:nvPr>
        </p:nvGraphicFramePr>
        <p:xfrm>
          <a:off x="0" y="321733"/>
          <a:ext cx="9144000" cy="6536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44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17779"/>
              </p:ext>
            </p:extLst>
          </p:nvPr>
        </p:nvGraphicFramePr>
        <p:xfrm>
          <a:off x="0" y="515470"/>
          <a:ext cx="9144000" cy="634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4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11116"/>
              </p:ext>
            </p:extLst>
          </p:nvPr>
        </p:nvGraphicFramePr>
        <p:xfrm>
          <a:off x="0" y="508000"/>
          <a:ext cx="9144000" cy="63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634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18454"/>
              </p:ext>
            </p:extLst>
          </p:nvPr>
        </p:nvGraphicFramePr>
        <p:xfrm>
          <a:off x="0" y="389467"/>
          <a:ext cx="9144000" cy="646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65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618783"/>
              </p:ext>
            </p:extLst>
          </p:nvPr>
        </p:nvGraphicFramePr>
        <p:xfrm>
          <a:off x="0" y="169333"/>
          <a:ext cx="9144000" cy="668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10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63042"/>
              </p:ext>
            </p:extLst>
          </p:nvPr>
        </p:nvGraphicFramePr>
        <p:xfrm>
          <a:off x="0" y="270933"/>
          <a:ext cx="9144000" cy="6587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69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38254"/>
              </p:ext>
            </p:extLst>
          </p:nvPr>
        </p:nvGraphicFramePr>
        <p:xfrm>
          <a:off x="1" y="287867"/>
          <a:ext cx="9144000" cy="657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21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8219"/>
              </p:ext>
            </p:extLst>
          </p:nvPr>
        </p:nvGraphicFramePr>
        <p:xfrm>
          <a:off x="0" y="393700"/>
          <a:ext cx="9144000" cy="646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2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594208"/>
              </p:ext>
            </p:extLst>
          </p:nvPr>
        </p:nvGraphicFramePr>
        <p:xfrm>
          <a:off x="1" y="355601"/>
          <a:ext cx="9143999" cy="650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21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05450"/>
              </p:ext>
            </p:extLst>
          </p:nvPr>
        </p:nvGraphicFramePr>
        <p:xfrm>
          <a:off x="0" y="515470"/>
          <a:ext cx="9144000" cy="634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31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028082"/>
              </p:ext>
            </p:extLst>
          </p:nvPr>
        </p:nvGraphicFramePr>
        <p:xfrm>
          <a:off x="0" y="517457"/>
          <a:ext cx="9143999" cy="6340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44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61760"/>
              </p:ext>
            </p:extLst>
          </p:nvPr>
        </p:nvGraphicFramePr>
        <p:xfrm>
          <a:off x="1" y="321733"/>
          <a:ext cx="9143999" cy="6536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0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275310"/>
              </p:ext>
            </p:extLst>
          </p:nvPr>
        </p:nvGraphicFramePr>
        <p:xfrm>
          <a:off x="0" y="514684"/>
          <a:ext cx="9143999" cy="634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460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059397"/>
              </p:ext>
            </p:extLst>
          </p:nvPr>
        </p:nvGraphicFramePr>
        <p:xfrm>
          <a:off x="0" y="514684"/>
          <a:ext cx="9143999" cy="634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17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23863"/>
              </p:ext>
            </p:extLst>
          </p:nvPr>
        </p:nvGraphicFramePr>
        <p:xfrm>
          <a:off x="0" y="513183"/>
          <a:ext cx="9144000" cy="6344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17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0" y="2525776"/>
            <a:ext cx="8305800" cy="1143000"/>
          </a:xfrm>
        </p:spPr>
        <p:txBody>
          <a:bodyPr/>
          <a:lstStyle/>
          <a:p>
            <a:r>
              <a:rPr lang="en-US" dirty="0" smtClean="0"/>
              <a:t>That </a:t>
            </a:r>
            <a:r>
              <a:rPr lang="en-US" dirty="0" err="1" smtClean="0"/>
              <a:t>ain’t</a:t>
            </a:r>
            <a:r>
              <a:rPr lang="en-US" dirty="0" smtClean="0"/>
              <a:t>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94820"/>
              </p:ext>
            </p:extLst>
          </p:nvPr>
        </p:nvGraphicFramePr>
        <p:xfrm>
          <a:off x="0" y="514684"/>
          <a:ext cx="9143999" cy="634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9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67907"/>
              </p:ext>
            </p:extLst>
          </p:nvPr>
        </p:nvGraphicFramePr>
        <p:xfrm>
          <a:off x="0" y="514684"/>
          <a:ext cx="9143999" cy="634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66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39568"/>
              </p:ext>
            </p:extLst>
          </p:nvPr>
        </p:nvGraphicFramePr>
        <p:xfrm>
          <a:off x="0" y="511024"/>
          <a:ext cx="9144000" cy="6346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4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work to do!</a:t>
            </a:r>
          </a:p>
          <a:p>
            <a:pPr lvl="1"/>
            <a:r>
              <a:rPr lang="en-US" dirty="0" smtClean="0"/>
              <a:t>Correlate individual </a:t>
            </a:r>
            <a:r>
              <a:rPr lang="en-US" dirty="0" err="1" smtClean="0"/>
              <a:t>subindices</a:t>
            </a:r>
            <a:r>
              <a:rPr lang="en-US" dirty="0" smtClean="0"/>
              <a:t> w/ other indicators</a:t>
            </a:r>
          </a:p>
          <a:p>
            <a:pPr lvl="2"/>
            <a:r>
              <a:rPr lang="en-US" dirty="0" smtClean="0"/>
              <a:t>Econ index + GDP; Finances + DJIA, income, consumer credit; Buying climate + retail sales, etc.</a:t>
            </a:r>
          </a:p>
          <a:p>
            <a:pPr lvl="1"/>
            <a:r>
              <a:rPr lang="en-US" dirty="0" smtClean="0"/>
              <a:t>Correlate  individual groups w/ other indicators</a:t>
            </a:r>
          </a:p>
          <a:p>
            <a:pPr lvl="2"/>
            <a:r>
              <a:rPr lang="en-US" dirty="0" smtClean="0"/>
              <a:t>$100K + S&amp;P luxury goods index, DJIA, CPI; homeowners + housing prices, etc.</a:t>
            </a:r>
          </a:p>
          <a:p>
            <a:pPr lvl="1"/>
            <a:r>
              <a:rPr lang="en-US" dirty="0" smtClean="0"/>
              <a:t>Add additional indicators </a:t>
            </a:r>
          </a:p>
          <a:p>
            <a:pPr lvl="2"/>
            <a:r>
              <a:rPr lang="en-US" dirty="0" smtClean="0"/>
              <a:t>Home sales, housing starts, home prices	</a:t>
            </a:r>
          </a:p>
          <a:p>
            <a:pPr lvl="2"/>
            <a:r>
              <a:rPr lang="en-US" dirty="0" smtClean="0"/>
              <a:t>Personal savings rate, durable goods orders, industrial production, construction spending, inventory/sales ratio</a:t>
            </a:r>
          </a:p>
          <a:p>
            <a:pPr lvl="1"/>
            <a:r>
              <a:rPr lang="en-US" dirty="0" smtClean="0"/>
              <a:t>Given lagged </a:t>
            </a:r>
            <a:r>
              <a:rPr lang="en-US" dirty="0" err="1" smtClean="0"/>
              <a:t>corrs</a:t>
            </a:r>
            <a:r>
              <a:rPr lang="en-US" dirty="0" smtClean="0"/>
              <a:t>, explore predictive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1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060863"/>
            <a:ext cx="8697686" cy="3740893"/>
          </a:xfrm>
        </p:spPr>
        <p:txBody>
          <a:bodyPr>
            <a:normAutofit/>
          </a:bodyPr>
          <a:lstStyle/>
          <a:p>
            <a:r>
              <a:rPr lang="en-US" sz="4900" dirty="0" smtClean="0">
                <a:solidFill>
                  <a:schemeClr val="tx1"/>
                </a:solidFill>
              </a:rPr>
              <a:t>Thank You!</a:t>
            </a:r>
            <a:r>
              <a:rPr lang="en-US" sz="3200" smtClean="0">
                <a:solidFill>
                  <a:schemeClr val="tx1"/>
                </a:solidFill>
              </a:rPr>
              <a:t/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NYAAPOR April </a:t>
            </a:r>
            <a:r>
              <a:rPr lang="en-US" sz="3600" dirty="0">
                <a:solidFill>
                  <a:schemeClr val="tx1"/>
                </a:solidFill>
              </a:rPr>
              <a:t>7</a:t>
            </a:r>
            <a:r>
              <a:rPr lang="en-US" sz="3600" dirty="0" smtClean="0">
                <a:solidFill>
                  <a:schemeClr val="tx1"/>
                </a:solidFill>
              </a:rPr>
              <a:t>, 2011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904" y="5016997"/>
            <a:ext cx="7234382" cy="1752600"/>
          </a:xfrm>
        </p:spPr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Gary Langer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Langer Research Associates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glanger@langerresearch.com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Chart 7"/>
          <p:cNvGraphicFramePr>
            <a:graphicFrameLocks/>
          </p:cNvGraphicFramePr>
          <p:nvPr/>
        </p:nvGraphicFramePr>
        <p:xfrm>
          <a:off x="0" y="-9525"/>
          <a:ext cx="9144000" cy="686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4" imgW="9144793" imgH="6870787" progId="Excel.Chart.8">
                  <p:embed/>
                </p:oleObj>
              </mc:Choice>
              <mc:Fallback>
                <p:oleObj name="Chart" r:id="rId4" imgW="9144793" imgH="687078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9525"/>
                        <a:ext cx="9144000" cy="686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2438400" y="152400"/>
            <a:ext cx="4191000" cy="962025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 lIns="54864" tIns="41148" rIns="54864" bIns="4114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00"/>
                </a:solidFill>
                <a:cs typeface="Arial" charset="0"/>
              </a:rPr>
              <a:t>U-6 Rate</a:t>
            </a:r>
          </a:p>
          <a:p>
            <a:pPr algn="ctr" eaLnBrk="1" hangingPunct="1"/>
            <a:r>
              <a:rPr lang="en-US" sz="1400" b="1">
                <a:solidFill>
                  <a:srgbClr val="000000"/>
                </a:solidFill>
                <a:cs typeface="Arial" charset="0"/>
              </a:rPr>
              <a:t>Percent unemployed or marginally attached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Bureau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1582897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Chart 7"/>
          <p:cNvGraphicFramePr>
            <a:graphicFrameLocks/>
          </p:cNvGraphicFramePr>
          <p:nvPr/>
        </p:nvGraphicFramePr>
        <p:xfrm>
          <a:off x="0" y="-9525"/>
          <a:ext cx="9144000" cy="686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4" imgW="9144793" imgH="6870787" progId="Excel.Chart.8">
                  <p:embed/>
                </p:oleObj>
              </mc:Choice>
              <mc:Fallback>
                <p:oleObj name="Chart" r:id="rId4" imgW="9144793" imgH="687078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9525"/>
                        <a:ext cx="9144000" cy="686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1905000" y="152400"/>
            <a:ext cx="5334000" cy="962025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 lIns="54864" tIns="41148" rIns="54864" bIns="4114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00"/>
                </a:solidFill>
                <a:cs typeface="Arial" charset="0"/>
              </a:rPr>
              <a:t>Long-term Unemployment</a:t>
            </a:r>
          </a:p>
          <a:p>
            <a:pPr algn="ctr" eaLnBrk="1" hangingPunct="1"/>
            <a:r>
              <a:rPr lang="en-US" sz="1400" b="1">
                <a:solidFill>
                  <a:srgbClr val="000000"/>
                </a:solidFill>
                <a:cs typeface="Arial" charset="0"/>
              </a:rPr>
              <a:t>Number unemployed for 27 weeks or more, in thousands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Bureau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1601399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371600" y="152400"/>
            <a:ext cx="6324600" cy="12192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 lIns="54864" tIns="41148" rIns="54864" bIns="4114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000000"/>
                </a:solidFill>
                <a:cs typeface="Arial" charset="0"/>
              </a:rPr>
              <a:t>Percent change of constant-dollar median usual weekly earnings</a:t>
            </a:r>
          </a:p>
          <a:p>
            <a:pPr algn="ctr" eaLnBrk="1" hangingPunct="1"/>
            <a:r>
              <a:rPr lang="en-US" sz="1400" b="1">
                <a:solidFill>
                  <a:srgbClr val="000000"/>
                </a:solidFill>
                <a:cs typeface="Arial" charset="0"/>
              </a:rPr>
              <a:t>1979-2009</a:t>
            </a:r>
          </a:p>
          <a:p>
            <a:pPr algn="ctr" eaLnBrk="1" hangingPunct="1"/>
            <a:r>
              <a:rPr lang="en-US" sz="1200">
                <a:solidFill>
                  <a:srgbClr val="000000"/>
                </a:solidFill>
                <a:cs typeface="Arial" charset="0"/>
              </a:rPr>
              <a:t>Bureau of Labor Statistics</a:t>
            </a:r>
          </a:p>
        </p:txBody>
      </p:sp>
      <p:graphicFrame>
        <p:nvGraphicFramePr>
          <p:cNvPr id="14338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489794"/>
              </p:ext>
            </p:extLst>
          </p:nvPr>
        </p:nvGraphicFramePr>
        <p:xfrm>
          <a:off x="1397000" y="1243013"/>
          <a:ext cx="7799388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hart" r:id="rId4" imgW="7797800" imgH="5664200" progId="Excel.Chart.8">
                  <p:embed/>
                </p:oleObj>
              </mc:Choice>
              <mc:Fallback>
                <p:oleObj name="Chart" r:id="rId4" imgW="7797800" imgH="566420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1243013"/>
                        <a:ext cx="7799388" cy="566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152400" y="1828800"/>
            <a:ext cx="35052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Less than a high school diploma</a:t>
            </a:r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/>
              <a:t>High school graduate</a:t>
            </a:r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sz="1400" dirty="0"/>
              <a:t>Some college or associate</a:t>
            </a:r>
            <a:r>
              <a:rPr lang="ja-JP" altLang="en-US" sz="1400" dirty="0"/>
              <a:t>’</a:t>
            </a:r>
            <a:r>
              <a:rPr lang="en-US" sz="1400" dirty="0"/>
              <a:t>s degree</a:t>
            </a:r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1400" dirty="0"/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sz="1400" dirty="0"/>
              <a:t>Bachelor</a:t>
            </a:r>
            <a:r>
              <a:rPr lang="ja-JP" altLang="en-US" sz="1400" dirty="0"/>
              <a:t>’</a:t>
            </a:r>
            <a:r>
              <a:rPr lang="en-US" sz="1400" dirty="0"/>
              <a:t>s degree and higher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562600" y="1828800"/>
            <a:ext cx="3429000" cy="3875088"/>
            <a:chOff x="5562600" y="1828800"/>
            <a:chExt cx="3429000" cy="3874532"/>
          </a:xfrm>
        </p:grpSpPr>
        <p:sp>
          <p:nvSpPr>
            <p:cNvPr id="14342" name="TextBox 4"/>
            <p:cNvSpPr txBox="1">
              <a:spLocks noChangeArrowheads="1"/>
            </p:cNvSpPr>
            <p:nvPr/>
          </p:nvSpPr>
          <p:spPr bwMode="auto">
            <a:xfrm>
              <a:off x="5562600" y="18288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14%</a:t>
              </a:r>
            </a:p>
          </p:txBody>
        </p:sp>
        <p:sp>
          <p:nvSpPr>
            <p:cNvPr id="14343" name="TextBox 6"/>
            <p:cNvSpPr txBox="1">
              <a:spLocks noChangeArrowheads="1"/>
            </p:cNvSpPr>
            <p:nvPr/>
          </p:nvSpPr>
          <p:spPr bwMode="auto">
            <a:xfrm>
              <a:off x="5562600" y="29718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31%</a:t>
              </a:r>
            </a:p>
          </p:txBody>
        </p:sp>
        <p:sp>
          <p:nvSpPr>
            <p:cNvPr id="14344" name="TextBox 7"/>
            <p:cNvSpPr txBox="1">
              <a:spLocks noChangeArrowheads="1"/>
            </p:cNvSpPr>
            <p:nvPr/>
          </p:nvSpPr>
          <p:spPr bwMode="auto">
            <a:xfrm>
              <a:off x="5562600" y="41148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29%</a:t>
              </a:r>
            </a:p>
          </p:txBody>
        </p:sp>
        <p:sp>
          <p:nvSpPr>
            <p:cNvPr id="14345" name="TextBox 9"/>
            <p:cNvSpPr txBox="1">
              <a:spLocks noChangeArrowheads="1"/>
            </p:cNvSpPr>
            <p:nvPr/>
          </p:nvSpPr>
          <p:spPr bwMode="auto">
            <a:xfrm>
              <a:off x="7848600" y="53340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26%</a:t>
              </a:r>
            </a:p>
          </p:txBody>
        </p:sp>
        <p:sp>
          <p:nvSpPr>
            <p:cNvPr id="11" name="Right Brace 10"/>
            <p:cNvSpPr/>
            <p:nvPr/>
          </p:nvSpPr>
          <p:spPr>
            <a:xfrm>
              <a:off x="6400800" y="1828800"/>
              <a:ext cx="685800" cy="2590428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347" name="TextBox 11"/>
            <p:cNvSpPr txBox="1">
              <a:spLocks noChangeArrowheads="1"/>
            </p:cNvSpPr>
            <p:nvPr/>
          </p:nvSpPr>
          <p:spPr bwMode="auto">
            <a:xfrm>
              <a:off x="7543800" y="2971800"/>
              <a:ext cx="14478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/>
                <a:t>74%</a:t>
              </a:r>
            </a:p>
            <a:p>
              <a:pPr algn="ctr" eaLnBrk="1" hangingPunct="1"/>
              <a:r>
                <a:rPr lang="en-US"/>
                <a:t>of the US Population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6108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07659"/>
              </p:ext>
            </p:extLst>
          </p:nvPr>
        </p:nvGraphicFramePr>
        <p:xfrm>
          <a:off x="0" y="516466"/>
          <a:ext cx="9144000" cy="6341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4133" y="4504379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-40.5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5333" y="3894779"/>
            <a:ext cx="1591734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-20.9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5867" y="1930513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-1.1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216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547112"/>
              </p:ext>
            </p:extLst>
          </p:nvPr>
        </p:nvGraphicFramePr>
        <p:xfrm>
          <a:off x="0" y="389467"/>
          <a:ext cx="9144000" cy="646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4133" y="4504379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-51.3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7333" y="1473312"/>
            <a:ext cx="1591734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Average: 14.1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06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  <p:bldP spid="3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2553</TotalTime>
  <Words>984</Words>
  <Application>Microsoft Office PowerPoint</Application>
  <PresentationFormat>On-screen Show (4:3)</PresentationFormat>
  <Paragraphs>232</Paragraphs>
  <Slides>41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Flow</vt:lpstr>
      <vt:lpstr>1_Flow</vt:lpstr>
      <vt:lpstr>Chart</vt:lpstr>
      <vt:lpstr>Bloomberg Consumer Comfort Index: Concurrent and Predictive Validity    NYAAPOR April 7, 2011</vt:lpstr>
      <vt:lpstr>Bloomberg CCI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Dueling Economic Forces</vt:lpstr>
      <vt:lpstr>PowerPoint Presentation</vt:lpstr>
      <vt:lpstr>PowerPoint Presentation</vt:lpstr>
      <vt:lpstr>Other Major Confidence Indices</vt:lpstr>
      <vt:lpstr>PowerPoint Presentation</vt:lpstr>
      <vt:lpstr>PowerPoint Presentation</vt:lpstr>
      <vt:lpstr>PowerPoint Presentation</vt:lpstr>
      <vt:lpstr>PowerPoint Presentation</vt:lpstr>
      <vt:lpstr>CCI and Economic Indicators</vt:lpstr>
      <vt:lpstr>Detrending for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That ain’t all</vt:lpstr>
      <vt:lpstr>PowerPoint Presentation</vt:lpstr>
      <vt:lpstr>PowerPoint Presentation</vt:lpstr>
      <vt:lpstr>Take-aways</vt:lpstr>
      <vt:lpstr>Thank You!  NYAAPOR April 7, 2011</vt:lpstr>
    </vt:vector>
  </TitlesOfParts>
  <Company>Rutgers Univeresity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Phelan</dc:creator>
  <cp:lastModifiedBy>Gary</cp:lastModifiedBy>
  <cp:revision>144</cp:revision>
  <cp:lastPrinted>2011-03-16T18:53:40Z</cp:lastPrinted>
  <dcterms:created xsi:type="dcterms:W3CDTF">2011-04-03T22:03:13Z</dcterms:created>
  <dcterms:modified xsi:type="dcterms:W3CDTF">2011-04-15T23:47:04Z</dcterms:modified>
</cp:coreProperties>
</file>